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notesSlides/notesSlide2.xml" ContentType="application/vnd.openxmlformats-officedocument.presentationml.notesSlide+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notesSlides/notesSlide3.xml" ContentType="application/vnd.openxmlformats-officedocument.presentationml.notesSlide+xml"/>
  <Override PartName="/ppt/media/image45.svg" ContentType="image/svg+xml"/>
  <Override PartName="/ppt/media/image47.svg" ContentType="image/svg+xml"/>
  <Override PartName="/ppt/media/image49.svg" ContentType="image/svg+xml"/>
  <Override PartName="/ppt/media/image57.svg" ContentType="image/svg+xml"/>
  <Override PartName="/ppt/notesSlides/notesSlide4.xml" ContentType="application/vnd.openxmlformats-officedocument.presentationml.notesSlide+xml"/>
  <Override PartName="/ppt/notesSlides/notesSlide5.xml" ContentType="application/vnd.openxmlformats-officedocument.presentationml.notesSlide+xml"/>
  <Override PartName="/ppt/media/image59.svg" ContentType="image/svg+xml"/>
  <Override PartName="/ppt/notesSlides/notesSlide6.xml" ContentType="application/vnd.openxmlformats-officedocument.presentationml.notesSlide+xml"/>
  <Override PartName="/ppt/media/image61.svg" ContentType="image/svg+xml"/>
  <Override PartName="/ppt/notesSlides/notesSlide7.xml" ContentType="application/vnd.openxmlformats-officedocument.presentationml.notesSlide+xml"/>
  <Override PartName="/ppt/media/image65.svg" ContentType="image/svg+xml"/>
  <Override PartName="/ppt/notesSlides/notesSlide8.xml" ContentType="application/vnd.openxmlformats-officedocument.presentationml.notesSlide+xml"/>
  <Override PartName="/ppt/notesSlides/notesSlide9.xml" ContentType="application/vnd.openxmlformats-officedocument.presentationml.notesSlide+xml"/>
  <Override PartName="/ppt/media/image89.svg" ContentType="image/sv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media/image97.svg" ContentType="image/svg+xml"/>
  <Override PartName="/ppt/media/image99.svg" ContentType="image/svg+xml"/>
  <Override PartName="/ppt/media/image101.svg" ContentType="image/svg+xml"/>
  <Override PartName="/ppt/notesSlides/notesSlide12.xml" ContentType="application/vnd.openxmlformats-officedocument.presentationml.notesSlide+xml"/>
  <Override PartName="/ppt/media/image103.svg" ContentType="image/svg+xml"/>
  <Override PartName="/ppt/media/image105.svg" ContentType="image/svg+xml"/>
  <Override PartName="/ppt/notesSlides/notesSlide13.xml" ContentType="application/vnd.openxmlformats-officedocument.presentationml.notesSlide+xml"/>
  <Override PartName="/ppt/media/image109.svg" ContentType="image/svg+xml"/>
  <Override PartName="/ppt/media/image115.svg" ContentType="image/svg+xml"/>
  <Override PartName="/ppt/media/image117.svg" ContentType="image/svg+xml"/>
  <Override PartName="/ppt/media/image119.svg" ContentType="image/svg+xml"/>
  <Override PartName="/ppt/media/image121.svg" ContentType="image/svg+xml"/>
  <Override PartName="/ppt/media/image123.svg" ContentType="image/svg+xml"/>
  <Override PartName="/ppt/media/image125.svg" ContentType="image/svg+xml"/>
  <Override PartName="/ppt/media/image127.svg" ContentType="image/svg+xml"/>
  <Override PartName="/ppt/media/image129.svg" ContentType="image/svg+xml"/>
  <Override PartName="/ppt/notesSlides/notesSlide14.xml" ContentType="application/vnd.openxmlformats-officedocument.presentationml.notesSlide+xml"/>
  <Override PartName="/ppt/media/image131.svg" ContentType="image/svg+xml"/>
  <Override PartName="/ppt/notesSlides/notesSlide15.xml" ContentType="application/vnd.openxmlformats-officedocument.presentationml.notesSlide+xml"/>
  <Override PartName="/ppt/media/image141.svg" ContentType="image/sv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media/image157.svg" ContentType="image/sv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media/image171.svg" ContentType="image/svg+xml"/>
  <Override PartName="/ppt/media/image172.svg" ContentType="image/svg+xml"/>
  <Override PartName="/ppt/media/image174.svg" ContentType="image/svg+xml"/>
  <Override PartName="/ppt/notesSlides/notesSlide23.xml" ContentType="application/vnd.openxmlformats-officedocument.presentationml.notesSlide+xml"/>
  <Override PartName="/ppt/media/image175.svg" ContentType="image/svg+xml"/>
  <Override PartName="/ppt/media/image177.svg" ContentType="image/svg+xml"/>
  <Override PartName="/ppt/media/image179.svg" ContentType="image/svg+xml"/>
  <Override PartName="/ppt/notesSlides/notesSlide24.xml" ContentType="application/vnd.openxmlformats-officedocument.presentationml.notesSlide+xml"/>
  <Override PartName="/ppt/media/image183.svg" ContentType="image/svg+xml"/>
  <Override PartName="/ppt/notesSlides/notesSlide25.xml" ContentType="application/vnd.openxmlformats-officedocument.presentationml.notesSlide+xml"/>
  <Override PartName="/ppt/media/image189.svg" ContentType="image/svg+xml"/>
  <Override PartName="/ppt/notesSlides/notesSlide26.xml" ContentType="application/vnd.openxmlformats-officedocument.presentationml.notesSlide+xml"/>
  <Override PartName="/ppt/media/image191.svg" ContentType="image/sv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media/image202.svg" ContentType="image/sv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media/image207.svg" ContentType="image/svg+xml"/>
  <Override PartName="/ppt/media/image209.svg" ContentType="image/sv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media/image219.svg" ContentType="image/sv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media/image236.svg" ContentType="image/svg+xml"/>
  <Override PartName="/ppt/notesSlides/notesSlide39.xml" ContentType="application/vnd.openxmlformats-officedocument.presentationml.notesSlide+xml"/>
  <Override PartName="/ppt/media/image237.svg" ContentType="image/svg+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47"/>
  </p:notesMasterIdLst>
  <p:handoutMasterIdLst>
    <p:handoutMasterId r:id="rId48"/>
  </p:handoutMasterIdLst>
  <p:sldIdLst>
    <p:sldId id="1997" r:id="rId4"/>
    <p:sldId id="2100" r:id="rId5"/>
    <p:sldId id="2122" r:id="rId6"/>
    <p:sldId id="2101" r:id="rId7"/>
    <p:sldId id="2102" r:id="rId8"/>
    <p:sldId id="2103" r:id="rId9"/>
    <p:sldId id="2104" r:id="rId10"/>
    <p:sldId id="2062" r:id="rId11"/>
    <p:sldId id="2063" r:id="rId12"/>
    <p:sldId id="2064" r:id="rId13"/>
    <p:sldId id="2065" r:id="rId14"/>
    <p:sldId id="2066" r:id="rId15"/>
    <p:sldId id="2067" r:id="rId16"/>
    <p:sldId id="2068" r:id="rId17"/>
    <p:sldId id="2105" r:id="rId18"/>
    <p:sldId id="2125" r:id="rId19"/>
    <p:sldId id="2107" r:id="rId20"/>
    <p:sldId id="2108" r:id="rId21"/>
    <p:sldId id="2109" r:id="rId22"/>
    <p:sldId id="2110" r:id="rId23"/>
    <p:sldId id="2075" r:id="rId24"/>
    <p:sldId id="2111" r:id="rId25"/>
    <p:sldId id="2112" r:id="rId26"/>
    <p:sldId id="2079" r:id="rId27"/>
    <p:sldId id="2123" r:id="rId28"/>
    <p:sldId id="2113" r:id="rId29"/>
    <p:sldId id="2114" r:id="rId30"/>
    <p:sldId id="2115" r:id="rId31"/>
    <p:sldId id="2084" r:id="rId32"/>
    <p:sldId id="2085" r:id="rId33"/>
    <p:sldId id="2116" r:id="rId34"/>
    <p:sldId id="2117" r:id="rId35"/>
    <p:sldId id="2087" r:id="rId36"/>
    <p:sldId id="2118" r:id="rId37"/>
    <p:sldId id="2119" r:id="rId38"/>
    <p:sldId id="2120" r:id="rId39"/>
    <p:sldId id="2091" r:id="rId40"/>
    <p:sldId id="2092" r:id="rId41"/>
    <p:sldId id="2121" r:id="rId42"/>
    <p:sldId id="2126" r:id="rId43"/>
    <p:sldId id="2127" r:id="rId44"/>
    <p:sldId id="2096" r:id="rId45"/>
    <p:sldId id="2097" r:id="rId46"/>
  </p:sldIdLst>
  <p:sldSz cx="12192000" cy="6858000"/>
  <p:notesSz cx="6858000" cy="9144000"/>
  <p:custDataLst>
    <p:tags r:id="rId4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1958" userDrawn="1">
          <p15:clr>
            <a:srgbClr val="A4A3A4"/>
          </p15:clr>
        </p15:guide>
        <p15:guide id="2" pos="2139" userDrawn="1">
          <p15:clr>
            <a:srgbClr val="A4A3A4"/>
          </p15:clr>
        </p15:guide>
        <p15:guide id="3" pos="5586" userDrawn="1">
          <p15:clr>
            <a:srgbClr val="A4A3A4"/>
          </p15:clr>
        </p15:guide>
        <p15:guide id="4" pos="5722" userDrawn="1">
          <p15:clr>
            <a:srgbClr val="A4A3A4"/>
          </p15:clr>
        </p15:guide>
        <p15:guide id="5" orient="horz" pos="216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932255-2E9D-E1FE-C187-4C5A6FC48662}" name="Katrina MacKay" initials="KM" userId="S::Katrina.MacKay@blackbaud.me::0670298b-56f1-463c-8ea8-46d6ec08d2b8" providerId="AD"/>
  <p188:author id="{584A237A-C733-F8B5-ED87-D296891242AE}" name="Claudia North" initials="CN" userId="S::ClaudiaNorth@radleyyeldar.com::9eddaa05-da28-410a-9d71-8b6fe4d1f180" providerId="AD"/>
  <p188:author id="{D3007D92-EB8C-D691-9B5A-89E56EC23648}" name="Cyfieithu Amnis Translation" initials="CT" userId="0349cfb257100d6a" providerId="Windows Live"/>
  <p188:author id="{8A9283B5-9C75-584E-BF8E-9C3B7A4C2786}" name="Ceri Gauci" initials="CG" userId="S::ceri.gauci@wrap.org.uk::21f45568-6b57-476e-8603-dedbca7c3da4" providerId="AD"/>
  <p188:author id="{28E190D6-6411-5C5A-1590-2C8FDB35E5B8}" name="Ricardo De Freitas" initials="" userId="S::RicardoDeFreitas@radleyyeldar.com::4e2d4f4c-6c5a-4eee-a6fe-80acbceace94" providerId="AD"/>
  <p188:author id="{37B941E0-7BBA-2E15-5053-0E8CF9C3B73A}" name="Ceri Gauci" initials="CG" userId="S::Ceri.Gauci@wrap.org.uk::21f45568-6b57-476e-8603-dedbca7c3da4" providerId="AD"/>
  <p188:author id="{947D28F0-66D1-4ED9-2E82-2FECF341BB7A}" name="Sam Radley" initials="" userId="S::samradley@radleyyeldar.com::ddfd2f71-f8fe-46da-bf26-e08f141da26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Meg Jordan" initials="MJ" lastIdx="0" clrIdx="6">
    <p:extLst>
      <p:ext uri="{19B8F6BF-5375-455C-9EA6-DF929625EA0E}">
        <p15:presenceInfo xmlns:p15="http://schemas.microsoft.com/office/powerpoint/2012/main" userId="S::meganjordan@radleyyeldar.com::7e2b5b4c-970c-4827-88ba-5d1ff3f9a61e" providerId="AD"/>
      </p:ext>
    </p:extLst>
  </p:cmAuthor>
  <p:cmAuthor id="1" name="Eileen Chen" initials="EC" lastIdx="0" clrIdx="0">
    <p:extLst>
      <p:ext uri="{19B8F6BF-5375-455C-9EA6-DF929625EA0E}">
        <p15:presenceInfo xmlns:p15="http://schemas.microsoft.com/office/powerpoint/2012/main" userId="S::EileenChen@radleyyeldar.com::ce8554fe-13a4-49ec-a60f-dec2af28fb9a" providerId="AD"/>
      </p:ext>
    </p:extLst>
  </p:cmAuthor>
  <p:cmAuthor id="8" name="Craig Stephens" initials="CS" lastIdx="0" clrIdx="7">
    <p:extLst>
      <p:ext uri="{19B8F6BF-5375-455C-9EA6-DF929625EA0E}">
        <p15:presenceInfo xmlns:p15="http://schemas.microsoft.com/office/powerpoint/2012/main" userId="S::craig.stephens@wrap.org.uk::1bc9bac1-8a2f-4cc1-b4ea-1ca9bfca63d8" providerId="AD"/>
      </p:ext>
    </p:extLst>
  </p:cmAuthor>
  <p:cmAuthor id="15" name="Claudia North" initials="CN" lastIdx="0" clrIdx="8"/>
  <p:cmAuthor id="2" name="Jackie Bailey" initials="JB" lastIdx="0" clrIdx="1">
    <p:extLst>
      <p:ext uri="{19B8F6BF-5375-455C-9EA6-DF929625EA0E}">
        <p15:presenceInfo xmlns:p15="http://schemas.microsoft.com/office/powerpoint/2012/main" userId="S::Jackie.Bailey@wrap.org.uk::b7616ce3-6398-4120-9a32-c5f56b8a9446" providerId="AD"/>
      </p:ext>
    </p:extLst>
  </p:cmAuthor>
  <p:cmAuthor id="16" name="Angela" initials="A" lastIdx="0" clrIdx="9"/>
  <p:cmAuthor id="3" name="Anna Scott" initials="AS" lastIdx="0" clrIdx="2">
    <p:extLst>
      <p:ext uri="{19B8F6BF-5375-455C-9EA6-DF929625EA0E}">
        <p15:presenceInfo xmlns:p15="http://schemas.microsoft.com/office/powerpoint/2012/main" userId="S::anna.scott@wrap.org.uk::5ef08843-04bf-4498-8ee2-6a5adf9d9206" providerId="AD"/>
      </p:ext>
    </p:extLst>
  </p:cmAuthor>
  <p:cmAuthor id="17" name="Ceri Gauci" initials="CG" lastIdx="0" clrIdx="10"/>
  <p:cmAuthor id="4" name="Katharina Besenbruch" initials="KB" lastIdx="0" clrIdx="3">
    <p:extLst>
      <p:ext uri="{19B8F6BF-5375-455C-9EA6-DF929625EA0E}">
        <p15:presenceInfo xmlns:p15="http://schemas.microsoft.com/office/powerpoint/2012/main" userId="S::katharinabesenbruch@radleyyeldar.com::db5d1bce-62db-43ff-97a3-cda7ae0288ae" providerId="AD"/>
      </p:ext>
    </p:extLst>
  </p:cmAuthor>
  <p:cmAuthor id="5" name="Jonathan Shanahan" initials="JS" lastIdx="0" clrIdx="4">
    <p:extLst>
      <p:ext uri="{19B8F6BF-5375-455C-9EA6-DF929625EA0E}">
        <p15:presenceInfo xmlns:p15="http://schemas.microsoft.com/office/powerpoint/2012/main" userId="S::jonathanshanahan@radleyyeldar.com::b8bca16c-5348-4c20-837b-02f6fa4665ca" providerId="AD"/>
      </p:ext>
    </p:extLst>
  </p:cmAuthor>
  <p:cmAuthor id="6" name="Emma Hutley" initials="EH" lastIdx="0" clrIdx="5">
    <p:extLst>
      <p:ext uri="{19B8F6BF-5375-455C-9EA6-DF929625EA0E}">
        <p15:presenceInfo xmlns:p15="http://schemas.microsoft.com/office/powerpoint/2012/main" userId="S::emmahutley@radleyyeldar.com::71d29c83-275c-4d95-8c46-dae280ee02d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9BC4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47"/>
    <p:restoredTop sz="93792" autoAdjust="0"/>
  </p:normalViewPr>
  <p:slideViewPr>
    <p:cSldViewPr snapToGrid="0">
      <p:cViewPr varScale="1">
        <p:scale>
          <a:sx n="62" d="100"/>
          <a:sy n="62" d="100"/>
        </p:scale>
        <p:origin x="860" y="56"/>
      </p:cViewPr>
      <p:guideLst>
        <p:guide pos="1958"/>
        <p:guide pos="2139"/>
        <p:guide pos="5586"/>
        <p:guide pos="5722"/>
        <p:guide orient="horz" pos="2160"/>
      </p:guideLst>
    </p:cSldViewPr>
  </p:slideViewPr>
  <p:outlineViewPr>
    <p:cViewPr>
      <p:scale>
        <a:sx n="33" d="100"/>
        <a:sy n="33" d="100"/>
      </p:scale>
      <p:origin x="0" y="-23288"/>
    </p:cViewPr>
  </p:outlineViewPr>
  <p:notesTextViewPr>
    <p:cViewPr>
      <p:scale>
        <a:sx n="125" d="100"/>
        <a:sy n="125" d="100"/>
      </p:scale>
      <p:origin x="0" y="0"/>
    </p:cViewPr>
  </p:notesTextViewPr>
  <p:notesViewPr>
    <p:cSldViewPr snapToGrid="0">
      <p:cViewPr varScale="1">
        <p:scale>
          <a:sx n="79" d="100"/>
          <a:sy n="79" d="100"/>
        </p:scale>
        <p:origin x="3942"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notesMaster" Target="notesMasters/notesMaster1.xml"/><Relationship Id="rId50" Type="http://schemas.openxmlformats.org/officeDocument/2006/relationships/commentAuthors" Target="commentAuthors.xml"/><Relationship Id="rId55" Type="http://schemas.microsoft.com/office/2018/10/relationships/authors" Target="authors.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heme" Target="theme/theme1.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handoutMaster" Target="handoutMasters/handoutMaster1.xml"/><Relationship Id="rId8" Type="http://schemas.openxmlformats.org/officeDocument/2006/relationships/slide" Target="slides/slide5.xml"/><Relationship Id="rId51" Type="http://schemas.openxmlformats.org/officeDocument/2006/relationships/presProps" Target="presProps.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60226CE-EAAA-ACDC-6852-77A0DD3AFF5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rial" panose="020B0604020202020204" pitchFamily="34" charset="0"/>
            </a:endParaRPr>
          </a:p>
        </p:txBody>
      </p:sp>
      <p:sp>
        <p:nvSpPr>
          <p:cNvPr id="3" name="Date Placeholder 2">
            <a:extLst>
              <a:ext uri="{FF2B5EF4-FFF2-40B4-BE49-F238E27FC236}">
                <a16:creationId xmlns:a16="http://schemas.microsoft.com/office/drawing/2014/main" id="{E279129E-B9ED-1468-A0F8-31A9E9F865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1D5223E-3A87-5F4B-8DE0-C80481F83376}" type="datetimeFigureOut">
              <a:rPr lang="en-US" smtClean="0">
                <a:latin typeface="Arial" panose="020B0604020202020204" pitchFamily="34" charset="0"/>
              </a:rPr>
              <a:t>2/23/2024</a:t>
            </a:fld>
            <a:endParaRPr lang="en-US">
              <a:latin typeface="Arial" panose="020B0604020202020204" pitchFamily="34" charset="0"/>
            </a:endParaRPr>
          </a:p>
        </p:txBody>
      </p:sp>
      <p:sp>
        <p:nvSpPr>
          <p:cNvPr id="4" name="Footer Placeholder 3">
            <a:extLst>
              <a:ext uri="{FF2B5EF4-FFF2-40B4-BE49-F238E27FC236}">
                <a16:creationId xmlns:a16="http://schemas.microsoft.com/office/drawing/2014/main" id="{2DFD9A3C-CD1D-6419-D35D-F351298C7D5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rial" panose="020B0604020202020204" pitchFamily="34" charset="0"/>
            </a:endParaRPr>
          </a:p>
        </p:txBody>
      </p:sp>
      <p:sp>
        <p:nvSpPr>
          <p:cNvPr id="5" name="Slide Number Placeholder 4">
            <a:extLst>
              <a:ext uri="{FF2B5EF4-FFF2-40B4-BE49-F238E27FC236}">
                <a16:creationId xmlns:a16="http://schemas.microsoft.com/office/drawing/2014/main" id="{A9601535-68E6-A2C4-8CA4-7A49BD8EFB8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23BC221-1741-7845-AA58-452458AFB178}" type="slidenum">
              <a:rPr lang="en-US" smtClean="0">
                <a:latin typeface="Arial" panose="020B0604020202020204" pitchFamily="34" charset="0"/>
              </a:rPr>
              <a:t>‹#›</a:t>
            </a:fld>
            <a:endParaRPr lang="en-US">
              <a:latin typeface="Arial" panose="020B0604020202020204" pitchFamily="34" charset="0"/>
            </a:endParaRPr>
          </a:p>
        </p:txBody>
      </p:sp>
    </p:spTree>
    <p:extLst>
      <p:ext uri="{BB962C8B-B14F-4D97-AF65-F5344CB8AC3E}">
        <p14:creationId xmlns:p14="http://schemas.microsoft.com/office/powerpoint/2010/main" val="11232805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3A235DF9-8A33-4792-B28F-9D877384D07A}" type="datetimeFigureOut">
              <a:rPr lang="en-GB" smtClean="0"/>
              <a:t>23/02/2024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14E421FF-747C-4CCB-ADD2-03BB700017E5}" type="slidenum">
              <a:rPr lang="en-GB" smtClean="0"/>
              <a:t>‹#›</a:t>
            </a:fld>
            <a:endParaRPr lang="en-GB"/>
          </a:p>
        </p:txBody>
      </p:sp>
    </p:spTree>
    <p:extLst>
      <p:ext uri="{BB962C8B-B14F-4D97-AF65-F5344CB8AC3E}">
        <p14:creationId xmlns:p14="http://schemas.microsoft.com/office/powerpoint/2010/main" val="1553745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cymruynailgylchu.org.uk/ysgolion"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E421FF-747C-4CCB-ADD2-03BB700017E5}" type="slidenum">
              <a:rPr lang="en-GB" smtClean="0"/>
              <a:t>1</a:t>
            </a:fld>
            <a:endParaRPr lang="en-GB"/>
          </a:p>
        </p:txBody>
      </p:sp>
    </p:spTree>
    <p:extLst>
      <p:ext uri="{BB962C8B-B14F-4D97-AF65-F5344CB8AC3E}">
        <p14:creationId xmlns:p14="http://schemas.microsoft.com/office/powerpoint/2010/main" val="34722786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E421FF-747C-4CCB-ADD2-03BB700017E5}" type="slidenum">
              <a:rPr lang="en-GB" smtClean="0"/>
              <a:t>13</a:t>
            </a:fld>
            <a:endParaRPr lang="en-GB"/>
          </a:p>
        </p:txBody>
      </p:sp>
    </p:spTree>
    <p:extLst>
      <p:ext uri="{BB962C8B-B14F-4D97-AF65-F5344CB8AC3E}">
        <p14:creationId xmlns:p14="http://schemas.microsoft.com/office/powerpoint/2010/main" val="16389802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cy-GB" sz="1200" b="1" i="0" strike="noStrike" cap="none" spc="0" baseline="0" dirty="0">
                <a:solidFill>
                  <a:srgbClr val="000000"/>
                </a:solidFill>
                <a:effectLst/>
                <a:latin typeface="Arial"/>
                <a:ea typeface="Arial"/>
                <a:cs typeface="Arial"/>
              </a:rPr>
              <a:t>Cyflwyniad – 5 mun (sleid 1 o 7)</a:t>
            </a:r>
            <a:endParaRPr lang="en-US" dirty="0"/>
          </a:p>
          <a:p>
            <a:r>
              <a:rPr lang="cy-GB" sz="1200" b="0" i="0" strike="noStrike" cap="none" spc="0" baseline="0" dirty="0">
                <a:solidFill>
                  <a:srgbClr val="000000"/>
                </a:solidFill>
                <a:effectLst/>
                <a:latin typeface="Arial"/>
                <a:ea typeface="Arial"/>
                <a:cs typeface="Arial"/>
              </a:rPr>
              <a:t>Darllenwch yr amcanion dysgu a’r deilliannau allan.</a:t>
            </a:r>
          </a:p>
          <a:p>
            <a:endParaRPr lang="en-GB" dirty="0"/>
          </a:p>
        </p:txBody>
      </p:sp>
      <p:sp>
        <p:nvSpPr>
          <p:cNvPr id="4" name="Slide Number Placeholder 3"/>
          <p:cNvSpPr>
            <a:spLocks noGrp="1"/>
          </p:cNvSpPr>
          <p:nvPr>
            <p:ph type="sldNum" sz="quarter" idx="5"/>
          </p:nvPr>
        </p:nvSpPr>
        <p:spPr/>
        <p:txBody>
          <a:bodyPr/>
          <a:lstStyle/>
          <a:p>
            <a:fld id="{14E421FF-747C-4CCB-ADD2-03BB700017E5}" type="slidenum">
              <a:rPr lang="en-GB" smtClean="0"/>
              <a:t>14</a:t>
            </a:fld>
            <a:endParaRPr lang="en-GB"/>
          </a:p>
        </p:txBody>
      </p:sp>
    </p:spTree>
    <p:extLst>
      <p:ext uri="{BB962C8B-B14F-4D97-AF65-F5344CB8AC3E}">
        <p14:creationId xmlns:p14="http://schemas.microsoft.com/office/powerpoint/2010/main" val="308996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D6EA2-2BDA-A1ED-90CF-AB0CFC26A2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824B1D-E0AB-DB7B-5CC8-58DA056677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DFF61C-C143-16C2-2791-A97DACFE5F6E}"/>
              </a:ext>
            </a:extLst>
          </p:cNvPr>
          <p:cNvSpPr>
            <a:spLocks noGrp="1"/>
          </p:cNvSpPr>
          <p:nvPr>
            <p:ph type="body" idx="1"/>
          </p:nvPr>
        </p:nvSpPr>
        <p:spPr/>
        <p:txBody>
          <a:bodyPr/>
          <a:lstStyle/>
          <a:p>
            <a:pPr marL="0" indent="0">
              <a:buNone/>
            </a:pPr>
            <a:r>
              <a:rPr lang="cy-GB" sz="1200" b="1" i="0" strike="noStrike" cap="none" spc="0" baseline="0" dirty="0">
                <a:solidFill>
                  <a:srgbClr val="000000"/>
                </a:solidFill>
                <a:effectLst/>
                <a:latin typeface="Arial"/>
                <a:ea typeface="Arial"/>
                <a:cs typeface="Arial"/>
              </a:rPr>
              <a:t>Cyflwyniad – 5 mun (sleid 2 o 7)</a:t>
            </a:r>
            <a:endParaRPr lang="en-US" dirty="0"/>
          </a:p>
          <a:p>
            <a:r>
              <a:rPr lang="cy-GB" sz="1200" b="0" i="0" strike="noStrike" cap="none" spc="0" baseline="0" dirty="0">
                <a:solidFill>
                  <a:srgbClr val="000000"/>
                </a:solidFill>
                <a:effectLst/>
                <a:latin typeface="Arial"/>
                <a:ea typeface="Arial"/>
                <a:cs typeface="Arial"/>
              </a:rPr>
              <a:t>Rhannwch yr wybodaeth ar y sleid.</a:t>
            </a:r>
            <a:endParaRPr lang="en-GB" dirty="0">
              <a:cs typeface="Segoe UI"/>
            </a:endParaRPr>
          </a:p>
          <a:p>
            <a:r>
              <a:rPr lang="cy-GB" sz="1200" b="0" i="0" strike="noStrike" cap="none" spc="0" baseline="0" dirty="0">
                <a:solidFill>
                  <a:srgbClr val="000000"/>
                </a:solidFill>
                <a:effectLst/>
                <a:latin typeface="Arial"/>
                <a:ea typeface="Arial"/>
                <a:cs typeface="Arial"/>
              </a:rPr>
              <a:t>Gofynnwch i ddisgyblion beth maen nhw’n ei feddwl o’r ystadegau.  </a:t>
            </a:r>
            <a:endParaRPr lang="en-GB" dirty="0">
              <a:cs typeface="Segoe UI"/>
            </a:endParaRPr>
          </a:p>
          <a:p>
            <a:r>
              <a:rPr lang="cy-GB" sz="1200" b="0" i="0" strike="noStrike" cap="none" spc="0" baseline="0" dirty="0">
                <a:solidFill>
                  <a:srgbClr val="000000"/>
                </a:solidFill>
                <a:effectLst/>
                <a:latin typeface="Arial"/>
                <a:ea typeface="Arial"/>
                <a:cs typeface="Arial"/>
              </a:rPr>
              <a:t>A yw rhai o’r ffigurau hyn yn eu synnu?</a:t>
            </a:r>
            <a:endParaRPr lang="en-GB" dirty="0">
              <a:cs typeface="Segoe UI"/>
            </a:endParaRPr>
          </a:p>
          <a:p>
            <a:endParaRPr lang="en-US" dirty="0"/>
          </a:p>
        </p:txBody>
      </p:sp>
      <p:sp>
        <p:nvSpPr>
          <p:cNvPr id="4" name="Slide Number Placeholder 3">
            <a:extLst>
              <a:ext uri="{FF2B5EF4-FFF2-40B4-BE49-F238E27FC236}">
                <a16:creationId xmlns:a16="http://schemas.microsoft.com/office/drawing/2014/main" id="{4AF558CD-1E4B-B102-4443-B1D93B79DCD3}"/>
              </a:ext>
            </a:extLst>
          </p:cNvPr>
          <p:cNvSpPr>
            <a:spLocks noGrp="1"/>
          </p:cNvSpPr>
          <p:nvPr>
            <p:ph type="sldNum" sz="quarter" idx="5"/>
          </p:nvPr>
        </p:nvSpPr>
        <p:spPr/>
        <p:txBody>
          <a:bodyPr/>
          <a:lstStyle/>
          <a:p>
            <a:fld id="{14E421FF-747C-4CCB-ADD2-03BB700017E5}" type="slidenum">
              <a:rPr lang="en-GB" smtClean="0"/>
              <a:t>15</a:t>
            </a:fld>
            <a:endParaRPr lang="en-GB"/>
          </a:p>
        </p:txBody>
      </p:sp>
    </p:spTree>
    <p:extLst>
      <p:ext uri="{BB962C8B-B14F-4D97-AF65-F5344CB8AC3E}">
        <p14:creationId xmlns:p14="http://schemas.microsoft.com/office/powerpoint/2010/main" val="36310869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D6EA2-2BDA-A1ED-90CF-AB0CFC26A2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824B1D-E0AB-DB7B-5CC8-58DA056677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DFF61C-C143-16C2-2791-A97DACFE5F6E}"/>
              </a:ext>
            </a:extLst>
          </p:cNvPr>
          <p:cNvSpPr>
            <a:spLocks noGrp="1"/>
          </p:cNvSpPr>
          <p:nvPr>
            <p:ph type="body" idx="1"/>
          </p:nvPr>
        </p:nvSpPr>
        <p:spPr/>
        <p:txBody>
          <a:bodyPr/>
          <a:lstStyle/>
          <a:p>
            <a:pPr marL="0" indent="0">
              <a:buNone/>
            </a:pPr>
            <a:r>
              <a:rPr lang="cy-GB" sz="1200" b="1" i="0" strike="noStrike" cap="none" spc="0" baseline="0" dirty="0">
                <a:solidFill>
                  <a:srgbClr val="000000"/>
                </a:solidFill>
                <a:effectLst/>
                <a:latin typeface="Arial"/>
                <a:ea typeface="Arial"/>
                <a:cs typeface="Arial"/>
              </a:rPr>
              <a:t>Cyflwyniad – 5 mun (sleid 3 o 7)</a:t>
            </a:r>
            <a:endParaRPr lang="en-US" dirty="0"/>
          </a:p>
          <a:p>
            <a:r>
              <a:rPr lang="cy-GB" sz="1200" b="0" i="0" strike="noStrike" cap="none" spc="0" baseline="0" dirty="0">
                <a:solidFill>
                  <a:srgbClr val="000000"/>
                </a:solidFill>
                <a:effectLst/>
                <a:latin typeface="Arial"/>
                <a:ea typeface="Arial"/>
                <a:cs typeface="Arial"/>
              </a:rPr>
              <a:t>Rhannwch yr wybodaeth ar y sleid.</a:t>
            </a:r>
            <a:endParaRPr lang="en-GB" dirty="0">
              <a:cs typeface="Segoe UI"/>
            </a:endParaRPr>
          </a:p>
          <a:p>
            <a:r>
              <a:rPr lang="cy-GB" sz="1200" b="0" i="0" strike="noStrike" cap="none" spc="0" baseline="0" dirty="0">
                <a:solidFill>
                  <a:srgbClr val="000000"/>
                </a:solidFill>
                <a:effectLst/>
                <a:latin typeface="Arial"/>
                <a:ea typeface="Arial"/>
                <a:cs typeface="Arial"/>
              </a:rPr>
              <a:t>Gofynnwch i ddisgyblion beth maen nhw’n ei feddwl o’r ystadegau.  </a:t>
            </a:r>
            <a:endParaRPr lang="en-GB" dirty="0">
              <a:cs typeface="Segoe UI"/>
            </a:endParaRPr>
          </a:p>
          <a:p>
            <a:r>
              <a:rPr lang="cy-GB" sz="1200" b="0" i="0" strike="noStrike" cap="none" spc="0" baseline="0" dirty="0">
                <a:solidFill>
                  <a:srgbClr val="000000"/>
                </a:solidFill>
                <a:effectLst/>
                <a:latin typeface="Arial"/>
                <a:ea typeface="Arial"/>
                <a:cs typeface="Arial"/>
              </a:rPr>
              <a:t>A yw rhai o’r ffigurau hyn yn eu synnu?</a:t>
            </a:r>
            <a:endParaRPr lang="en-GB" dirty="0">
              <a:cs typeface="Segoe UI"/>
            </a:endParaRPr>
          </a:p>
          <a:p>
            <a:endParaRPr lang="en-US" dirty="0"/>
          </a:p>
        </p:txBody>
      </p:sp>
      <p:sp>
        <p:nvSpPr>
          <p:cNvPr id="4" name="Slide Number Placeholder 3">
            <a:extLst>
              <a:ext uri="{FF2B5EF4-FFF2-40B4-BE49-F238E27FC236}">
                <a16:creationId xmlns:a16="http://schemas.microsoft.com/office/drawing/2014/main" id="{4AF558CD-1E4B-B102-4443-B1D93B79DCD3}"/>
              </a:ext>
            </a:extLst>
          </p:cNvPr>
          <p:cNvSpPr>
            <a:spLocks noGrp="1"/>
          </p:cNvSpPr>
          <p:nvPr>
            <p:ph type="sldNum" sz="quarter" idx="5"/>
          </p:nvPr>
        </p:nvSpPr>
        <p:spPr/>
        <p:txBody>
          <a:bodyPr/>
          <a:lstStyle/>
          <a:p>
            <a:fld id="{14E421FF-747C-4CCB-ADD2-03BB700017E5}" type="slidenum">
              <a:rPr lang="en-GB" smtClean="0"/>
              <a:t>16</a:t>
            </a:fld>
            <a:endParaRPr lang="en-GB"/>
          </a:p>
        </p:txBody>
      </p:sp>
    </p:spTree>
    <p:extLst>
      <p:ext uri="{BB962C8B-B14F-4D97-AF65-F5344CB8AC3E}">
        <p14:creationId xmlns:p14="http://schemas.microsoft.com/office/powerpoint/2010/main" val="36043642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None/>
            </a:pPr>
            <a:r>
              <a:rPr lang="cy-GB" sz="1200" b="1" i="0" strike="noStrike" cap="none" spc="0" baseline="0" dirty="0">
                <a:solidFill>
                  <a:srgbClr val="000000"/>
                </a:solidFill>
                <a:effectLst/>
                <a:latin typeface="Arial"/>
                <a:ea typeface="Arial"/>
                <a:cs typeface="Arial"/>
              </a:rPr>
              <a:t>Cyflwyniad Opsiwn 1 – 5 mun (sleid 4 o 7)</a:t>
            </a:r>
            <a:endParaRPr lang="en-US" dirty="0"/>
          </a:p>
          <a:p>
            <a:pPr marL="0" indent="0">
              <a:spcBef>
                <a:spcPct val="0"/>
              </a:spcBef>
              <a:buNone/>
            </a:pPr>
            <a:r>
              <a:rPr lang="cy-GB" sz="1200" b="1" i="0" strike="noStrike" cap="none" spc="0" baseline="0" dirty="0">
                <a:solidFill>
                  <a:srgbClr val="000000"/>
                </a:solidFill>
                <a:effectLst/>
                <a:latin typeface="Arial"/>
                <a:ea typeface="Arial"/>
                <a:cs typeface="Arial"/>
              </a:rPr>
              <a:t>Mae’r sleid hon yn fwyaf addas ar gyfer disgyblion Cam Cynnydd 2. Os ydych chi’n gweithio gyda disgyblion Cam Cynnydd 3, symudwch ymlaen i sleid 19. </a:t>
            </a:r>
            <a:endParaRPr lang="en-US" b="1" dirty="0"/>
          </a:p>
          <a:p>
            <a:pPr marL="0" indent="0">
              <a:spcBef>
                <a:spcPct val="0"/>
              </a:spcBef>
              <a:buNone/>
            </a:pPr>
            <a:endParaRPr lang="en-US" b="1" dirty="0"/>
          </a:p>
          <a:p>
            <a:r>
              <a:rPr lang="cy-GB" sz="1200" b="0" i="0" strike="noStrike" cap="none" spc="0" baseline="0" dirty="0">
                <a:solidFill>
                  <a:srgbClr val="000000"/>
                </a:solidFill>
                <a:effectLst/>
                <a:latin typeface="Arial"/>
                <a:ea typeface="Arial"/>
                <a:cs typeface="Arial"/>
              </a:rPr>
              <a:t>Gofynnwch i ddisgyblion ddatrys y symiau mathemateg meddwl i ateb bob cwestiwn.</a:t>
            </a:r>
            <a:endParaRPr lang="en-US" i="0" dirty="0">
              <a:cs typeface="Segoe UI"/>
            </a:endParaRPr>
          </a:p>
          <a:p>
            <a:r>
              <a:rPr lang="cy-GB" sz="1200" b="1" i="0" strike="noStrike" cap="none" spc="0" baseline="0" dirty="0">
                <a:solidFill>
                  <a:srgbClr val="000000"/>
                </a:solidFill>
                <a:effectLst/>
                <a:latin typeface="Arial"/>
                <a:ea typeface="Arial"/>
                <a:cs typeface="Arial"/>
              </a:rPr>
              <a:t>Nodyn ar gynnal y sesiwn: </a:t>
            </a:r>
            <a:r>
              <a:rPr lang="cy-GB" sz="1200" b="0" i="0" strike="noStrike" cap="none" spc="0" baseline="0" dirty="0">
                <a:solidFill>
                  <a:srgbClr val="000000"/>
                </a:solidFill>
                <a:effectLst/>
                <a:latin typeface="Arial"/>
                <a:ea typeface="Arial"/>
                <a:cs typeface="Arial"/>
              </a:rPr>
              <a:t>Os ydych yn ei chynnal fel gwasanaeth, gofynnwch am wirfoddolwyr i ateb. Os ydych chi’n cynnal y sesiwn hon yn y dosbarth, gofynnwch i’r disgyblion weithio arnynt yn unigol. </a:t>
            </a:r>
            <a:endParaRPr lang="en-US" i="0" dirty="0">
              <a:cs typeface="Segoe UI"/>
            </a:endParaRPr>
          </a:p>
          <a:p>
            <a:pPr marL="182880" indent="-182880"/>
            <a:r>
              <a:rPr lang="cy-GB" sz="1200" b="0" i="0" strike="noStrike" cap="none" spc="0" baseline="0" dirty="0">
                <a:solidFill>
                  <a:srgbClr val="000000"/>
                </a:solidFill>
                <a:effectLst/>
                <a:latin typeface="Arial"/>
                <a:ea typeface="Arial"/>
                <a:cs typeface="Arial"/>
              </a:rPr>
              <a:t>Cliciwch i ddatgelu’r atebion.</a:t>
            </a:r>
          </a:p>
        </p:txBody>
      </p:sp>
      <p:sp>
        <p:nvSpPr>
          <p:cNvPr id="4" name="Slide Number Placeholder 3"/>
          <p:cNvSpPr>
            <a:spLocks noGrp="1"/>
          </p:cNvSpPr>
          <p:nvPr>
            <p:ph type="sldNum" sz="quarter" idx="5"/>
          </p:nvPr>
        </p:nvSpPr>
        <p:spPr/>
        <p:txBody>
          <a:bodyPr/>
          <a:lstStyle/>
          <a:p>
            <a:fld id="{14E421FF-747C-4CCB-ADD2-03BB700017E5}" type="slidenum">
              <a:rPr lang="en-GB" smtClean="0"/>
              <a:t>17</a:t>
            </a:fld>
            <a:endParaRPr lang="en-GB"/>
          </a:p>
        </p:txBody>
      </p:sp>
    </p:spTree>
    <p:extLst>
      <p:ext uri="{BB962C8B-B14F-4D97-AF65-F5344CB8AC3E}">
        <p14:creationId xmlns:p14="http://schemas.microsoft.com/office/powerpoint/2010/main" val="26671455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C2E27-4A29-B67F-D4C0-C066A97B7C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318344-429C-77C2-35F6-128205AA95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6434ED-B721-BC92-661C-EB1F25DE3C80}"/>
              </a:ext>
            </a:extLst>
          </p:cNvPr>
          <p:cNvSpPr>
            <a:spLocks noGrp="1"/>
          </p:cNvSpPr>
          <p:nvPr>
            <p:ph type="body" idx="1"/>
          </p:nvPr>
        </p:nvSpPr>
        <p:spPr/>
        <p:txBody>
          <a:bodyPr/>
          <a:lstStyle/>
          <a:p>
            <a:pPr marL="0" indent="0">
              <a:spcBef>
                <a:spcPct val="0"/>
              </a:spcBef>
              <a:buNone/>
            </a:pPr>
            <a:r>
              <a:rPr lang="cy-GB" sz="1200" b="1" i="0" strike="noStrike" cap="none" spc="0" baseline="0" dirty="0">
                <a:solidFill>
                  <a:srgbClr val="000000"/>
                </a:solidFill>
                <a:effectLst/>
                <a:latin typeface="Arial"/>
                <a:ea typeface="Arial"/>
                <a:cs typeface="Arial"/>
              </a:rPr>
              <a:t>Cyflwyniad Opsiwn 1 – 5 mun (sleid 5 o 7)</a:t>
            </a:r>
            <a:endParaRPr lang="en-US" dirty="0"/>
          </a:p>
          <a:p>
            <a:pPr marL="0" indent="0">
              <a:spcBef>
                <a:spcPct val="0"/>
              </a:spcBef>
              <a:buNone/>
            </a:pPr>
            <a:r>
              <a:rPr lang="cy-GB" sz="1200" b="1" i="0" strike="noStrike" cap="none" spc="0" baseline="0" dirty="0">
                <a:solidFill>
                  <a:srgbClr val="000000"/>
                </a:solidFill>
                <a:effectLst/>
                <a:latin typeface="Arial"/>
                <a:ea typeface="Arial"/>
                <a:cs typeface="Arial"/>
              </a:rPr>
              <a:t>Mae’r sleid hon yn fwyaf addas ar gyfer disgyblion Cam Cynnydd 2. Os ydych chi’n gweithio gyda disgyblion Cam Cynnydd 3, symudwch ymlaen i sleid 19. </a:t>
            </a:r>
            <a:endParaRPr lang="en-US" b="1" dirty="0"/>
          </a:p>
          <a:p>
            <a:pPr marL="0" indent="0">
              <a:spcBef>
                <a:spcPct val="0"/>
              </a:spcBef>
              <a:buNone/>
            </a:pPr>
            <a:endParaRPr lang="en-US" b="1" dirty="0"/>
          </a:p>
          <a:p>
            <a:r>
              <a:rPr lang="cy-GB" sz="1200" b="1" i="0" strike="noStrike" cap="none" spc="0" baseline="0" dirty="0">
                <a:solidFill>
                  <a:srgbClr val="000000"/>
                </a:solidFill>
                <a:effectLst/>
                <a:latin typeface="Arial"/>
                <a:ea typeface="Arial"/>
                <a:cs typeface="Arial"/>
              </a:rPr>
              <a:t>Atebion:</a:t>
            </a:r>
            <a:r>
              <a:rPr lang="cy-GB" sz="1200" b="0" i="0" strike="noStrike" cap="none" spc="0" baseline="0" dirty="0">
                <a:solidFill>
                  <a:srgbClr val="000000"/>
                </a:solidFill>
                <a:effectLst/>
                <a:latin typeface="Arial"/>
                <a:ea typeface="Arial"/>
                <a:cs typeface="Arial"/>
              </a:rPr>
              <a:t> ¼, 0, £49, 3.5</a:t>
            </a:r>
            <a:endParaRPr lang="en-US" dirty="0"/>
          </a:p>
          <a:p>
            <a:endParaRPr lang="en-US" dirty="0"/>
          </a:p>
          <a:p>
            <a:r>
              <a:rPr lang="cy-GB" sz="1200" b="0" i="0" strike="noStrike" cap="none" spc="0" baseline="0" dirty="0">
                <a:solidFill>
                  <a:srgbClr val="000000"/>
                </a:solidFill>
                <a:effectLst/>
                <a:latin typeface="Arial"/>
                <a:ea typeface="Arial"/>
                <a:cs typeface="Arial"/>
              </a:rPr>
              <a:t>Trafodwch y datganiadau ar y sleid. Pwysleisiwch na ddylai gwastraff bwyd fyth fynd i’r bin sbwriel, ac mai dyna pam mai sero yw’r ateb i’r ail gwestiwn.</a:t>
            </a:r>
            <a:endParaRPr lang="en-US" i="0" dirty="0">
              <a:cs typeface="Segoe UI"/>
            </a:endParaRPr>
          </a:p>
          <a:p>
            <a:endParaRPr lang="en-US" dirty="0"/>
          </a:p>
        </p:txBody>
      </p:sp>
      <p:sp>
        <p:nvSpPr>
          <p:cNvPr id="4" name="Slide Number Placeholder 3">
            <a:extLst>
              <a:ext uri="{FF2B5EF4-FFF2-40B4-BE49-F238E27FC236}">
                <a16:creationId xmlns:a16="http://schemas.microsoft.com/office/drawing/2014/main" id="{5DC77BA2-E89A-D978-FE04-2A465BD60605}"/>
              </a:ext>
            </a:extLst>
          </p:cNvPr>
          <p:cNvSpPr>
            <a:spLocks noGrp="1"/>
          </p:cNvSpPr>
          <p:nvPr>
            <p:ph type="sldNum" sz="quarter" idx="5"/>
          </p:nvPr>
        </p:nvSpPr>
        <p:spPr/>
        <p:txBody>
          <a:bodyPr/>
          <a:lstStyle/>
          <a:p>
            <a:fld id="{14E421FF-747C-4CCB-ADD2-03BB700017E5}" type="slidenum">
              <a:rPr lang="en-GB" smtClean="0"/>
              <a:t>18</a:t>
            </a:fld>
            <a:endParaRPr lang="en-GB"/>
          </a:p>
        </p:txBody>
      </p:sp>
    </p:spTree>
    <p:extLst>
      <p:ext uri="{BB962C8B-B14F-4D97-AF65-F5344CB8AC3E}">
        <p14:creationId xmlns:p14="http://schemas.microsoft.com/office/powerpoint/2010/main" val="1127873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None/>
            </a:pPr>
            <a:r>
              <a:rPr lang="cy-GB" sz="1200" b="1" i="0" strike="noStrike" cap="none" spc="0" baseline="0" dirty="0">
                <a:solidFill>
                  <a:srgbClr val="000000"/>
                </a:solidFill>
                <a:effectLst/>
                <a:latin typeface="Arial"/>
                <a:ea typeface="Arial"/>
                <a:cs typeface="Arial"/>
              </a:rPr>
              <a:t>Cyflwyniad Opsiwn 2 – 5 mun (sleid 6 o 7)</a:t>
            </a:r>
            <a:endParaRPr lang="en-US" dirty="0"/>
          </a:p>
          <a:p>
            <a:pPr marL="0" indent="0">
              <a:spcBef>
                <a:spcPct val="0"/>
              </a:spcBef>
              <a:buNone/>
            </a:pPr>
            <a:r>
              <a:rPr lang="cy-GB" sz="1200" b="1" i="0" strike="noStrike" cap="none" spc="0" baseline="0" dirty="0">
                <a:solidFill>
                  <a:srgbClr val="000000"/>
                </a:solidFill>
                <a:effectLst/>
                <a:latin typeface="Arial"/>
                <a:ea typeface="Arial"/>
                <a:cs typeface="Arial"/>
              </a:rPr>
              <a:t>Mae’r sleid hon yn fwyaf addas ar gyfer disgyblion Cam Cynnydd 3. Os ydych chi’n gweithio gyda disgyblion Cam Cynnydd 2, symudwch ymlaen i sleid 17. </a:t>
            </a:r>
            <a:endParaRPr lang="en-US" b="1" dirty="0"/>
          </a:p>
          <a:p>
            <a:pPr marL="0" indent="0">
              <a:spcBef>
                <a:spcPct val="0"/>
              </a:spcBef>
              <a:buNone/>
            </a:pPr>
            <a:endParaRPr lang="en-US" b="1" dirty="0"/>
          </a:p>
          <a:p>
            <a:r>
              <a:rPr lang="cy-GB" sz="1200" b="0" i="0" strike="noStrike" cap="none" spc="0" baseline="0" dirty="0">
                <a:solidFill>
                  <a:srgbClr val="000000"/>
                </a:solidFill>
                <a:effectLst/>
                <a:latin typeface="Arial"/>
                <a:ea typeface="Arial"/>
                <a:cs typeface="Arial"/>
              </a:rPr>
              <a:t>Gofynnwch i ddisgyblion ddatrys y symiau mathemateg meddwl i ateb bob cwestiwn.</a:t>
            </a:r>
            <a:endParaRPr lang="en-US" i="0" dirty="0">
              <a:cs typeface="Segoe UI"/>
            </a:endParaRPr>
          </a:p>
          <a:p>
            <a:r>
              <a:rPr lang="cy-GB" sz="1200" b="1" i="0" strike="noStrike" cap="none" spc="0" baseline="0" dirty="0">
                <a:solidFill>
                  <a:srgbClr val="000000"/>
                </a:solidFill>
                <a:effectLst/>
                <a:latin typeface="Arial"/>
                <a:ea typeface="Arial"/>
                <a:cs typeface="Arial"/>
              </a:rPr>
              <a:t>Nodyn ar gynnal y sesiwn: </a:t>
            </a:r>
            <a:r>
              <a:rPr lang="cy-GB" sz="1200" b="0" i="0" strike="noStrike" cap="none" spc="0" baseline="0" dirty="0">
                <a:solidFill>
                  <a:srgbClr val="000000"/>
                </a:solidFill>
                <a:effectLst/>
                <a:latin typeface="Arial"/>
                <a:ea typeface="Arial"/>
                <a:cs typeface="Arial"/>
              </a:rPr>
              <a:t>Os ydych yn ei chynnal fel gwasanaeth, gofynnwch am wirfoddolwyr i ateb. Os ydych chi’n cynnal y sesiwn hon yn y dosbarth, gofynnwch i’r disgyblion weithio arnynt yn unigol. </a:t>
            </a:r>
            <a:endParaRPr lang="en-US" i="0" dirty="0">
              <a:cs typeface="Segoe UI"/>
            </a:endParaRPr>
          </a:p>
          <a:p>
            <a:pPr marL="182880" indent="-182880"/>
            <a:r>
              <a:rPr lang="cy-GB" sz="1200" b="0" i="0" strike="noStrike" cap="none" spc="0" baseline="0" dirty="0">
                <a:solidFill>
                  <a:srgbClr val="000000"/>
                </a:solidFill>
                <a:effectLst/>
                <a:latin typeface="Arial"/>
                <a:ea typeface="Arial"/>
                <a:cs typeface="Arial"/>
              </a:rPr>
              <a:t>Cliciwch i ddatgelu’r atebion.</a:t>
            </a:r>
          </a:p>
          <a:p>
            <a:endParaRPr lang="en-US" dirty="0">
              <a:cs typeface="Segoe UI"/>
            </a:endParaRPr>
          </a:p>
          <a:p>
            <a:r>
              <a:rPr lang="cy-GB" sz="1200" b="1" i="0" strike="noStrike" cap="none" spc="0" baseline="0" dirty="0">
                <a:solidFill>
                  <a:srgbClr val="000000"/>
                </a:solidFill>
                <a:effectLst/>
                <a:latin typeface="Arial"/>
                <a:ea typeface="Arial"/>
                <a:cs typeface="Arial"/>
              </a:rPr>
              <a:t>Atebion:</a:t>
            </a:r>
            <a:r>
              <a:rPr lang="cy-GB" sz="1200" b="0" i="0" strike="noStrike" cap="none" spc="0" baseline="0" dirty="0">
                <a:solidFill>
                  <a:srgbClr val="000000"/>
                </a:solidFill>
                <a:effectLst/>
                <a:latin typeface="Arial"/>
                <a:ea typeface="Arial"/>
                <a:cs typeface="Arial"/>
              </a:rPr>
              <a:t> </a:t>
            </a:r>
            <a:r>
              <a:rPr lang="en-US" dirty="0">
                <a:cs typeface="Segoe UI"/>
              </a:rPr>
              <a:t>24%, £49, 3.5</a:t>
            </a:r>
            <a:endParaRPr lang="en-US" dirty="0"/>
          </a:p>
          <a:p>
            <a:endParaRPr lang="en-US" dirty="0"/>
          </a:p>
          <a:p>
            <a:r>
              <a:rPr lang="cy-GB" sz="1200" b="0" i="0" strike="noStrike" cap="none" spc="0" baseline="0" dirty="0">
                <a:solidFill>
                  <a:srgbClr val="000000"/>
                </a:solidFill>
                <a:effectLst/>
                <a:latin typeface="Arial"/>
                <a:ea typeface="Arial"/>
                <a:cs typeface="Arial"/>
              </a:rPr>
              <a:t>Trafodwch y datganiadau ar y sleid. Pwysleisiwch na ddylai gwastraff bwyd fyth fynd i’r bin sbwriel, ac mai dyna pam mai sero yw’r ateb i’r ail gwestiwn.</a:t>
            </a:r>
            <a:endParaRPr lang="en-US" i="0" dirty="0">
              <a:cs typeface="Segoe UI"/>
            </a:endParaRPr>
          </a:p>
          <a:p>
            <a:endParaRPr lang="cy-GB" dirty="0"/>
          </a:p>
        </p:txBody>
      </p:sp>
      <p:sp>
        <p:nvSpPr>
          <p:cNvPr id="4" name="Slide Number Placeholder 3"/>
          <p:cNvSpPr>
            <a:spLocks noGrp="1"/>
          </p:cNvSpPr>
          <p:nvPr>
            <p:ph type="sldNum" sz="quarter" idx="5"/>
          </p:nvPr>
        </p:nvSpPr>
        <p:spPr/>
        <p:txBody>
          <a:bodyPr/>
          <a:lstStyle/>
          <a:p>
            <a:fld id="{14E421FF-747C-4CCB-ADD2-03BB700017E5}" type="slidenum">
              <a:rPr lang="en-GB" smtClean="0"/>
              <a:t>19</a:t>
            </a:fld>
            <a:endParaRPr lang="en-GB"/>
          </a:p>
        </p:txBody>
      </p:sp>
    </p:spTree>
    <p:extLst>
      <p:ext uri="{BB962C8B-B14F-4D97-AF65-F5344CB8AC3E}">
        <p14:creationId xmlns:p14="http://schemas.microsoft.com/office/powerpoint/2010/main" val="32194196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None/>
            </a:pPr>
            <a:r>
              <a:rPr lang="cy-GB" sz="1200" b="1" i="0" strike="noStrike" cap="none" spc="0" baseline="0" dirty="0">
                <a:solidFill>
                  <a:srgbClr val="000000"/>
                </a:solidFill>
                <a:effectLst/>
                <a:latin typeface="Arial"/>
                <a:ea typeface="Arial"/>
                <a:cs typeface="Arial"/>
              </a:rPr>
              <a:t>Cyflwyniad Opsiwn 2 – 5 mun (sleid 7 o 7)</a:t>
            </a:r>
            <a:endParaRPr lang="en-US" dirty="0"/>
          </a:p>
          <a:p>
            <a:pPr marL="0" indent="0">
              <a:spcBef>
                <a:spcPct val="0"/>
              </a:spcBef>
              <a:buNone/>
            </a:pPr>
            <a:r>
              <a:rPr lang="cy-GB" sz="1200" b="1" i="0" strike="noStrike" cap="none" spc="0" baseline="0" dirty="0">
                <a:solidFill>
                  <a:srgbClr val="000000"/>
                </a:solidFill>
                <a:effectLst/>
                <a:latin typeface="Arial"/>
                <a:ea typeface="Arial"/>
                <a:cs typeface="Arial"/>
              </a:rPr>
              <a:t>Mae’r sleid hon yn fwyaf addas ar gyfer disgyblion Cam Cynnydd 3. Os ydych chi’n gweithio gyda disgyblion Cam Cynnydd 2, symudwch ymlaen i sleid 17. </a:t>
            </a:r>
            <a:endParaRPr lang="en-US" b="1" dirty="0"/>
          </a:p>
          <a:p>
            <a:pPr marL="0" indent="0">
              <a:spcBef>
                <a:spcPct val="0"/>
              </a:spcBef>
              <a:buNone/>
            </a:pPr>
            <a:endParaRPr lang="en-US" b="1" dirty="0"/>
          </a:p>
          <a:p>
            <a:r>
              <a:rPr lang="cy-GB" sz="1200" b="1" i="0" strike="noStrike" cap="none" spc="0" baseline="0" dirty="0">
                <a:solidFill>
                  <a:srgbClr val="000000"/>
                </a:solidFill>
                <a:effectLst/>
                <a:latin typeface="Arial"/>
                <a:ea typeface="Arial"/>
                <a:cs typeface="Arial"/>
              </a:rPr>
              <a:t>Atebion:</a:t>
            </a:r>
            <a:r>
              <a:rPr lang="cy-GB" sz="1200" b="0" i="0" strike="noStrike" cap="none" spc="0" baseline="0" dirty="0">
                <a:solidFill>
                  <a:srgbClr val="000000"/>
                </a:solidFill>
                <a:effectLst/>
                <a:latin typeface="Arial"/>
                <a:ea typeface="Arial"/>
                <a:cs typeface="Arial"/>
              </a:rPr>
              <a:t> </a:t>
            </a:r>
            <a:r>
              <a:rPr lang="en-US" dirty="0">
                <a:cs typeface="Segoe UI"/>
              </a:rPr>
              <a:t>24%, £49, 3.5</a:t>
            </a:r>
            <a:endParaRPr lang="en-US" dirty="0"/>
          </a:p>
          <a:p>
            <a:endParaRPr lang="en-US" dirty="0"/>
          </a:p>
          <a:p>
            <a:r>
              <a:rPr lang="cy-GB" sz="1200" b="0" i="0" strike="noStrike" cap="none" spc="0" baseline="0" dirty="0">
                <a:solidFill>
                  <a:srgbClr val="000000"/>
                </a:solidFill>
                <a:effectLst/>
                <a:latin typeface="Arial"/>
                <a:ea typeface="Arial"/>
                <a:cs typeface="Arial"/>
              </a:rPr>
              <a:t>Trafodwch y datganiadau ar y sleid. Pwysleisiwch na ddylai gwastraff bwyd fyth fynd i’r bin sbwriel, ac mai dyna pam mai sero yw’r ateb i’r ail gwestiwn.</a:t>
            </a:r>
            <a:endParaRPr lang="en-US" i="0" dirty="0">
              <a:cs typeface="Segoe UI"/>
            </a:endParaRPr>
          </a:p>
          <a:p>
            <a:endParaRPr lang="cy-GB" dirty="0"/>
          </a:p>
        </p:txBody>
      </p:sp>
      <p:sp>
        <p:nvSpPr>
          <p:cNvPr id="4" name="Slide Number Placeholder 3"/>
          <p:cNvSpPr>
            <a:spLocks noGrp="1"/>
          </p:cNvSpPr>
          <p:nvPr>
            <p:ph type="sldNum" sz="quarter" idx="5"/>
          </p:nvPr>
        </p:nvSpPr>
        <p:spPr/>
        <p:txBody>
          <a:bodyPr/>
          <a:lstStyle/>
          <a:p>
            <a:fld id="{14E421FF-747C-4CCB-ADD2-03BB700017E5}" type="slidenum">
              <a:rPr lang="en-GB" smtClean="0"/>
              <a:t>20</a:t>
            </a:fld>
            <a:endParaRPr lang="en-GB"/>
          </a:p>
        </p:txBody>
      </p:sp>
    </p:spTree>
    <p:extLst>
      <p:ext uri="{BB962C8B-B14F-4D97-AF65-F5344CB8AC3E}">
        <p14:creationId xmlns:p14="http://schemas.microsoft.com/office/powerpoint/2010/main" val="4185601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A7607C-EB50-ABC8-905E-F0AFC7E2B2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779CF6-B067-1E18-E9D4-E71B492A36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1CE2C4-8345-D73E-4D93-AE24431B133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1B962D4-7A8C-3272-0EA2-9254AA8976F3}"/>
              </a:ext>
            </a:extLst>
          </p:cNvPr>
          <p:cNvSpPr>
            <a:spLocks noGrp="1"/>
          </p:cNvSpPr>
          <p:nvPr>
            <p:ph type="sldNum" sz="quarter" idx="5"/>
          </p:nvPr>
        </p:nvSpPr>
        <p:spPr/>
        <p:txBody>
          <a:bodyPr/>
          <a:lstStyle/>
          <a:p>
            <a:fld id="{14E421FF-747C-4CCB-ADD2-03BB700017E5}" type="slidenum">
              <a:rPr lang="en-GB" smtClean="0"/>
              <a:t>21</a:t>
            </a:fld>
            <a:endParaRPr lang="en-GB"/>
          </a:p>
        </p:txBody>
      </p:sp>
    </p:spTree>
    <p:extLst>
      <p:ext uri="{BB962C8B-B14F-4D97-AF65-F5344CB8AC3E}">
        <p14:creationId xmlns:p14="http://schemas.microsoft.com/office/powerpoint/2010/main" val="42717479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cy-GB" sz="1200" b="1" i="0" strike="noStrike" cap="none" spc="0" baseline="0" dirty="0">
                <a:solidFill>
                  <a:srgbClr val="000000"/>
                </a:solidFill>
                <a:effectLst/>
                <a:latin typeface="Arial"/>
                <a:ea typeface="Arial"/>
                <a:cs typeface="Arial"/>
              </a:rPr>
              <a:t>Gweithgaredd 1 – 3 mun (sleid 1 o 2)</a:t>
            </a:r>
            <a:endParaRPr lang="en-US" dirty="0"/>
          </a:p>
          <a:p>
            <a:pPr>
              <a:buFont typeface="Arial"/>
            </a:pPr>
            <a:r>
              <a:rPr lang="cy-GB" sz="1200" b="0" i="0" strike="noStrike" cap="none" spc="0" baseline="0" dirty="0">
                <a:solidFill>
                  <a:srgbClr val="000000"/>
                </a:solidFill>
                <a:effectLst/>
                <a:latin typeface="Arial"/>
                <a:ea typeface="Arial"/>
                <a:cs typeface="Arial"/>
              </a:rPr>
              <a:t>Gwyliwch y fideo YouTube a gofynnwch i’r disgyblion wrando am y pwyntiau allweddol i’w helpu i lenwi’r bylchau ar y sleid.</a:t>
            </a:r>
            <a:endParaRPr lang="en-US" i="0" dirty="0">
              <a:cs typeface="Segoe UI"/>
            </a:endParaRPr>
          </a:p>
          <a:p>
            <a:pPr>
              <a:buFont typeface="Arial"/>
            </a:pPr>
            <a:r>
              <a:rPr lang="cy-GB" sz="1200" b="1" i="0" strike="noStrike" cap="none" spc="0" baseline="0" dirty="0">
                <a:solidFill>
                  <a:srgbClr val="000000"/>
                </a:solidFill>
                <a:effectLst/>
                <a:latin typeface="Arial"/>
                <a:ea typeface="Arial"/>
                <a:cs typeface="Arial"/>
              </a:rPr>
              <a:t>Cymorth: </a:t>
            </a:r>
            <a:r>
              <a:rPr lang="cy-GB" sz="1200" b="0" i="0" strike="noStrike" cap="none" spc="0" baseline="0" dirty="0">
                <a:solidFill>
                  <a:srgbClr val="000000"/>
                </a:solidFill>
                <a:effectLst/>
                <a:latin typeface="Arial"/>
                <a:ea typeface="Arial"/>
                <a:cs typeface="Arial"/>
              </a:rPr>
              <a:t>Stopiwch y fideo hanner ffordd, os bydd angen, i roi cyfle i ddisgyblion ateb y set gyntaf o gwestiynau.</a:t>
            </a:r>
            <a:endParaRPr lang="en-US" dirty="0">
              <a:cs typeface="Segoe UI"/>
            </a:endParaRPr>
          </a:p>
          <a:p>
            <a:pPr>
              <a:buFont typeface="Arial"/>
            </a:pPr>
            <a:endParaRPr lang="en-US" dirty="0"/>
          </a:p>
          <a:p>
            <a:pPr>
              <a:buFont typeface="Arial"/>
            </a:pPr>
            <a:r>
              <a:rPr lang="cy-GB" sz="1200" b="1" i="0" strike="noStrike" cap="none" spc="0" baseline="0" dirty="0">
                <a:solidFill>
                  <a:srgbClr val="000000"/>
                </a:solidFill>
                <a:effectLst/>
                <a:latin typeface="Arial"/>
                <a:ea typeface="Arial"/>
                <a:cs typeface="Arial"/>
              </a:rPr>
              <a:t>Atebion:</a:t>
            </a:r>
            <a:endParaRPr lang="en-US" i="0" dirty="0"/>
          </a:p>
          <a:p>
            <a:pPr marL="630555" lvl="1" indent="-342900">
              <a:buAutoNum type="arabicPeriod"/>
            </a:pPr>
            <a:r>
              <a:rPr lang="cy-GB" sz="1200" b="0" i="0" strike="noStrike" cap="none" spc="0" baseline="0" dirty="0">
                <a:solidFill>
                  <a:srgbClr val="000000"/>
                </a:solidFill>
                <a:effectLst/>
                <a:latin typeface="Arial"/>
                <a:ea typeface="Arial"/>
                <a:cs typeface="Arial"/>
              </a:rPr>
              <a:t>Mae’r tair eitem hon yn mynd i’r cadi i’w hailgylchu:  </a:t>
            </a:r>
            <a:endParaRPr lang="en-US" dirty="0">
              <a:cs typeface="Segoe UI"/>
            </a:endParaRPr>
          </a:p>
          <a:p>
            <a:pPr marL="806450" lvl="2" indent="-180975">
              <a:buFont typeface="Arial"/>
            </a:pPr>
            <a:r>
              <a:rPr lang="cy-GB" sz="1200" b="1" i="0" strike="noStrike" cap="none" spc="0" baseline="0" dirty="0">
                <a:solidFill>
                  <a:srgbClr val="000000"/>
                </a:solidFill>
                <a:effectLst/>
                <a:latin typeface="Arial"/>
                <a:ea typeface="Arial"/>
                <a:cs typeface="Arial"/>
              </a:rPr>
              <a:t>crwyn bananas</a:t>
            </a:r>
            <a:endParaRPr lang="en-US" dirty="0"/>
          </a:p>
          <a:p>
            <a:pPr marL="806450" lvl="2" indent="-180975">
              <a:buFont typeface="Arial"/>
            </a:pPr>
            <a:r>
              <a:rPr lang="cy-GB" sz="1200" b="1" i="0" strike="noStrike" cap="none" spc="0" baseline="0" dirty="0">
                <a:solidFill>
                  <a:srgbClr val="000000"/>
                </a:solidFill>
                <a:effectLst/>
                <a:latin typeface="Arial"/>
                <a:ea typeface="Arial"/>
                <a:cs typeface="Arial"/>
              </a:rPr>
              <a:t>plisg wyau</a:t>
            </a:r>
            <a:endParaRPr lang="en-US" dirty="0"/>
          </a:p>
          <a:p>
            <a:pPr marL="806450" lvl="2" indent="-180975">
              <a:buFont typeface="Arial"/>
            </a:pPr>
            <a:r>
              <a:rPr lang="cy-GB" sz="1200" b="1" i="0" strike="noStrike" cap="none" spc="0" baseline="0" dirty="0">
                <a:solidFill>
                  <a:srgbClr val="000000"/>
                </a:solidFill>
                <a:effectLst/>
                <a:latin typeface="Arial"/>
                <a:ea typeface="Arial"/>
                <a:cs typeface="Arial"/>
              </a:rPr>
              <a:t>bagiau te.</a:t>
            </a:r>
            <a:endParaRPr lang="en-US" dirty="0">
              <a:cs typeface="Segoe UI"/>
            </a:endParaRPr>
          </a:p>
          <a:p>
            <a:pPr marL="625475" lvl="1" indent="-353695">
              <a:buAutoNum type="arabicPeriod"/>
            </a:pPr>
            <a:r>
              <a:rPr lang="cy-GB" sz="1200" b="0" i="0" strike="noStrike" cap="none" spc="0" baseline="0" dirty="0">
                <a:solidFill>
                  <a:srgbClr val="000000"/>
                </a:solidFill>
                <a:effectLst/>
                <a:latin typeface="Arial"/>
                <a:ea typeface="Arial"/>
                <a:cs typeface="Arial"/>
              </a:rPr>
              <a:t>Ychwanegwyd mafon at y rysáit crempogau bananas er mwyn iddynt gael eu defnyddio.</a:t>
            </a:r>
            <a:endParaRPr lang="en-US" dirty="0"/>
          </a:p>
          <a:p>
            <a:pPr marL="625475" lvl="1" indent="-353695">
              <a:buAutoNum type="arabicPeriod"/>
            </a:pPr>
            <a:r>
              <a:rPr lang="cy-GB" sz="1200" b="0" i="0" strike="noStrike" cap="none" spc="0" baseline="0" dirty="0">
                <a:solidFill>
                  <a:srgbClr val="000000"/>
                </a:solidFill>
                <a:effectLst/>
                <a:latin typeface="Arial"/>
                <a:ea typeface="Arial"/>
                <a:cs typeface="Arial"/>
              </a:rPr>
              <a:t>Gellid defnyddio’r ffrwythau mewn smwddis, iogwrt, bara banana, lolipops cartref, hufen iâ, grawnfwyd, bananas ar dost, ac ati. Gellid ychwanegu llysiau at basta, omled, cyri, cawl, pizza, caws ar dost, tro-ffrio ac ati.</a:t>
            </a:r>
            <a:endParaRPr lang="en-GB" sz="1200" b="0" i="0" strike="noStrike" cap="none" spc="0" baseline="0" dirty="0">
              <a:solidFill>
                <a:srgbClr val="000000"/>
              </a:solidFill>
              <a:effectLst/>
              <a:latin typeface="Arial"/>
              <a:ea typeface="Arial"/>
              <a:cs typeface="Arial"/>
            </a:endParaRPr>
          </a:p>
          <a:p>
            <a:pPr marL="271780" lvl="1" indent="0">
              <a:buNone/>
            </a:pPr>
            <a:endParaRPr lang="en-GB" sz="1200" b="0" i="0" strike="noStrike" cap="none" spc="0" baseline="0" dirty="0">
              <a:solidFill>
                <a:srgbClr val="000000"/>
              </a:solidFill>
              <a:effectLst/>
              <a:latin typeface="Arial"/>
              <a:ea typeface="Arial"/>
              <a:cs typeface="Arial"/>
            </a:endParaRPr>
          </a:p>
          <a:p>
            <a:pPr marL="271780" lvl="1" indent="0">
              <a:buNone/>
            </a:pPr>
            <a:r>
              <a:rPr lang="en-GB" sz="1200" b="0" i="0" strike="noStrike" cap="none" spc="0" baseline="0" dirty="0">
                <a:solidFill>
                  <a:srgbClr val="000000"/>
                </a:solidFill>
                <a:effectLst/>
                <a:latin typeface="Arial"/>
                <a:ea typeface="Arial"/>
                <a:cs typeface="Arial"/>
              </a:rPr>
              <a:t>https://</a:t>
            </a:r>
            <a:r>
              <a:rPr lang="en-GB" sz="1200" b="0" i="0" strike="noStrike" cap="none" spc="0" baseline="0" dirty="0" err="1">
                <a:solidFill>
                  <a:srgbClr val="000000"/>
                </a:solidFill>
                <a:effectLst/>
                <a:latin typeface="Arial"/>
                <a:ea typeface="Arial"/>
                <a:cs typeface="Arial"/>
              </a:rPr>
              <a:t>www.youtube.com</a:t>
            </a:r>
            <a:r>
              <a:rPr lang="en-GB" sz="1200" b="0" i="0" strike="noStrike" cap="none" spc="0" baseline="0" dirty="0">
                <a:solidFill>
                  <a:srgbClr val="000000"/>
                </a:solidFill>
                <a:effectLst/>
                <a:latin typeface="Arial"/>
                <a:ea typeface="Arial"/>
                <a:cs typeface="Arial"/>
              </a:rPr>
              <a:t>/</a:t>
            </a:r>
            <a:r>
              <a:rPr lang="en-GB" sz="1200" b="0" i="0" strike="noStrike" cap="none" spc="0" baseline="0" dirty="0" err="1">
                <a:solidFill>
                  <a:srgbClr val="000000"/>
                </a:solidFill>
                <a:effectLst/>
                <a:latin typeface="Arial"/>
                <a:ea typeface="Arial"/>
                <a:cs typeface="Arial"/>
              </a:rPr>
              <a:t>watch?v</a:t>
            </a:r>
            <a:r>
              <a:rPr lang="en-GB" sz="1200" b="0" i="0" strike="noStrike" cap="none" spc="0" baseline="0" dirty="0">
                <a:solidFill>
                  <a:srgbClr val="000000"/>
                </a:solidFill>
                <a:effectLst/>
                <a:latin typeface="Arial"/>
                <a:ea typeface="Arial"/>
                <a:cs typeface="Arial"/>
              </a:rPr>
              <a:t>=aIJMCoC10qg</a:t>
            </a:r>
          </a:p>
        </p:txBody>
      </p:sp>
      <p:sp>
        <p:nvSpPr>
          <p:cNvPr id="4" name="Slide Number Placeholder 3"/>
          <p:cNvSpPr>
            <a:spLocks noGrp="1"/>
          </p:cNvSpPr>
          <p:nvPr>
            <p:ph type="sldNum" sz="quarter" idx="5"/>
          </p:nvPr>
        </p:nvSpPr>
        <p:spPr/>
        <p:txBody>
          <a:bodyPr/>
          <a:lstStyle/>
          <a:p>
            <a:fld id="{14E421FF-747C-4CCB-ADD2-03BB700017E5}" type="slidenum">
              <a:rPr lang="en-GB" smtClean="0"/>
              <a:t>22</a:t>
            </a:fld>
            <a:endParaRPr lang="en-GB"/>
          </a:p>
        </p:txBody>
      </p:sp>
    </p:spTree>
    <p:extLst>
      <p:ext uri="{BB962C8B-B14F-4D97-AF65-F5344CB8AC3E}">
        <p14:creationId xmlns:p14="http://schemas.microsoft.com/office/powerpoint/2010/main" val="20454589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E421FF-747C-4CCB-ADD2-03BB700017E5}" type="slidenum">
              <a:rPr lang="en-GB" smtClean="0"/>
              <a:pPr/>
              <a:t>2</a:t>
            </a:fld>
            <a:endParaRPr lang="en-GB"/>
          </a:p>
        </p:txBody>
      </p:sp>
    </p:spTree>
    <p:extLst>
      <p:ext uri="{BB962C8B-B14F-4D97-AF65-F5344CB8AC3E}">
        <p14:creationId xmlns:p14="http://schemas.microsoft.com/office/powerpoint/2010/main" val="26054917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cy-GB" sz="1200" b="1" i="0" strike="noStrike" cap="none" spc="0" baseline="0" dirty="0">
                <a:solidFill>
                  <a:srgbClr val="000000"/>
                </a:solidFill>
                <a:effectLst/>
                <a:latin typeface="Arial"/>
                <a:ea typeface="Arial"/>
                <a:cs typeface="Arial"/>
              </a:rPr>
              <a:t>Gweithgaredd 1 – 3 mun (sleid 2 o 2)</a:t>
            </a:r>
            <a:endParaRPr lang="en-US" dirty="0"/>
          </a:p>
          <a:p>
            <a:pPr>
              <a:buFont typeface="Arial"/>
            </a:pPr>
            <a:r>
              <a:rPr lang="cy-GB" sz="1200" b="0" i="0" strike="noStrike" cap="none" spc="0" baseline="0" dirty="0">
                <a:solidFill>
                  <a:srgbClr val="000000"/>
                </a:solidFill>
                <a:effectLst/>
                <a:latin typeface="Arial"/>
                <a:ea typeface="Arial"/>
                <a:cs typeface="Arial"/>
              </a:rPr>
              <a:t>Gwyliwch y fideo YouTube a gofynnwch i’r disgyblion wrando am y pwyntiau allweddol i’w helpu i lenwi’r bylchau ar y sleid.</a:t>
            </a:r>
            <a:endParaRPr lang="en-US" i="0" dirty="0">
              <a:cs typeface="Segoe UI"/>
            </a:endParaRPr>
          </a:p>
          <a:p>
            <a:pPr>
              <a:buFont typeface="Arial"/>
            </a:pPr>
            <a:r>
              <a:rPr lang="cy-GB" sz="1200" b="1" i="0" strike="noStrike" cap="none" spc="0" baseline="0" dirty="0">
                <a:solidFill>
                  <a:srgbClr val="000000"/>
                </a:solidFill>
                <a:effectLst/>
                <a:latin typeface="Arial"/>
                <a:ea typeface="Arial"/>
                <a:cs typeface="Arial"/>
              </a:rPr>
              <a:t>Cymorth: </a:t>
            </a:r>
            <a:r>
              <a:rPr lang="cy-GB" sz="1200" b="0" i="0" strike="noStrike" cap="none" spc="0" baseline="0" dirty="0">
                <a:solidFill>
                  <a:srgbClr val="000000"/>
                </a:solidFill>
                <a:effectLst/>
                <a:latin typeface="Arial"/>
                <a:ea typeface="Arial"/>
                <a:cs typeface="Arial"/>
              </a:rPr>
              <a:t>Stopiwch y fideo hanner ffordd, os bydd angen, i roi cyfle i ddisgyblion ateb y set gyntaf o gwestiynau.</a:t>
            </a:r>
            <a:endParaRPr lang="en-US" dirty="0">
              <a:cs typeface="Segoe UI"/>
            </a:endParaRPr>
          </a:p>
          <a:p>
            <a:pPr>
              <a:buFont typeface="Arial"/>
            </a:pPr>
            <a:endParaRPr lang="en-US" dirty="0"/>
          </a:p>
          <a:p>
            <a:pPr>
              <a:buFont typeface="Arial"/>
            </a:pPr>
            <a:r>
              <a:rPr lang="cy-GB" sz="1200" b="1" i="0" strike="noStrike" cap="none" spc="0" baseline="0" dirty="0">
                <a:solidFill>
                  <a:srgbClr val="000000"/>
                </a:solidFill>
                <a:effectLst/>
                <a:latin typeface="Arial"/>
                <a:ea typeface="Arial"/>
                <a:cs typeface="Arial"/>
              </a:rPr>
              <a:t>Atebion:</a:t>
            </a:r>
            <a:endParaRPr lang="en-US" i="0" dirty="0"/>
          </a:p>
          <a:p>
            <a:pPr marL="630555" lvl="1" indent="-342900">
              <a:buAutoNum type="arabicPeriod"/>
            </a:pPr>
            <a:r>
              <a:rPr lang="cy-GB" sz="1200" b="0" i="0" strike="noStrike" cap="none" spc="0" baseline="0" dirty="0">
                <a:solidFill>
                  <a:srgbClr val="000000"/>
                </a:solidFill>
                <a:effectLst/>
                <a:latin typeface="Arial"/>
                <a:ea typeface="Arial"/>
                <a:cs typeface="Arial"/>
              </a:rPr>
              <a:t>Mae’r tair eitem hon yn mynd i’r cadi i’w hailgylchu:  </a:t>
            </a:r>
            <a:endParaRPr lang="en-US" dirty="0">
              <a:cs typeface="Segoe UI"/>
            </a:endParaRPr>
          </a:p>
          <a:p>
            <a:pPr marL="806450" lvl="2" indent="-180975">
              <a:buFont typeface="Arial"/>
            </a:pPr>
            <a:r>
              <a:rPr lang="cy-GB" sz="1200" b="1" i="0" strike="noStrike" cap="none" spc="0" baseline="0" dirty="0">
                <a:solidFill>
                  <a:srgbClr val="000000"/>
                </a:solidFill>
                <a:effectLst/>
                <a:latin typeface="Arial"/>
                <a:ea typeface="Arial"/>
                <a:cs typeface="Arial"/>
              </a:rPr>
              <a:t>crwyn bananas</a:t>
            </a:r>
            <a:endParaRPr lang="en-US" dirty="0"/>
          </a:p>
          <a:p>
            <a:pPr marL="806450" lvl="2" indent="-180975">
              <a:buFont typeface="Arial"/>
            </a:pPr>
            <a:r>
              <a:rPr lang="cy-GB" sz="1200" b="1" i="0" strike="noStrike" cap="none" spc="0" baseline="0" dirty="0">
                <a:solidFill>
                  <a:srgbClr val="000000"/>
                </a:solidFill>
                <a:effectLst/>
                <a:latin typeface="Arial"/>
                <a:ea typeface="Arial"/>
                <a:cs typeface="Arial"/>
              </a:rPr>
              <a:t>plisg wyau</a:t>
            </a:r>
            <a:endParaRPr lang="en-US" dirty="0"/>
          </a:p>
          <a:p>
            <a:pPr marL="806450" lvl="2" indent="-180975">
              <a:buFont typeface="Arial"/>
            </a:pPr>
            <a:r>
              <a:rPr lang="cy-GB" sz="1200" b="1" i="0" strike="noStrike" cap="none" spc="0" baseline="0" dirty="0">
                <a:solidFill>
                  <a:srgbClr val="000000"/>
                </a:solidFill>
                <a:effectLst/>
                <a:latin typeface="Arial"/>
                <a:ea typeface="Arial"/>
                <a:cs typeface="Arial"/>
              </a:rPr>
              <a:t>bagiau te.</a:t>
            </a:r>
            <a:endParaRPr lang="en-US" dirty="0">
              <a:cs typeface="Segoe UI"/>
            </a:endParaRPr>
          </a:p>
          <a:p>
            <a:pPr marL="625475" lvl="1" indent="-353695">
              <a:buAutoNum type="arabicPeriod"/>
            </a:pPr>
            <a:r>
              <a:rPr lang="cy-GB" sz="1200" b="0" i="0" strike="noStrike" cap="none" spc="0" baseline="0" dirty="0">
                <a:solidFill>
                  <a:srgbClr val="000000"/>
                </a:solidFill>
                <a:effectLst/>
                <a:latin typeface="Arial"/>
                <a:ea typeface="Arial"/>
                <a:cs typeface="Arial"/>
              </a:rPr>
              <a:t>Ychwanegwyd mafon at y rysáit crempogau bananas er mwyn iddynt gael eu defnyddio.</a:t>
            </a:r>
            <a:endParaRPr lang="en-US" dirty="0"/>
          </a:p>
          <a:p>
            <a:pPr marL="625475" lvl="1" indent="-353695">
              <a:buAutoNum type="arabicPeriod"/>
            </a:pPr>
            <a:r>
              <a:rPr lang="cy-GB" sz="1200" b="0" i="0" strike="noStrike" cap="none" spc="0" baseline="0" dirty="0">
                <a:solidFill>
                  <a:srgbClr val="000000"/>
                </a:solidFill>
                <a:effectLst/>
                <a:latin typeface="Arial"/>
                <a:ea typeface="Arial"/>
                <a:cs typeface="Arial"/>
              </a:rPr>
              <a:t>Gellid defnyddio’r ffrwythau mewn smwddis, iogwrt, bara banana, lolipops cartref, hufen iâ, grawnfwyd, bananas ar dost, ac ati. Gellid ychwanegu llysiau at basta, omled, cyri, cawl, pizza, caws ar dost, tro-ffrio ac ati.</a:t>
            </a:r>
            <a:endParaRPr lang="en-GB" sz="1200" b="0" i="0" strike="noStrike" cap="none" spc="0" baseline="0" dirty="0">
              <a:solidFill>
                <a:srgbClr val="000000"/>
              </a:solidFill>
              <a:effectLst/>
              <a:latin typeface="Arial"/>
              <a:ea typeface="Arial"/>
              <a:cs typeface="Arial"/>
            </a:endParaRPr>
          </a:p>
          <a:p>
            <a:pPr marL="271780" lvl="1" indent="0">
              <a:buNone/>
            </a:pPr>
            <a:endParaRPr lang="en-GB" sz="1200" b="0" i="0" strike="noStrike" cap="none" spc="0" baseline="0" dirty="0">
              <a:solidFill>
                <a:srgbClr val="000000"/>
              </a:solidFill>
              <a:effectLst/>
              <a:latin typeface="Arial"/>
              <a:ea typeface="Arial"/>
              <a:cs typeface="Arial"/>
            </a:endParaRPr>
          </a:p>
          <a:p>
            <a:pPr marL="271780" lvl="1" indent="0">
              <a:buNone/>
            </a:pPr>
            <a:r>
              <a:rPr lang="en-GB" sz="1200" b="0" i="0" strike="noStrike" cap="none" spc="0" baseline="0" dirty="0">
                <a:solidFill>
                  <a:srgbClr val="000000"/>
                </a:solidFill>
                <a:effectLst/>
                <a:latin typeface="Arial"/>
                <a:ea typeface="Arial"/>
                <a:cs typeface="Arial"/>
              </a:rPr>
              <a:t>https://</a:t>
            </a:r>
            <a:r>
              <a:rPr lang="en-GB" sz="1200" b="0" i="0" strike="noStrike" cap="none" spc="0" baseline="0" dirty="0" err="1">
                <a:solidFill>
                  <a:srgbClr val="000000"/>
                </a:solidFill>
                <a:effectLst/>
                <a:latin typeface="Arial"/>
                <a:ea typeface="Arial"/>
                <a:cs typeface="Arial"/>
              </a:rPr>
              <a:t>www.youtube.com</a:t>
            </a:r>
            <a:r>
              <a:rPr lang="en-GB" sz="1200" b="0" i="0" strike="noStrike" cap="none" spc="0" baseline="0" dirty="0">
                <a:solidFill>
                  <a:srgbClr val="000000"/>
                </a:solidFill>
                <a:effectLst/>
                <a:latin typeface="Arial"/>
                <a:ea typeface="Arial"/>
                <a:cs typeface="Arial"/>
              </a:rPr>
              <a:t>/</a:t>
            </a:r>
            <a:r>
              <a:rPr lang="en-GB" sz="1200" b="0" i="0" strike="noStrike" cap="none" spc="0" baseline="0" dirty="0" err="1">
                <a:solidFill>
                  <a:srgbClr val="000000"/>
                </a:solidFill>
                <a:effectLst/>
                <a:latin typeface="Arial"/>
                <a:ea typeface="Arial"/>
                <a:cs typeface="Arial"/>
              </a:rPr>
              <a:t>watch?v</a:t>
            </a:r>
            <a:r>
              <a:rPr lang="en-GB" sz="1200" b="0" i="0" strike="noStrike" cap="none" spc="0" baseline="0" dirty="0">
                <a:solidFill>
                  <a:srgbClr val="000000"/>
                </a:solidFill>
                <a:effectLst/>
                <a:latin typeface="Arial"/>
                <a:ea typeface="Arial"/>
                <a:cs typeface="Arial"/>
              </a:rPr>
              <a:t>=aIJMCoC10qg</a:t>
            </a:r>
          </a:p>
          <a:p>
            <a:endParaRPr lang="cy-GB" dirty="0"/>
          </a:p>
        </p:txBody>
      </p:sp>
      <p:sp>
        <p:nvSpPr>
          <p:cNvPr id="4" name="Slide Number Placeholder 3"/>
          <p:cNvSpPr>
            <a:spLocks noGrp="1"/>
          </p:cNvSpPr>
          <p:nvPr>
            <p:ph type="sldNum" sz="quarter" idx="5"/>
          </p:nvPr>
        </p:nvSpPr>
        <p:spPr/>
        <p:txBody>
          <a:bodyPr/>
          <a:lstStyle/>
          <a:p>
            <a:fld id="{14E421FF-747C-4CCB-ADD2-03BB700017E5}" type="slidenum">
              <a:rPr lang="en-GB" smtClean="0"/>
              <a:t>23</a:t>
            </a:fld>
            <a:endParaRPr lang="en-GB"/>
          </a:p>
        </p:txBody>
      </p:sp>
    </p:spTree>
    <p:extLst>
      <p:ext uri="{BB962C8B-B14F-4D97-AF65-F5344CB8AC3E}">
        <p14:creationId xmlns:p14="http://schemas.microsoft.com/office/powerpoint/2010/main" val="13634768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22E314-3627-2F7F-0006-A40A5DB17C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6A8295-4DE5-3C79-534F-5E0E21E40A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B28BE6-F960-8CEF-8CE5-DF682EFAF226}"/>
              </a:ext>
            </a:extLst>
          </p:cNvPr>
          <p:cNvSpPr>
            <a:spLocks noGrp="1"/>
          </p:cNvSpPr>
          <p:nvPr>
            <p:ph type="body" idx="1"/>
          </p:nvPr>
        </p:nvSpPr>
        <p:spPr/>
        <p:txBody>
          <a:bodyPr/>
          <a:lstStyle/>
          <a:p>
            <a:r>
              <a:rPr lang="en-US" dirty="0"/>
              <a:t>Mae </a:t>
            </a:r>
            <a:r>
              <a:rPr lang="en-US" dirty="0" err="1"/>
              <a:t>bwyd</a:t>
            </a:r>
            <a:r>
              <a:rPr lang="en-US" dirty="0"/>
              <a:t> </a:t>
            </a:r>
            <a:r>
              <a:rPr lang="en-US" dirty="0" err="1"/>
              <a:t>anfwytadwy’n</a:t>
            </a:r>
            <a:r>
              <a:rPr lang="en-US" dirty="0"/>
              <a:t> </a:t>
            </a:r>
            <a:r>
              <a:rPr lang="en-US" dirty="0" err="1"/>
              <a:t>golygu</a:t>
            </a:r>
            <a:r>
              <a:rPr lang="en-US" dirty="0"/>
              <a:t> = </a:t>
            </a:r>
            <a:r>
              <a:rPr lang="en-US" dirty="0" err="1"/>
              <a:t>eitemau</a:t>
            </a:r>
            <a:r>
              <a:rPr lang="en-US" dirty="0"/>
              <a:t> </a:t>
            </a:r>
            <a:r>
              <a:rPr lang="en-US" dirty="0" err="1"/>
              <a:t>bwyd</a:t>
            </a:r>
            <a:r>
              <a:rPr lang="en-US" dirty="0"/>
              <a:t> </a:t>
            </a:r>
            <a:r>
              <a:rPr lang="en-US" dirty="0" err="1"/>
              <a:t>na</a:t>
            </a:r>
            <a:r>
              <a:rPr lang="en-US" dirty="0"/>
              <a:t> </a:t>
            </a:r>
            <a:r>
              <a:rPr lang="en-US" dirty="0" err="1"/>
              <a:t>ellir</a:t>
            </a:r>
            <a:r>
              <a:rPr lang="en-US" dirty="0"/>
              <a:t> </a:t>
            </a:r>
            <a:r>
              <a:rPr lang="en-US" dirty="0" err="1"/>
              <a:t>eu</a:t>
            </a:r>
            <a:r>
              <a:rPr lang="en-US" dirty="0"/>
              <a:t> </a:t>
            </a:r>
            <a:r>
              <a:rPr lang="en-US" dirty="0" err="1"/>
              <a:t>bwyta</a:t>
            </a:r>
            <a:r>
              <a:rPr lang="en-US" dirty="0"/>
              <a:t> – </a:t>
            </a:r>
            <a:r>
              <a:rPr lang="en-US" dirty="0" err="1"/>
              <a:t>fel</a:t>
            </a:r>
            <a:r>
              <a:rPr lang="en-US" dirty="0"/>
              <a:t> </a:t>
            </a:r>
            <a:r>
              <a:rPr lang="en-US" dirty="0" err="1"/>
              <a:t>bagiau</a:t>
            </a:r>
            <a:r>
              <a:rPr lang="en-US" dirty="0"/>
              <a:t> </a:t>
            </a:r>
            <a:r>
              <a:rPr lang="en-US" dirty="0" err="1"/>
              <a:t>te</a:t>
            </a:r>
            <a:r>
              <a:rPr lang="en-US" dirty="0"/>
              <a:t>, </a:t>
            </a:r>
            <a:r>
              <a:rPr lang="en-US" dirty="0" err="1"/>
              <a:t>esgyrn</a:t>
            </a:r>
            <a:r>
              <a:rPr lang="en-US" dirty="0"/>
              <a:t> a </a:t>
            </a:r>
            <a:r>
              <a:rPr lang="en-US" dirty="0" err="1"/>
              <a:t>chreiddiau</a:t>
            </a:r>
            <a:r>
              <a:rPr lang="en-US" dirty="0"/>
              <a:t> </a:t>
            </a:r>
            <a:r>
              <a:rPr lang="en-US" dirty="0" err="1"/>
              <a:t>afalau</a:t>
            </a:r>
            <a:r>
              <a:rPr lang="en-US" dirty="0"/>
              <a:t>.</a:t>
            </a:r>
          </a:p>
          <a:p>
            <a:endParaRPr lang="en-US" dirty="0"/>
          </a:p>
        </p:txBody>
      </p:sp>
      <p:sp>
        <p:nvSpPr>
          <p:cNvPr id="4" name="Slide Number Placeholder 3">
            <a:extLst>
              <a:ext uri="{FF2B5EF4-FFF2-40B4-BE49-F238E27FC236}">
                <a16:creationId xmlns:a16="http://schemas.microsoft.com/office/drawing/2014/main" id="{245453A7-E808-DFD7-B667-8FB43F58ECF5}"/>
              </a:ext>
            </a:extLst>
          </p:cNvPr>
          <p:cNvSpPr>
            <a:spLocks noGrp="1"/>
          </p:cNvSpPr>
          <p:nvPr>
            <p:ph type="sldNum" sz="quarter" idx="5"/>
          </p:nvPr>
        </p:nvSpPr>
        <p:spPr/>
        <p:txBody>
          <a:bodyPr/>
          <a:lstStyle/>
          <a:p>
            <a:fld id="{14E421FF-747C-4CCB-ADD2-03BB700017E5}" type="slidenum">
              <a:rPr lang="en-GB" smtClean="0"/>
              <a:t>24</a:t>
            </a:fld>
            <a:endParaRPr lang="en-GB"/>
          </a:p>
        </p:txBody>
      </p:sp>
    </p:spTree>
    <p:extLst>
      <p:ext uri="{BB962C8B-B14F-4D97-AF65-F5344CB8AC3E}">
        <p14:creationId xmlns:p14="http://schemas.microsoft.com/office/powerpoint/2010/main" val="41653890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cy-GB" sz="1200" b="1" i="0" strike="noStrike" cap="none" spc="0" baseline="0" dirty="0">
                <a:solidFill>
                  <a:srgbClr val="000000"/>
                </a:solidFill>
                <a:effectLst/>
                <a:latin typeface="Arial"/>
                <a:ea typeface="Arial"/>
                <a:cs typeface="Arial"/>
              </a:rPr>
              <a:t>Gweithgaredd 2 – 7 mun (sleid 1 o 4)</a:t>
            </a:r>
            <a:endParaRPr lang="en-US" dirty="0"/>
          </a:p>
          <a:p>
            <a:r>
              <a:rPr lang="cy-GB" sz="1200" b="0" i="0" strike="noStrike" cap="none" spc="0" baseline="0" dirty="0">
                <a:solidFill>
                  <a:srgbClr val="000000"/>
                </a:solidFill>
                <a:effectLst/>
                <a:latin typeface="Arial"/>
                <a:ea typeface="Arial"/>
                <a:cs typeface="Arial"/>
              </a:rPr>
              <a:t>Rhannwch yr wybodaeth ar y sleid.</a:t>
            </a:r>
            <a:endParaRPr lang="en-GB" dirty="0">
              <a:cs typeface="Segoe UI"/>
            </a:endParaRPr>
          </a:p>
        </p:txBody>
      </p:sp>
      <p:sp>
        <p:nvSpPr>
          <p:cNvPr id="4" name="Slide Number Placeholder 3"/>
          <p:cNvSpPr>
            <a:spLocks noGrp="1"/>
          </p:cNvSpPr>
          <p:nvPr>
            <p:ph type="sldNum" sz="quarter" idx="5"/>
          </p:nvPr>
        </p:nvSpPr>
        <p:spPr/>
        <p:txBody>
          <a:bodyPr/>
          <a:lstStyle/>
          <a:p>
            <a:fld id="{14E421FF-747C-4CCB-ADD2-03BB700017E5}" type="slidenum">
              <a:rPr lang="en-GB" smtClean="0"/>
              <a:pPr/>
              <a:t>25</a:t>
            </a:fld>
            <a:endParaRPr lang="en-GB"/>
          </a:p>
        </p:txBody>
      </p:sp>
    </p:spTree>
    <p:extLst>
      <p:ext uri="{BB962C8B-B14F-4D97-AF65-F5344CB8AC3E}">
        <p14:creationId xmlns:p14="http://schemas.microsoft.com/office/powerpoint/2010/main" val="14766861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9ADB08-BC08-5A75-3631-6D33B55BE6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5B5F47-1086-8B87-197A-A77A9DB543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437EDE-8A22-C296-B3BC-F226CEE30234}"/>
              </a:ext>
            </a:extLst>
          </p:cNvPr>
          <p:cNvSpPr>
            <a:spLocks noGrp="1"/>
          </p:cNvSpPr>
          <p:nvPr>
            <p:ph type="body" idx="1"/>
          </p:nvPr>
        </p:nvSpPr>
        <p:spPr/>
        <p:txBody>
          <a:bodyPr/>
          <a:lstStyle/>
          <a:p>
            <a:pPr>
              <a:buNone/>
            </a:pPr>
            <a:r>
              <a:rPr lang="cy-GB" sz="1200" b="1" i="0" strike="noStrike" cap="none" spc="0" baseline="0" dirty="0">
                <a:solidFill>
                  <a:srgbClr val="000000"/>
                </a:solidFill>
                <a:effectLst/>
                <a:latin typeface="Arial"/>
                <a:ea typeface="Arial"/>
                <a:cs typeface="Arial"/>
              </a:rPr>
              <a:t>Gweithgaredd 2 – 7 mun (sleid 2 o 4)</a:t>
            </a:r>
            <a:endParaRPr lang="en-US" dirty="0"/>
          </a:p>
          <a:p>
            <a:pPr marL="285750" indent="-285750">
              <a:buFont typeface="Arial"/>
            </a:pPr>
            <a:r>
              <a:rPr lang="cy-GB" sz="1200" b="0" i="0" strike="noStrike" cap="none" spc="0" baseline="0" dirty="0">
                <a:solidFill>
                  <a:srgbClr val="000000"/>
                </a:solidFill>
                <a:effectLst/>
                <a:latin typeface="Arial"/>
                <a:ea typeface="Arial"/>
                <a:cs typeface="Arial"/>
              </a:rPr>
              <a:t>Gwyliwch y fideo YouTube a gofynnwch i’r disgyblion wrando am y pwyntiau allweddol.</a:t>
            </a:r>
            <a:endParaRPr lang="en-US" dirty="0">
              <a:cs typeface="Segoe UI"/>
            </a:endParaRPr>
          </a:p>
          <a:p>
            <a:pPr marL="285750" indent="-285750">
              <a:buFont typeface="Arial"/>
            </a:pPr>
            <a:endParaRPr lang="en-US" dirty="0"/>
          </a:p>
          <a:p>
            <a:pPr marL="285750" indent="-285750">
              <a:buFont typeface="Arial"/>
            </a:pPr>
            <a:r>
              <a:rPr lang="en-GB" sz="1800" dirty="0">
                <a:effectLst/>
                <a:latin typeface="Segoe UI" panose="020B0502040204020203" pitchFamily="34" charset="0"/>
              </a:rPr>
              <a:t>https://www.youtube.com/watch?v=eDn0StdoTzU</a:t>
            </a:r>
          </a:p>
          <a:p>
            <a:pPr marL="285750" indent="-285750">
              <a:buFont typeface="Arial"/>
            </a:pPr>
            <a:endParaRPr lang="en-GB" sz="1800" dirty="0">
              <a:effectLst/>
              <a:latin typeface="Segoe UI" panose="020B0502040204020203" pitchFamily="34" charset="0"/>
              <a:cs typeface="Segoe UI"/>
            </a:endParaRPr>
          </a:p>
          <a:p>
            <a:pPr marL="285750" indent="-285750">
              <a:buFont typeface="Arial"/>
            </a:pPr>
            <a:r>
              <a:rPr lang="cy-GB" sz="1200" b="0" i="0" strike="noStrike" cap="none" spc="0" baseline="0" dirty="0">
                <a:solidFill>
                  <a:srgbClr val="000000"/>
                </a:solidFill>
                <a:effectLst/>
                <a:latin typeface="Arial"/>
                <a:ea typeface="Arial"/>
                <a:cs typeface="Arial"/>
              </a:rPr>
              <a:t>Arbrawf Microbau Hudol: www.cymruynailgylchu.org.uk/ysgolion</a:t>
            </a:r>
            <a:endParaRPr lang="en-US" dirty="0">
              <a:cs typeface="Segoe UI"/>
            </a:endParaRPr>
          </a:p>
          <a:p>
            <a:endParaRPr lang="en-US" dirty="0"/>
          </a:p>
        </p:txBody>
      </p:sp>
      <p:sp>
        <p:nvSpPr>
          <p:cNvPr id="4" name="Slide Number Placeholder 3">
            <a:extLst>
              <a:ext uri="{FF2B5EF4-FFF2-40B4-BE49-F238E27FC236}">
                <a16:creationId xmlns:a16="http://schemas.microsoft.com/office/drawing/2014/main" id="{4787FFF8-BA19-1B02-0547-A0B2BE4F0073}"/>
              </a:ext>
            </a:extLst>
          </p:cNvPr>
          <p:cNvSpPr>
            <a:spLocks noGrp="1"/>
          </p:cNvSpPr>
          <p:nvPr>
            <p:ph type="sldNum" sz="quarter" idx="5"/>
          </p:nvPr>
        </p:nvSpPr>
        <p:spPr/>
        <p:txBody>
          <a:bodyPr/>
          <a:lstStyle/>
          <a:p>
            <a:fld id="{14E421FF-747C-4CCB-ADD2-03BB700017E5}" type="slidenum">
              <a:rPr lang="en-GB" smtClean="0"/>
              <a:t>26</a:t>
            </a:fld>
            <a:endParaRPr lang="en-GB"/>
          </a:p>
        </p:txBody>
      </p:sp>
    </p:spTree>
    <p:extLst>
      <p:ext uri="{BB962C8B-B14F-4D97-AF65-F5344CB8AC3E}">
        <p14:creationId xmlns:p14="http://schemas.microsoft.com/office/powerpoint/2010/main" val="27204305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cy-GB" sz="1200" b="1" i="0" strike="noStrike" cap="none" spc="0" baseline="0" dirty="0">
                <a:solidFill>
                  <a:srgbClr val="000000"/>
                </a:solidFill>
                <a:effectLst/>
                <a:latin typeface="Arial"/>
                <a:ea typeface="Arial"/>
                <a:cs typeface="Arial"/>
              </a:rPr>
              <a:t>Gweithgaredd 2 – 7 mun (sleid 3 o 4)</a:t>
            </a:r>
            <a:endParaRPr lang="en-US" dirty="0"/>
          </a:p>
          <a:p>
            <a:r>
              <a:rPr lang="cy-GB" sz="1200" b="0" i="0" strike="noStrike" cap="none" spc="0" baseline="0" dirty="0">
                <a:solidFill>
                  <a:srgbClr val="000000"/>
                </a:solidFill>
                <a:effectLst/>
                <a:latin typeface="Arial"/>
                <a:ea typeface="Arial"/>
                <a:cs typeface="Arial"/>
              </a:rPr>
              <a:t>Trafodwch y cwestiwn ar y sleid fel dosbarth neu gallwch ei gwblhau fel gweithgaredd Meddwl, Pâr, Rhannu.</a:t>
            </a:r>
            <a:endParaRPr lang="en-US" i="0" dirty="0">
              <a:cs typeface="Segoe UI"/>
            </a:endParaRPr>
          </a:p>
          <a:p>
            <a:r>
              <a:rPr lang="cy-GB" sz="1200" b="0" i="0" strike="noStrike" cap="none" spc="0" baseline="0" dirty="0">
                <a:solidFill>
                  <a:srgbClr val="000000"/>
                </a:solidFill>
                <a:effectLst/>
                <a:latin typeface="Arial"/>
                <a:ea typeface="Arial"/>
                <a:cs typeface="Arial"/>
              </a:rPr>
              <a:t>Cliciwch i ddatgelu’r atebion.</a:t>
            </a:r>
            <a:endParaRPr lang="en-US" i="0" dirty="0">
              <a:cs typeface="Segoe UI"/>
            </a:endParaRPr>
          </a:p>
          <a:p>
            <a:pPr lvl="1" indent="-112395"/>
            <a:r>
              <a:rPr lang="cy-GB" sz="1200" b="1" i="0" strike="noStrike" cap="none" spc="0" baseline="0" dirty="0">
                <a:solidFill>
                  <a:srgbClr val="000000"/>
                </a:solidFill>
                <a:effectLst/>
                <a:latin typeface="Arial"/>
                <a:ea typeface="Arial"/>
                <a:cs typeface="Arial"/>
              </a:rPr>
              <a:t>Omled ffansi: </a:t>
            </a:r>
            <a:r>
              <a:rPr lang="cy-GB" sz="1200" b="0" i="0" strike="noStrike" cap="none" spc="0" baseline="0" dirty="0">
                <a:solidFill>
                  <a:srgbClr val="000000"/>
                </a:solidFill>
                <a:effectLst/>
                <a:latin typeface="Arial"/>
                <a:ea typeface="Arial"/>
                <a:cs typeface="Arial"/>
              </a:rPr>
              <a:t>plisg wyau, croen winwnsyn</a:t>
            </a:r>
          </a:p>
          <a:p>
            <a:pPr lvl="1" indent="-112395"/>
            <a:r>
              <a:rPr lang="cy-GB" sz="1200" b="1" i="0" strike="noStrike" cap="none" spc="0" baseline="0" dirty="0">
                <a:solidFill>
                  <a:srgbClr val="000000"/>
                </a:solidFill>
                <a:effectLst/>
                <a:latin typeface="Arial"/>
                <a:ea typeface="Arial"/>
                <a:cs typeface="Arial"/>
              </a:rPr>
              <a:t>Pwdin iogwrt: </a:t>
            </a:r>
            <a:r>
              <a:rPr lang="cy-GB" sz="1200" b="0" i="0" strike="noStrike" cap="none" spc="0" baseline="0" dirty="0">
                <a:solidFill>
                  <a:srgbClr val="000000"/>
                </a:solidFill>
                <a:effectLst/>
                <a:latin typeface="Arial"/>
                <a:ea typeface="Arial"/>
                <a:cs typeface="Arial"/>
              </a:rPr>
              <a:t>coesynnau mefus, craidd afal</a:t>
            </a:r>
          </a:p>
          <a:p>
            <a:pPr lvl="1" indent="-112395"/>
            <a:r>
              <a:rPr lang="cy-GB" sz="1200" b="1" i="0" strike="noStrike" cap="none" spc="0" baseline="0" dirty="0">
                <a:solidFill>
                  <a:srgbClr val="000000"/>
                </a:solidFill>
                <a:effectLst/>
                <a:latin typeface="Arial"/>
                <a:ea typeface="Arial"/>
                <a:cs typeface="Arial"/>
              </a:rPr>
              <a:t>Fajita cyw iâr rhost: </a:t>
            </a:r>
            <a:r>
              <a:rPr lang="cy-GB" sz="1200" b="0" i="0" strike="noStrike" cap="none" spc="0" baseline="0" dirty="0">
                <a:solidFill>
                  <a:srgbClr val="000000"/>
                </a:solidFill>
                <a:effectLst/>
                <a:latin typeface="Arial"/>
                <a:ea typeface="Arial"/>
                <a:cs typeface="Arial"/>
              </a:rPr>
              <a:t>esgyrn cyw iâr, topiau moron, craidd pupur</a:t>
            </a:r>
          </a:p>
          <a:p>
            <a:pPr lvl="1" indent="-112395"/>
            <a:r>
              <a:rPr lang="cy-GB" sz="1200" b="1" i="0" strike="noStrike" cap="none" spc="0" baseline="0" dirty="0">
                <a:solidFill>
                  <a:srgbClr val="000000"/>
                </a:solidFill>
                <a:effectLst/>
                <a:latin typeface="Arial"/>
                <a:ea typeface="Arial"/>
                <a:cs typeface="Arial"/>
              </a:rPr>
              <a:t>Phasta un pot</a:t>
            </a:r>
            <a:r>
              <a:rPr lang="cy-GB" sz="1200" b="0" i="0" strike="noStrike" cap="none" spc="0" baseline="0" dirty="0">
                <a:solidFill>
                  <a:srgbClr val="000000"/>
                </a:solidFill>
                <a:effectLst/>
                <a:latin typeface="Arial"/>
                <a:ea typeface="Arial"/>
                <a:cs typeface="Arial"/>
              </a:rPr>
              <a:t>: crwyn garlleg, gwreiddyn y genhinen</a:t>
            </a:r>
          </a:p>
          <a:p>
            <a:endParaRPr lang="cy-GB" sz="1200" b="0" i="0" strike="noStrike" cap="none" spc="0" baseline="0" dirty="0">
              <a:solidFill>
                <a:srgbClr val="000000"/>
              </a:solidFill>
              <a:effectLst/>
              <a:latin typeface="Arial"/>
              <a:ea typeface="Arial"/>
              <a:cs typeface="Arial"/>
            </a:endParaRPr>
          </a:p>
          <a:p>
            <a:r>
              <a:rPr lang="cy-GB" sz="1200" b="0" i="0" strike="noStrike" cap="none" spc="0" baseline="0" dirty="0">
                <a:solidFill>
                  <a:srgbClr val="000000"/>
                </a:solidFill>
                <a:effectLst/>
                <a:latin typeface="Arial"/>
                <a:ea typeface="Arial"/>
                <a:cs typeface="Arial"/>
              </a:rPr>
              <a:t>Trafodwch sut gellid creu gwastraff bwyd y GELLIR EI OSGOI, e.e.: </a:t>
            </a:r>
            <a:endParaRPr lang="en-US" i="0" dirty="0">
              <a:cs typeface="Segoe UI"/>
            </a:endParaRPr>
          </a:p>
          <a:p>
            <a:pPr marL="516255" lvl="1" indent="-171450">
              <a:buFont typeface="Arial" panose="020B0604020202020204" pitchFamily="34" charset="0"/>
              <a:buChar char="•"/>
            </a:pPr>
            <a:r>
              <a:rPr lang="cy-GB" sz="1200" b="0" i="0" strike="noStrike" cap="none" spc="0" baseline="0" dirty="0">
                <a:solidFill>
                  <a:srgbClr val="000000"/>
                </a:solidFill>
                <a:effectLst/>
                <a:latin typeface="Arial"/>
                <a:ea typeface="Arial"/>
                <a:cs typeface="Arial"/>
              </a:rPr>
              <a:t>peidio defnyddio cynhwysion cyn iddynt fynd heibio’u dyddiad</a:t>
            </a:r>
            <a:endParaRPr lang="en-US" sz="1200" dirty="0">
              <a:cs typeface="Segoe UI"/>
            </a:endParaRPr>
          </a:p>
          <a:p>
            <a:pPr marL="516255" lvl="1" indent="-171450">
              <a:buFont typeface="Arial" panose="020B0604020202020204" pitchFamily="34" charset="0"/>
              <a:buChar char="•"/>
            </a:pPr>
            <a:r>
              <a:rPr lang="cy-GB" sz="1200" b="0" i="0" strike="noStrike" cap="none" spc="0" baseline="0" dirty="0">
                <a:solidFill>
                  <a:srgbClr val="000000"/>
                </a:solidFill>
                <a:effectLst/>
                <a:latin typeface="Arial"/>
                <a:ea typeface="Arial"/>
                <a:cs typeface="Arial"/>
              </a:rPr>
              <a:t>gweini gormod o fwyd ac yna ei wastraffu</a:t>
            </a:r>
            <a:endParaRPr lang="en-US" sz="1200" dirty="0">
              <a:cs typeface="Segoe UI"/>
            </a:endParaRPr>
          </a:p>
          <a:p>
            <a:pPr marL="516255" lvl="1" indent="-171450">
              <a:buFont typeface="Arial" panose="020B0604020202020204" pitchFamily="34" charset="0"/>
              <a:buChar char="•"/>
            </a:pPr>
            <a:r>
              <a:rPr lang="cy-GB" sz="1200" b="0" i="0" strike="noStrike" cap="none" spc="0" baseline="0" dirty="0">
                <a:solidFill>
                  <a:srgbClr val="000000"/>
                </a:solidFill>
                <a:effectLst/>
                <a:latin typeface="Arial"/>
                <a:ea typeface="Arial"/>
                <a:cs typeface="Arial"/>
              </a:rPr>
              <a:t>anghofio rhoi bwyd dros ben yn yr oergell/rhewgell</a:t>
            </a:r>
            <a:endParaRPr lang="en-US" sz="1200" dirty="0">
              <a:cs typeface="Segoe UI"/>
            </a:endParaRPr>
          </a:p>
          <a:p>
            <a:pPr marL="516255" lvl="1" indent="-171450">
              <a:buFont typeface="Arial" panose="020B0604020202020204" pitchFamily="34" charset="0"/>
              <a:buChar char="•"/>
            </a:pPr>
            <a:r>
              <a:rPr lang="cy-GB" sz="1200" b="0" i="0" strike="noStrike" cap="none" spc="0" baseline="0" dirty="0">
                <a:solidFill>
                  <a:srgbClr val="000000"/>
                </a:solidFill>
                <a:effectLst/>
                <a:latin typeface="Arial"/>
                <a:ea typeface="Arial"/>
                <a:cs typeface="Arial"/>
              </a:rPr>
              <a:t>peidio cynllunio sut i ddefnyddio eitemau o fwyd.</a:t>
            </a:r>
            <a:endParaRPr lang="en-US" sz="1200" i="0" dirty="0">
              <a:cs typeface="Segoe UI"/>
            </a:endParaRPr>
          </a:p>
          <a:p>
            <a:endParaRPr lang="en-GB" dirty="0"/>
          </a:p>
        </p:txBody>
      </p:sp>
      <p:sp>
        <p:nvSpPr>
          <p:cNvPr id="4" name="Slide Number Placeholder 3"/>
          <p:cNvSpPr>
            <a:spLocks noGrp="1"/>
          </p:cNvSpPr>
          <p:nvPr>
            <p:ph type="sldNum" sz="quarter" idx="5"/>
          </p:nvPr>
        </p:nvSpPr>
        <p:spPr/>
        <p:txBody>
          <a:bodyPr/>
          <a:lstStyle/>
          <a:p>
            <a:fld id="{14E421FF-747C-4CCB-ADD2-03BB700017E5}" type="slidenum">
              <a:rPr lang="en-GB" smtClean="0"/>
              <a:t>27</a:t>
            </a:fld>
            <a:endParaRPr lang="en-GB"/>
          </a:p>
        </p:txBody>
      </p:sp>
    </p:spTree>
    <p:extLst>
      <p:ext uri="{BB962C8B-B14F-4D97-AF65-F5344CB8AC3E}">
        <p14:creationId xmlns:p14="http://schemas.microsoft.com/office/powerpoint/2010/main" val="26104550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y-GB" sz="1200" b="1" i="0" strike="noStrike" cap="none" spc="0" baseline="0" dirty="0">
                <a:solidFill>
                  <a:srgbClr val="000000"/>
                </a:solidFill>
                <a:effectLst/>
                <a:latin typeface="Arial"/>
                <a:ea typeface="Arial"/>
                <a:cs typeface="Arial"/>
              </a:rPr>
              <a:t>Gweithgaredd 2 – 7 mun (sleid 4 o 4)</a:t>
            </a:r>
            <a:endParaRPr lang="en-US" dirty="0"/>
          </a:p>
          <a:p>
            <a:r>
              <a:rPr lang="cy-GB" sz="1200" b="0" i="0" strike="noStrike" cap="none" spc="0" baseline="0" dirty="0">
                <a:solidFill>
                  <a:srgbClr val="000000"/>
                </a:solidFill>
                <a:effectLst/>
                <a:latin typeface="Arial"/>
                <a:ea typeface="Arial"/>
                <a:cs typeface="Arial"/>
              </a:rPr>
              <a:t>Trafodwch y cwestiwn ar y sleid fel dosbarth neu gallwch ei gwblhau fel gweithgaredd Meddwl, Pâr, Rhannu.</a:t>
            </a:r>
            <a:endParaRPr lang="en-US" i="0" dirty="0">
              <a:cs typeface="Segoe UI"/>
            </a:endParaRPr>
          </a:p>
          <a:p>
            <a:r>
              <a:rPr lang="cy-GB" sz="1200" b="0" i="0" strike="noStrike" cap="none" spc="0" baseline="0" dirty="0">
                <a:solidFill>
                  <a:srgbClr val="000000"/>
                </a:solidFill>
                <a:effectLst/>
                <a:latin typeface="Arial"/>
                <a:ea typeface="Arial"/>
                <a:cs typeface="Arial"/>
              </a:rPr>
              <a:t>Cliciwch i ddatgelu’r atebion.</a:t>
            </a:r>
            <a:endParaRPr lang="en-US" i="0" dirty="0">
              <a:cs typeface="Segoe UI"/>
            </a:endParaRPr>
          </a:p>
          <a:p>
            <a:pPr lvl="1" indent="-112395"/>
            <a:r>
              <a:rPr lang="cy-GB" sz="1200" b="1" i="0" strike="noStrike" cap="none" spc="0" baseline="0" dirty="0">
                <a:solidFill>
                  <a:srgbClr val="000000"/>
                </a:solidFill>
                <a:effectLst/>
                <a:latin typeface="Arial"/>
                <a:ea typeface="Arial"/>
                <a:cs typeface="Arial"/>
              </a:rPr>
              <a:t>Omled ffansi: </a:t>
            </a:r>
            <a:r>
              <a:rPr lang="cy-GB" sz="1200" b="0" i="0" strike="noStrike" cap="none" spc="0" baseline="0" dirty="0">
                <a:solidFill>
                  <a:srgbClr val="000000"/>
                </a:solidFill>
                <a:effectLst/>
                <a:latin typeface="Arial"/>
                <a:ea typeface="Arial"/>
                <a:cs typeface="Arial"/>
              </a:rPr>
              <a:t>plisg wyau, croen winwnsyn</a:t>
            </a:r>
          </a:p>
          <a:p>
            <a:pPr lvl="1" indent="-112395"/>
            <a:r>
              <a:rPr lang="cy-GB" sz="1200" b="1" i="0" strike="noStrike" cap="none" spc="0" baseline="0" dirty="0">
                <a:solidFill>
                  <a:srgbClr val="000000"/>
                </a:solidFill>
                <a:effectLst/>
                <a:latin typeface="Arial"/>
                <a:ea typeface="Arial"/>
                <a:cs typeface="Arial"/>
              </a:rPr>
              <a:t>Pwdin iogwrt: </a:t>
            </a:r>
            <a:r>
              <a:rPr lang="cy-GB" sz="1200" b="0" i="0" strike="noStrike" cap="none" spc="0" baseline="0" dirty="0">
                <a:solidFill>
                  <a:srgbClr val="000000"/>
                </a:solidFill>
                <a:effectLst/>
                <a:latin typeface="Arial"/>
                <a:ea typeface="Arial"/>
                <a:cs typeface="Arial"/>
              </a:rPr>
              <a:t>coesynnau mefus, craidd afal</a:t>
            </a:r>
          </a:p>
          <a:p>
            <a:pPr lvl="1" indent="-112395"/>
            <a:r>
              <a:rPr lang="cy-GB" sz="1200" b="1" i="0" strike="noStrike" cap="none" spc="0" baseline="0" dirty="0">
                <a:solidFill>
                  <a:srgbClr val="000000"/>
                </a:solidFill>
                <a:effectLst/>
                <a:latin typeface="Arial"/>
                <a:ea typeface="Arial"/>
                <a:cs typeface="Arial"/>
              </a:rPr>
              <a:t>Fajita cyw iâr rhost: </a:t>
            </a:r>
            <a:r>
              <a:rPr lang="cy-GB" sz="1200" b="0" i="0" strike="noStrike" cap="none" spc="0" baseline="0" dirty="0">
                <a:solidFill>
                  <a:srgbClr val="000000"/>
                </a:solidFill>
                <a:effectLst/>
                <a:latin typeface="Arial"/>
                <a:ea typeface="Arial"/>
                <a:cs typeface="Arial"/>
              </a:rPr>
              <a:t>esgyrn cyw iâr, topiau moron, craidd pupur</a:t>
            </a:r>
          </a:p>
          <a:p>
            <a:pPr lvl="1" indent="-112395"/>
            <a:r>
              <a:rPr lang="cy-GB" sz="1200" b="1" i="0" strike="noStrike" cap="none" spc="0" baseline="0" dirty="0">
                <a:solidFill>
                  <a:srgbClr val="000000"/>
                </a:solidFill>
                <a:effectLst/>
                <a:latin typeface="Arial"/>
                <a:ea typeface="Arial"/>
                <a:cs typeface="Arial"/>
              </a:rPr>
              <a:t>Phasta un pot</a:t>
            </a:r>
            <a:r>
              <a:rPr lang="cy-GB" sz="1200" b="0" i="0" strike="noStrike" cap="none" spc="0" baseline="0" dirty="0">
                <a:solidFill>
                  <a:srgbClr val="000000"/>
                </a:solidFill>
                <a:effectLst/>
                <a:latin typeface="Arial"/>
                <a:ea typeface="Arial"/>
                <a:cs typeface="Arial"/>
              </a:rPr>
              <a:t>: crwyn garlleg, gwreiddyn y genhinen</a:t>
            </a:r>
          </a:p>
          <a:p>
            <a:pPr lvl="1" indent="-112395"/>
            <a:endParaRPr lang="cy-GB" sz="1200" b="0" i="0" strike="noStrike" cap="none" spc="0" baseline="0" dirty="0">
              <a:solidFill>
                <a:srgbClr val="000000"/>
              </a:solidFill>
              <a:effectLst/>
              <a:latin typeface="Arial"/>
              <a:ea typeface="Arial"/>
              <a:cs typeface="Arial"/>
            </a:endParaRPr>
          </a:p>
          <a:p>
            <a:r>
              <a:rPr lang="cy-GB" sz="1200" b="0" i="0" strike="noStrike" cap="none" spc="0" baseline="0" dirty="0">
                <a:solidFill>
                  <a:srgbClr val="000000"/>
                </a:solidFill>
                <a:effectLst/>
                <a:latin typeface="Arial"/>
                <a:ea typeface="Arial"/>
                <a:cs typeface="Arial"/>
              </a:rPr>
              <a:t>Trafodwch sut gellid creu gwastraff bwyd y GELLIR EI OSGOI, e.e.: </a:t>
            </a:r>
            <a:endParaRPr lang="en-US" i="0" dirty="0">
              <a:cs typeface="Segoe UI"/>
            </a:endParaRPr>
          </a:p>
          <a:p>
            <a:pPr marL="516255" lvl="1" indent="-171450">
              <a:buFont typeface="Arial" panose="020B0604020202020204" pitchFamily="34" charset="0"/>
              <a:buChar char="•"/>
            </a:pPr>
            <a:r>
              <a:rPr lang="cy-GB" sz="1200" b="0" i="0" strike="noStrike" cap="none" spc="0" baseline="0" dirty="0">
                <a:solidFill>
                  <a:srgbClr val="000000"/>
                </a:solidFill>
                <a:effectLst/>
                <a:latin typeface="Arial"/>
                <a:ea typeface="Arial"/>
                <a:cs typeface="Arial"/>
              </a:rPr>
              <a:t>peidio defnyddio cynhwysion cyn iddynt fynd heibio’u dyddiad</a:t>
            </a:r>
            <a:endParaRPr lang="en-US" sz="1200" dirty="0">
              <a:cs typeface="Segoe UI"/>
            </a:endParaRPr>
          </a:p>
          <a:p>
            <a:pPr marL="516255" lvl="1" indent="-171450">
              <a:buFont typeface="Arial" panose="020B0604020202020204" pitchFamily="34" charset="0"/>
              <a:buChar char="•"/>
            </a:pPr>
            <a:r>
              <a:rPr lang="cy-GB" sz="1200" b="0" i="0" strike="noStrike" cap="none" spc="0" baseline="0" dirty="0">
                <a:solidFill>
                  <a:srgbClr val="000000"/>
                </a:solidFill>
                <a:effectLst/>
                <a:latin typeface="Arial"/>
                <a:ea typeface="Arial"/>
                <a:cs typeface="Arial"/>
              </a:rPr>
              <a:t>gweini gormod o fwyd ac yna ei wastraffu</a:t>
            </a:r>
            <a:endParaRPr lang="en-US" sz="1200" dirty="0">
              <a:cs typeface="Segoe UI"/>
            </a:endParaRPr>
          </a:p>
          <a:p>
            <a:pPr marL="516255" lvl="1" indent="-171450">
              <a:buFont typeface="Arial" panose="020B0604020202020204" pitchFamily="34" charset="0"/>
              <a:buChar char="•"/>
            </a:pPr>
            <a:r>
              <a:rPr lang="cy-GB" sz="1200" b="0" i="0" strike="noStrike" cap="none" spc="0" baseline="0" dirty="0">
                <a:solidFill>
                  <a:srgbClr val="000000"/>
                </a:solidFill>
                <a:effectLst/>
                <a:latin typeface="Arial"/>
                <a:ea typeface="Arial"/>
                <a:cs typeface="Arial"/>
              </a:rPr>
              <a:t>anghofio rhoi bwyd dros ben yn yr oergell/rhewgell</a:t>
            </a:r>
            <a:endParaRPr lang="en-US" sz="1200" dirty="0">
              <a:cs typeface="Segoe UI"/>
            </a:endParaRPr>
          </a:p>
          <a:p>
            <a:pPr marL="516255" lvl="1" indent="-171450">
              <a:buFont typeface="Arial" panose="020B0604020202020204" pitchFamily="34" charset="0"/>
              <a:buChar char="•"/>
            </a:pPr>
            <a:r>
              <a:rPr lang="cy-GB" sz="1200" b="0" i="0" strike="noStrike" cap="none" spc="0" baseline="0" dirty="0">
                <a:solidFill>
                  <a:srgbClr val="000000"/>
                </a:solidFill>
                <a:effectLst/>
                <a:latin typeface="Arial"/>
                <a:ea typeface="Arial"/>
                <a:cs typeface="Arial"/>
              </a:rPr>
              <a:t>peidio cynllunio sut i ddefnyddio eitemau o fwyd.</a:t>
            </a:r>
            <a:endParaRPr lang="en-US" sz="1200" i="0" dirty="0">
              <a:cs typeface="Segoe UI"/>
            </a:endParaRPr>
          </a:p>
          <a:p>
            <a:endParaRPr lang="en-GB" dirty="0"/>
          </a:p>
        </p:txBody>
      </p:sp>
      <p:sp>
        <p:nvSpPr>
          <p:cNvPr id="4" name="Slide Number Placeholder 3"/>
          <p:cNvSpPr>
            <a:spLocks noGrp="1"/>
          </p:cNvSpPr>
          <p:nvPr>
            <p:ph type="sldNum" sz="quarter" idx="5"/>
          </p:nvPr>
        </p:nvSpPr>
        <p:spPr/>
        <p:txBody>
          <a:bodyPr/>
          <a:lstStyle/>
          <a:p>
            <a:fld id="{14E421FF-747C-4CCB-ADD2-03BB700017E5}" type="slidenum">
              <a:rPr lang="en-GB" smtClean="0"/>
              <a:t>28</a:t>
            </a:fld>
            <a:endParaRPr lang="en-GB"/>
          </a:p>
        </p:txBody>
      </p:sp>
    </p:spTree>
    <p:extLst>
      <p:ext uri="{BB962C8B-B14F-4D97-AF65-F5344CB8AC3E}">
        <p14:creationId xmlns:p14="http://schemas.microsoft.com/office/powerpoint/2010/main" val="22113365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9BA13A-E670-6113-DF89-BA361279FD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EA6194-07B6-0B9A-F30F-7D8E723B90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D9C808-F594-17C1-D819-5CE6DD6302E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45E8753-55FC-85D6-9141-B6233894D140}"/>
              </a:ext>
            </a:extLst>
          </p:cNvPr>
          <p:cNvSpPr>
            <a:spLocks noGrp="1"/>
          </p:cNvSpPr>
          <p:nvPr>
            <p:ph type="sldNum" sz="quarter" idx="5"/>
          </p:nvPr>
        </p:nvSpPr>
        <p:spPr/>
        <p:txBody>
          <a:bodyPr/>
          <a:lstStyle/>
          <a:p>
            <a:fld id="{14E421FF-747C-4CCB-ADD2-03BB700017E5}" type="slidenum">
              <a:rPr lang="en-GB" smtClean="0"/>
              <a:t>29</a:t>
            </a:fld>
            <a:endParaRPr lang="en-GB"/>
          </a:p>
        </p:txBody>
      </p:sp>
    </p:spTree>
    <p:extLst>
      <p:ext uri="{BB962C8B-B14F-4D97-AF65-F5344CB8AC3E}">
        <p14:creationId xmlns:p14="http://schemas.microsoft.com/office/powerpoint/2010/main" val="21099325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46FDA7-19B6-A4D8-1C67-027680A89B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BEE4E7-AE26-C1A8-FD88-83B829D443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07B687-0CDF-E23F-6821-F13572CC95F5}"/>
              </a:ext>
            </a:extLst>
          </p:cNvPr>
          <p:cNvSpPr>
            <a:spLocks noGrp="1"/>
          </p:cNvSpPr>
          <p:nvPr>
            <p:ph type="body" idx="1"/>
          </p:nvPr>
        </p:nvSpPr>
        <p:spPr/>
        <p:txBody>
          <a:bodyPr/>
          <a:lstStyle/>
          <a:p>
            <a:pPr marL="0" indent="0">
              <a:spcBef>
                <a:spcPct val="0"/>
              </a:spcBef>
              <a:buNone/>
            </a:pPr>
            <a:r>
              <a:rPr lang="cy-GB" sz="1200" b="1" i="0" strike="noStrike" cap="none" spc="0" baseline="0" dirty="0">
                <a:solidFill>
                  <a:srgbClr val="000000"/>
                </a:solidFill>
                <a:effectLst/>
                <a:latin typeface="Arial"/>
                <a:ea typeface="Arial"/>
                <a:cs typeface="Arial"/>
              </a:rPr>
              <a:t>Prif sesiwn – 5 mun (sleid 1 o 3)</a:t>
            </a:r>
            <a:endParaRPr lang="en-US" dirty="0"/>
          </a:p>
          <a:p>
            <a:r>
              <a:rPr lang="cy-GB" sz="1200" b="0" i="0" strike="noStrike" cap="none" spc="0" baseline="0" dirty="0">
                <a:solidFill>
                  <a:srgbClr val="000000"/>
                </a:solidFill>
                <a:effectLst/>
                <a:latin typeface="Arial"/>
                <a:ea typeface="Arial"/>
                <a:cs typeface="Arial"/>
              </a:rPr>
              <a:t>Gofynnwch i’r disgyblion a allan nhw feddwl am unrhyw ffyrdd y gellir osgoi gwastraff bwyd. Cymerwch awgrymiadau gan y dosbarth.</a:t>
            </a:r>
            <a:endParaRPr lang="en-US" i="0" dirty="0">
              <a:cs typeface="Segoe UI"/>
            </a:endParaRPr>
          </a:p>
          <a:p>
            <a:r>
              <a:rPr lang="cy-GB" sz="1200" b="1" i="0" strike="noStrike" cap="none" spc="0" baseline="0" dirty="0">
                <a:solidFill>
                  <a:srgbClr val="000000"/>
                </a:solidFill>
                <a:effectLst/>
                <a:latin typeface="Arial"/>
                <a:ea typeface="Arial"/>
                <a:cs typeface="Arial"/>
              </a:rPr>
              <a:t>Esiampl:</a:t>
            </a:r>
            <a:endParaRPr lang="en-US" b="1" i="0" dirty="0">
              <a:cs typeface="Segoe UI"/>
            </a:endParaRPr>
          </a:p>
          <a:p>
            <a:pPr marL="388620" lvl="1" indent="-171450">
              <a:buFont typeface="Arial,Sans-Serif"/>
            </a:pPr>
            <a:r>
              <a:rPr lang="cy-GB" sz="1200" b="0" i="0" strike="noStrike" cap="none" spc="0" baseline="0" dirty="0">
                <a:solidFill>
                  <a:srgbClr val="000000"/>
                </a:solidFill>
                <a:effectLst/>
                <a:latin typeface="Arial"/>
                <a:ea typeface="Arial"/>
                <a:cs typeface="Arial"/>
              </a:rPr>
              <a:t>Cynllunio – meddwl ymlaen llaw am ba brydau bwyd a allech eu cael</a:t>
            </a:r>
            <a:endParaRPr lang="en-US" dirty="0">
              <a:cs typeface="Segoe UI"/>
            </a:endParaRPr>
          </a:p>
          <a:p>
            <a:pPr marL="388620" lvl="1" indent="-171450">
              <a:buFont typeface="Arial,Sans-Serif"/>
            </a:pPr>
            <a:r>
              <a:rPr lang="cy-GB" sz="1200" b="0" i="0" strike="noStrike" cap="none" spc="0" baseline="0" dirty="0">
                <a:solidFill>
                  <a:srgbClr val="000000"/>
                </a:solidFill>
                <a:effectLst/>
                <a:latin typeface="Arial"/>
                <a:ea typeface="Arial"/>
                <a:cs typeface="Arial"/>
              </a:rPr>
              <a:t>Siopa – prynu’n union yr hyn sydd ei angen arnoch</a:t>
            </a:r>
            <a:endParaRPr lang="en-US" dirty="0">
              <a:cs typeface="Segoe UI"/>
            </a:endParaRPr>
          </a:p>
          <a:p>
            <a:pPr marL="388620" lvl="1" indent="-171450">
              <a:buFont typeface="Arial,Sans-Serif"/>
            </a:pPr>
            <a:r>
              <a:rPr lang="cy-GB" sz="1200" b="0" i="0" strike="noStrike" cap="none" spc="0" baseline="0" dirty="0">
                <a:solidFill>
                  <a:srgbClr val="000000"/>
                </a:solidFill>
                <a:effectLst/>
                <a:latin typeface="Arial"/>
                <a:ea typeface="Arial"/>
                <a:cs typeface="Arial"/>
              </a:rPr>
              <a:t>Storio – storio bwyd yn gywir yn yr oergell, y rhewgell neu’r cwpwrdd</a:t>
            </a:r>
            <a:endParaRPr lang="en-US" dirty="0">
              <a:cs typeface="Segoe UI"/>
            </a:endParaRPr>
          </a:p>
          <a:p>
            <a:pPr marL="388620" lvl="1" indent="-171450">
              <a:buFont typeface="Arial,Sans-Serif"/>
            </a:pPr>
            <a:r>
              <a:rPr lang="cy-GB" sz="1200" b="0" i="0" strike="noStrike" cap="none" spc="0" baseline="0" dirty="0">
                <a:solidFill>
                  <a:srgbClr val="000000"/>
                </a:solidFill>
                <a:effectLst/>
                <a:latin typeface="Arial"/>
                <a:ea typeface="Arial"/>
                <a:cs typeface="Arial"/>
              </a:rPr>
              <a:t>Paratoi pryd bwyd – defnyddio bwyd mewn prydau, e.e. rhoi banana dros ben mewn smwddi.</a:t>
            </a:r>
            <a:endParaRPr lang="en-US" dirty="0">
              <a:cs typeface="Segoe UI"/>
            </a:endParaRPr>
          </a:p>
          <a:p>
            <a:endParaRPr lang="en-US" dirty="0"/>
          </a:p>
        </p:txBody>
      </p:sp>
      <p:sp>
        <p:nvSpPr>
          <p:cNvPr id="4" name="Slide Number Placeholder 3">
            <a:extLst>
              <a:ext uri="{FF2B5EF4-FFF2-40B4-BE49-F238E27FC236}">
                <a16:creationId xmlns:a16="http://schemas.microsoft.com/office/drawing/2014/main" id="{5C37EFC1-E017-B501-10DE-37C0017BECAE}"/>
              </a:ext>
            </a:extLst>
          </p:cNvPr>
          <p:cNvSpPr>
            <a:spLocks noGrp="1"/>
          </p:cNvSpPr>
          <p:nvPr>
            <p:ph type="sldNum" sz="quarter" idx="5"/>
          </p:nvPr>
        </p:nvSpPr>
        <p:spPr/>
        <p:txBody>
          <a:bodyPr/>
          <a:lstStyle/>
          <a:p>
            <a:fld id="{14E421FF-747C-4CCB-ADD2-03BB700017E5}" type="slidenum">
              <a:rPr lang="en-GB" smtClean="0"/>
              <a:t>30</a:t>
            </a:fld>
            <a:endParaRPr lang="en-GB"/>
          </a:p>
        </p:txBody>
      </p:sp>
    </p:spTree>
    <p:extLst>
      <p:ext uri="{BB962C8B-B14F-4D97-AF65-F5344CB8AC3E}">
        <p14:creationId xmlns:p14="http://schemas.microsoft.com/office/powerpoint/2010/main" val="40153785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78C9C2-C08D-D3A7-7A34-76C18C9F99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12747F-B085-B9C7-A45C-CBDEF6A668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575E90-12C6-A581-36B5-34F568B4F93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y-GB" sz="1200" b="1" i="0" strike="noStrike" cap="none" spc="0" baseline="0" dirty="0">
                <a:solidFill>
                  <a:srgbClr val="000000"/>
                </a:solidFill>
                <a:effectLst/>
                <a:latin typeface="Arial"/>
                <a:ea typeface="Arial"/>
                <a:cs typeface="Arial"/>
              </a:rPr>
              <a:t>Prif sesiwn – 5 mun (sleid 2 o 3)</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cy-GB" sz="1200" b="0" i="0" strike="noStrike" cap="none" spc="0" baseline="0" dirty="0">
                <a:solidFill>
                  <a:srgbClr val="000000"/>
                </a:solidFill>
                <a:effectLst/>
                <a:latin typeface="Arial"/>
                <a:ea typeface="Arial"/>
                <a:cs typeface="Arial"/>
              </a:rPr>
              <a:t>Rhannwch yr wybodaeth ar y sleid.</a:t>
            </a:r>
            <a:endParaRPr lang="en-GB" dirty="0">
              <a:cs typeface="Segoe U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cy-GB" sz="1200" b="0" i="0" strike="noStrike" cap="none" spc="0" baseline="0" dirty="0">
                <a:solidFill>
                  <a:srgbClr val="000000"/>
                </a:solidFill>
                <a:effectLst/>
                <a:latin typeface="Arial"/>
                <a:ea typeface="Arial"/>
                <a:cs typeface="Arial"/>
              </a:rPr>
              <a:t>Cliciwch i ddatgelu’r atebion.</a:t>
            </a:r>
            <a:endParaRPr lang="en-US" i="0" dirty="0">
              <a:cs typeface="Segoe UI"/>
            </a:endParaRPr>
          </a:p>
          <a:p>
            <a:endParaRPr lang="en-US" dirty="0"/>
          </a:p>
        </p:txBody>
      </p:sp>
      <p:sp>
        <p:nvSpPr>
          <p:cNvPr id="4" name="Slide Number Placeholder 3">
            <a:extLst>
              <a:ext uri="{FF2B5EF4-FFF2-40B4-BE49-F238E27FC236}">
                <a16:creationId xmlns:a16="http://schemas.microsoft.com/office/drawing/2014/main" id="{3D6A4F0E-FB8F-F3EA-F732-A9622E730B20}"/>
              </a:ext>
            </a:extLst>
          </p:cNvPr>
          <p:cNvSpPr>
            <a:spLocks noGrp="1"/>
          </p:cNvSpPr>
          <p:nvPr>
            <p:ph type="sldNum" sz="quarter" idx="5"/>
          </p:nvPr>
        </p:nvSpPr>
        <p:spPr/>
        <p:txBody>
          <a:bodyPr/>
          <a:lstStyle/>
          <a:p>
            <a:fld id="{14E421FF-747C-4CCB-ADD2-03BB700017E5}" type="slidenum">
              <a:rPr lang="en-GB" smtClean="0"/>
              <a:t>31</a:t>
            </a:fld>
            <a:endParaRPr lang="en-GB"/>
          </a:p>
        </p:txBody>
      </p:sp>
    </p:spTree>
    <p:extLst>
      <p:ext uri="{BB962C8B-B14F-4D97-AF65-F5344CB8AC3E}">
        <p14:creationId xmlns:p14="http://schemas.microsoft.com/office/powerpoint/2010/main" val="36993820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78C9C2-C08D-D3A7-7A34-76C18C9F99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12747F-B085-B9C7-A45C-CBDEF6A668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575E90-12C6-A581-36B5-34F568B4F93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y-GB" sz="1200" b="1" i="0" strike="noStrike" cap="none" spc="0" baseline="0" dirty="0">
                <a:solidFill>
                  <a:srgbClr val="000000"/>
                </a:solidFill>
                <a:effectLst/>
                <a:latin typeface="Arial"/>
                <a:ea typeface="Arial"/>
                <a:cs typeface="Arial"/>
              </a:rPr>
              <a:t>Prif sesiwn – 5 mun (sleid 3 o 3)</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cy-GB" sz="1200" b="0" i="0" strike="noStrike" cap="none" spc="0" baseline="0" dirty="0">
                <a:solidFill>
                  <a:srgbClr val="000000"/>
                </a:solidFill>
                <a:effectLst/>
                <a:latin typeface="Arial"/>
                <a:ea typeface="Arial"/>
                <a:cs typeface="Arial"/>
              </a:rPr>
              <a:t>Rhannwch yr wybodaeth ar y sleid.</a:t>
            </a:r>
            <a:endParaRPr lang="en-GB" dirty="0">
              <a:cs typeface="Segoe U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cy-GB" sz="1200" b="0" i="0" strike="noStrike" cap="none" spc="0" baseline="0" dirty="0">
                <a:solidFill>
                  <a:srgbClr val="000000"/>
                </a:solidFill>
                <a:effectLst/>
                <a:latin typeface="Arial"/>
                <a:ea typeface="Arial"/>
                <a:cs typeface="Arial"/>
              </a:rPr>
              <a:t>Cliciwch i ddatgelu’r atebion.</a:t>
            </a:r>
            <a:endParaRPr lang="en-US" i="0" dirty="0">
              <a:cs typeface="Segoe UI"/>
            </a:endParaRPr>
          </a:p>
          <a:p>
            <a:endParaRPr lang="en-US" dirty="0"/>
          </a:p>
        </p:txBody>
      </p:sp>
      <p:sp>
        <p:nvSpPr>
          <p:cNvPr id="4" name="Slide Number Placeholder 3">
            <a:extLst>
              <a:ext uri="{FF2B5EF4-FFF2-40B4-BE49-F238E27FC236}">
                <a16:creationId xmlns:a16="http://schemas.microsoft.com/office/drawing/2014/main" id="{3D6A4F0E-FB8F-F3EA-F732-A9622E730B20}"/>
              </a:ext>
            </a:extLst>
          </p:cNvPr>
          <p:cNvSpPr>
            <a:spLocks noGrp="1"/>
          </p:cNvSpPr>
          <p:nvPr>
            <p:ph type="sldNum" sz="quarter" idx="5"/>
          </p:nvPr>
        </p:nvSpPr>
        <p:spPr/>
        <p:txBody>
          <a:bodyPr/>
          <a:lstStyle/>
          <a:p>
            <a:fld id="{14E421FF-747C-4CCB-ADD2-03BB700017E5}" type="slidenum">
              <a:rPr lang="en-GB" smtClean="0"/>
              <a:t>32</a:t>
            </a:fld>
            <a:endParaRPr lang="en-GB"/>
          </a:p>
        </p:txBody>
      </p:sp>
    </p:spTree>
    <p:extLst>
      <p:ext uri="{BB962C8B-B14F-4D97-AF65-F5344CB8AC3E}">
        <p14:creationId xmlns:p14="http://schemas.microsoft.com/office/powerpoint/2010/main" val="11470654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4E421FF-747C-4CCB-ADD2-03BB700017E5}" type="slidenum">
              <a:rPr lang="en-GB" smtClean="0"/>
              <a:pPr/>
              <a:t>5</a:t>
            </a:fld>
            <a:endParaRPr lang="en-GB"/>
          </a:p>
        </p:txBody>
      </p:sp>
    </p:spTree>
    <p:extLst>
      <p:ext uri="{BB962C8B-B14F-4D97-AF65-F5344CB8AC3E}">
        <p14:creationId xmlns:p14="http://schemas.microsoft.com/office/powerpoint/2010/main" val="15707495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EBEB4-AB0B-761E-B941-DD62B4F5BD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FED020-931E-4F7B-8F25-567F80978C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AA6BFB-EE6E-62BC-B42F-6232C174A58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0AF9FB1-9709-333E-BE54-825498A240EC}"/>
              </a:ext>
            </a:extLst>
          </p:cNvPr>
          <p:cNvSpPr>
            <a:spLocks noGrp="1"/>
          </p:cNvSpPr>
          <p:nvPr>
            <p:ph type="sldNum" sz="quarter" idx="5"/>
          </p:nvPr>
        </p:nvSpPr>
        <p:spPr/>
        <p:txBody>
          <a:bodyPr/>
          <a:lstStyle/>
          <a:p>
            <a:fld id="{14E421FF-747C-4CCB-ADD2-03BB700017E5}" type="slidenum">
              <a:rPr lang="en-GB" smtClean="0"/>
              <a:t>33</a:t>
            </a:fld>
            <a:endParaRPr lang="en-GB"/>
          </a:p>
        </p:txBody>
      </p:sp>
    </p:spTree>
    <p:extLst>
      <p:ext uri="{BB962C8B-B14F-4D97-AF65-F5344CB8AC3E}">
        <p14:creationId xmlns:p14="http://schemas.microsoft.com/office/powerpoint/2010/main" val="22376993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6E16C3-CEE9-07F9-D5C4-BA0831E120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66CAA1-4EF1-A3D7-D47D-5DB689D31E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FDE1BB-9E18-E07B-152E-EB77B56C6055}"/>
              </a:ext>
            </a:extLst>
          </p:cNvPr>
          <p:cNvSpPr>
            <a:spLocks noGrp="1"/>
          </p:cNvSpPr>
          <p:nvPr>
            <p:ph type="body" idx="1"/>
          </p:nvPr>
        </p:nvSpPr>
        <p:spPr/>
        <p:txBody>
          <a:bodyPr/>
          <a:lstStyle/>
          <a:p>
            <a:pPr>
              <a:buNone/>
            </a:pPr>
            <a:r>
              <a:rPr lang="cy-GB" sz="1200" b="1" i="0" strike="noStrike" cap="none" spc="0" baseline="0" dirty="0">
                <a:solidFill>
                  <a:srgbClr val="000000"/>
                </a:solidFill>
                <a:effectLst/>
                <a:latin typeface="Arial"/>
                <a:ea typeface="Arial"/>
                <a:cs typeface="Arial"/>
              </a:rPr>
              <a:t>Cyflwyniad i’r gystadleuaeth – 5 mun+ (sleid 1 o 4)</a:t>
            </a:r>
            <a:endParaRPr lang="en-US" dirty="0"/>
          </a:p>
          <a:p>
            <a:r>
              <a:rPr lang="cy-GB" sz="1200" b="0" i="0" strike="noStrike" cap="none" spc="0" baseline="0" dirty="0">
                <a:solidFill>
                  <a:srgbClr val="000000"/>
                </a:solidFill>
                <a:effectLst/>
                <a:latin typeface="Arial"/>
                <a:ea typeface="Arial"/>
                <a:cs typeface="Arial"/>
              </a:rPr>
              <a:t>Defnyddiwch y daflen templed poster rysáit i gwblhau’r gweithgaredd hwn.</a:t>
            </a:r>
            <a:endParaRPr lang="en-US" i="0" dirty="0">
              <a:cs typeface="Segoe UI"/>
            </a:endParaRPr>
          </a:p>
          <a:p>
            <a:r>
              <a:rPr lang="cy-GB" sz="1200" b="0" i="0" strike="noStrike" cap="none" spc="0" baseline="0" dirty="0">
                <a:solidFill>
                  <a:srgbClr val="000000"/>
                </a:solidFill>
                <a:effectLst/>
                <a:latin typeface="Arial"/>
                <a:ea typeface="Arial"/>
                <a:cs typeface="Arial"/>
              </a:rPr>
              <a:t>Cofiwch gyflwyno unrhyw waith wedi’i gwblhau i’r gystadleuaeth yma: </a:t>
            </a:r>
            <a:r>
              <a:rPr lang="cy-GB" sz="1200" b="1" i="0" u="sng" strike="noStrike" cap="none" spc="-10" baseline="0" dirty="0">
                <a:effectLst/>
                <a:latin typeface="Arial"/>
                <a:ea typeface="Arial"/>
                <a:cs typeface="Arial"/>
                <a:hlinkClick r:id="rId3">
                  <a:extLst>
                    <a:ext uri="{A12FA001-AC4F-418D-AE19-62706E023703}">
                      <ahyp:hlinkClr xmlns:ahyp="http://schemas.microsoft.com/office/drawing/2018/hyperlinkcolor" val="tx"/>
                    </a:ext>
                  </a:extLst>
                </a:hlinkClick>
              </a:rPr>
              <a:t>www.cymruynailgylchu.org.uk/ysgolion </a:t>
            </a:r>
            <a:br>
              <a:rPr lang="cy-GB" sz="1200" b="1" i="0" u="sng" strike="noStrike" cap="none" spc="-10" baseline="0" dirty="0">
                <a:effectLst/>
                <a:latin typeface="Arial"/>
                <a:ea typeface="Arial"/>
                <a:cs typeface="Arial"/>
              </a:rPr>
            </a:br>
            <a:endParaRPr lang="cy-GB" sz="1200" b="1" i="0" u="sng" strike="noStrike" cap="none" spc="-10" baseline="0" dirty="0">
              <a:effectLst/>
              <a:latin typeface="Arial"/>
              <a:ea typeface="Arial"/>
              <a:cs typeface="Arial"/>
            </a:endParaRPr>
          </a:p>
          <a:p>
            <a:endParaRPr lang="cy-GB" sz="1200" b="1" i="0" u="sng" strike="noStrike" cap="none" spc="-10" baseline="0" dirty="0">
              <a:effectLst/>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cy-GB" sz="1200" noProof="0" dirty="0">
                <a:effectLst/>
                <a:latin typeface="Segoe UI" panose="020B0502040204020203" pitchFamily="34" charset="0"/>
              </a:rPr>
              <a:t>Caiff plant a’u teuluoedd gymryd rhan yn y gystadleuaeth drwy gyflwyno poster rysáit o’u pryd bwyd wedi’i wneud o fwyd sydd ganddynt gartref eisoes.  Bydd y cynnig gorau’n ennill hamper bwyd i deulu’r plentyn a gwerth £50 o lyfrau ar gyfer eu hysgol! </a:t>
            </a:r>
            <a:endParaRPr lang="cy-GB" noProof="0" dirty="0"/>
          </a:p>
          <a:p>
            <a:endParaRPr lang="en-US" dirty="0"/>
          </a:p>
        </p:txBody>
      </p:sp>
      <p:sp>
        <p:nvSpPr>
          <p:cNvPr id="4" name="Slide Number Placeholder 3">
            <a:extLst>
              <a:ext uri="{FF2B5EF4-FFF2-40B4-BE49-F238E27FC236}">
                <a16:creationId xmlns:a16="http://schemas.microsoft.com/office/drawing/2014/main" id="{D863FDA1-7D1A-E787-66E8-06FBAF596185}"/>
              </a:ext>
            </a:extLst>
          </p:cNvPr>
          <p:cNvSpPr>
            <a:spLocks noGrp="1"/>
          </p:cNvSpPr>
          <p:nvPr>
            <p:ph type="sldNum" sz="quarter" idx="5"/>
          </p:nvPr>
        </p:nvSpPr>
        <p:spPr/>
        <p:txBody>
          <a:bodyPr/>
          <a:lstStyle/>
          <a:p>
            <a:fld id="{14E421FF-747C-4CCB-ADD2-03BB700017E5}" type="slidenum">
              <a:rPr lang="en-GB" smtClean="0"/>
              <a:t>34</a:t>
            </a:fld>
            <a:endParaRPr lang="en-GB"/>
          </a:p>
        </p:txBody>
      </p:sp>
    </p:spTree>
    <p:extLst>
      <p:ext uri="{BB962C8B-B14F-4D97-AF65-F5344CB8AC3E}">
        <p14:creationId xmlns:p14="http://schemas.microsoft.com/office/powerpoint/2010/main" val="17981850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cy-GB" sz="1200" b="1" i="0" strike="noStrike" cap="none" spc="0" baseline="0" dirty="0">
                <a:solidFill>
                  <a:srgbClr val="000000"/>
                </a:solidFill>
                <a:effectLst/>
                <a:latin typeface="Arial"/>
                <a:ea typeface="Arial"/>
                <a:cs typeface="Arial"/>
              </a:rPr>
              <a:t>Cyflwyniad i’r gystadleuaeth – 5 mun+ (sleid 2 o 4)</a:t>
            </a:r>
            <a:endParaRPr lang="en-US" dirty="0"/>
          </a:p>
          <a:p>
            <a:r>
              <a:rPr lang="cy-GB" sz="1200" b="0" i="0" strike="noStrike" cap="none" spc="0" baseline="0" dirty="0">
                <a:solidFill>
                  <a:srgbClr val="000000"/>
                </a:solidFill>
                <a:effectLst/>
                <a:latin typeface="Arial"/>
                <a:ea typeface="Arial"/>
                <a:cs typeface="Arial"/>
              </a:rPr>
              <a:t>Adolygwch y bwydydd a gaiff eu gwastraffu amlaf a’r ffyrdd y gellid achub y rhain o’r bin gwastraff bwyd.</a:t>
            </a:r>
            <a:endParaRPr lang="en-GB" dirty="0">
              <a:cs typeface="Segoe UI"/>
            </a:endParaRPr>
          </a:p>
          <a:p>
            <a:r>
              <a:rPr lang="cy-GB" sz="1200" b="0" i="0" strike="noStrike" cap="none" spc="0" baseline="0" dirty="0">
                <a:solidFill>
                  <a:srgbClr val="000000"/>
                </a:solidFill>
                <a:effectLst/>
                <a:latin typeface="Arial"/>
                <a:ea typeface="Arial"/>
                <a:cs typeface="Arial"/>
              </a:rPr>
              <a:t>Dangoswch y sleid hon wrth i ddisgyblion gwblhau gweithgaredd y gystadleuaeth.</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E421FF-747C-4CCB-ADD2-03BB700017E5}"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cs typeface="Arial"/>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cs typeface="Arial"/>
            </a:endParaRPr>
          </a:p>
        </p:txBody>
      </p:sp>
    </p:spTree>
    <p:extLst>
      <p:ext uri="{BB962C8B-B14F-4D97-AF65-F5344CB8AC3E}">
        <p14:creationId xmlns:p14="http://schemas.microsoft.com/office/powerpoint/2010/main" val="14062521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cy-GB" sz="1200" b="1" i="0" strike="noStrike" cap="none" spc="0" baseline="0" dirty="0">
                <a:solidFill>
                  <a:srgbClr val="000000"/>
                </a:solidFill>
                <a:effectLst/>
                <a:latin typeface="Arial"/>
                <a:ea typeface="Arial"/>
                <a:cs typeface="Arial"/>
              </a:rPr>
              <a:t>Cyflwyniad i’r gystadleuaeth – 5 mun+ (sleid 3 o 4)</a:t>
            </a:r>
          </a:p>
          <a:p>
            <a:r>
              <a:rPr lang="cy-GB" sz="1200" b="0" i="0" strike="noStrike" cap="none" spc="0" baseline="0" dirty="0">
                <a:solidFill>
                  <a:srgbClr val="000000"/>
                </a:solidFill>
                <a:effectLst/>
                <a:latin typeface="Arial"/>
                <a:ea typeface="Arial"/>
                <a:cs typeface="Arial"/>
              </a:rPr>
              <a:t>Unwaith bydd y disgyblion wedi dewis yr eitem o fwyd maen nhw am ei defnyddio, anogwch nhw i daflu syniadau am wahanol brydau neu fyrbrydau y gellid eu gwneud gan ddefnyddio’r eitem honno.</a:t>
            </a:r>
            <a:endParaRPr lang="en-GB" dirty="0">
              <a:cs typeface="Segoe UI"/>
            </a:endParaRPr>
          </a:p>
          <a:p>
            <a:r>
              <a:rPr lang="cy-GB" sz="1200" b="0" i="0" strike="noStrike" cap="none" spc="0" baseline="0" dirty="0">
                <a:solidFill>
                  <a:srgbClr val="000000"/>
                </a:solidFill>
                <a:effectLst/>
                <a:latin typeface="Arial"/>
                <a:ea typeface="Arial"/>
                <a:cs typeface="Arial"/>
              </a:rPr>
              <a:t>Edrychwch ar y Plât Bwyta’n Iach i ddeall beth sy’n gwneud pryd cytbwys o fwyd.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Segoe UI" panose="020B0502040204020203" pitchFamily="34" charset="0"/>
              </a:rPr>
              <a:t>https://www.nhs.uk/live-well/eat-well/food-guidelines-and-food-labels/the-eatwell-guide/</a:t>
            </a:r>
            <a:endParaRPr lang="en-GB" dirty="0"/>
          </a:p>
          <a:p>
            <a:endParaRPr lang="cy-GB" sz="1200" b="0" i="0" strike="noStrike" cap="none" spc="0" baseline="0" dirty="0">
              <a:solidFill>
                <a:srgbClr val="000000"/>
              </a:solidFill>
              <a:effectLst/>
              <a:latin typeface="Arial"/>
              <a:ea typeface="Arial"/>
              <a:cs typeface="Arial"/>
            </a:endParaRPr>
          </a:p>
          <a:p>
            <a:endParaRPr lang="en-GB" dirty="0"/>
          </a:p>
        </p:txBody>
      </p:sp>
      <p:sp>
        <p:nvSpPr>
          <p:cNvPr id="4" name="Slide Number Placeholder 3"/>
          <p:cNvSpPr>
            <a:spLocks noGrp="1"/>
          </p:cNvSpPr>
          <p:nvPr>
            <p:ph type="sldNum" sz="quarter" idx="5"/>
          </p:nvPr>
        </p:nvSpPr>
        <p:spPr/>
        <p:txBody>
          <a:bodyPr/>
          <a:lstStyle/>
          <a:p>
            <a:fld id="{14E421FF-747C-4CCB-ADD2-03BB700017E5}" type="slidenum">
              <a:rPr lang="en-GB" smtClean="0"/>
              <a:t>36</a:t>
            </a:fld>
            <a:endParaRPr lang="en-GB"/>
          </a:p>
        </p:txBody>
      </p:sp>
    </p:spTree>
    <p:extLst>
      <p:ext uri="{BB962C8B-B14F-4D97-AF65-F5344CB8AC3E}">
        <p14:creationId xmlns:p14="http://schemas.microsoft.com/office/powerpoint/2010/main" val="29108918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cy-GB" sz="1200" b="1" i="0" strike="noStrike" cap="none" spc="0" baseline="0" noProof="0" dirty="0">
                <a:solidFill>
                  <a:srgbClr val="000000"/>
                </a:solidFill>
                <a:effectLst/>
                <a:latin typeface="Arial"/>
                <a:ea typeface="Arial"/>
                <a:cs typeface="Arial"/>
              </a:rPr>
              <a:t>Cyflwyniad i’r gystadleuaeth – 5 mun+ (sleid 4 o 4)</a:t>
            </a:r>
            <a:endParaRPr lang="cy-GB" noProof="0" dirty="0"/>
          </a:p>
          <a:p>
            <a:r>
              <a:rPr lang="cy-GB" sz="1200" b="0" i="0" strike="noStrike" cap="none" spc="0" baseline="0" noProof="0" dirty="0">
                <a:solidFill>
                  <a:srgbClr val="000000"/>
                </a:solidFill>
                <a:effectLst/>
                <a:latin typeface="Arial"/>
                <a:ea typeface="Arial"/>
                <a:cs typeface="Arial"/>
              </a:rPr>
              <a:t>Defnyddiwch y daflen templed poster rysáit i gwblhau’r gweithgaredd hwn.</a:t>
            </a:r>
            <a:endParaRPr lang="cy-GB" i="0" noProof="0" dirty="0">
              <a:cs typeface="Segoe UI"/>
            </a:endParaRPr>
          </a:p>
          <a:p>
            <a:r>
              <a:rPr lang="cy-GB" sz="1200" b="0" i="0" strike="noStrike" cap="none" spc="0" baseline="0" noProof="0" dirty="0">
                <a:solidFill>
                  <a:srgbClr val="000000"/>
                </a:solidFill>
                <a:effectLst/>
                <a:latin typeface="Arial"/>
                <a:ea typeface="Arial"/>
                <a:cs typeface="Arial"/>
              </a:rPr>
              <a:t>Cofiwch gyflwyno unrhyw waith wedi’i gwblhau i’r gystadleuaeth yma: www.cymruynailgylchu.org.uk/teuluoedd </a:t>
            </a:r>
            <a:endParaRPr lang="cy-GB" i="0" noProof="0" dirty="0">
              <a:solidFill>
                <a:srgbClr val="FF0000"/>
              </a:solidFill>
              <a:cs typeface="Segoe UI"/>
            </a:endParaRPr>
          </a:p>
          <a:p>
            <a:endParaRPr lang="cy-GB" noProof="0" dirty="0"/>
          </a:p>
          <a:p>
            <a:r>
              <a:rPr lang="cy-GB" sz="1800" noProof="0" dirty="0">
                <a:effectLst/>
                <a:latin typeface="Segoe UI" panose="020B0502040204020203" pitchFamily="34" charset="0"/>
              </a:rPr>
              <a:t>Caiff plant a’u teuluoedd gymryd rhan yn y gystadleuaeth drwy gyflwyno poster rysáit o’u pryd bwyd wedi’i wneud o fwyd sydd ganddynt gartref eisoes.  Bydd y cynnig gorau’n ennill hamper bwyd i deulu’r plentyn a gwerth £50 o lyfrau ar gyfer eu hysgol! </a:t>
            </a:r>
            <a:endParaRPr lang="cy-GB" noProof="0" dirty="0"/>
          </a:p>
        </p:txBody>
      </p:sp>
      <p:sp>
        <p:nvSpPr>
          <p:cNvPr id="4" name="Slide Number Placeholder 3"/>
          <p:cNvSpPr>
            <a:spLocks noGrp="1"/>
          </p:cNvSpPr>
          <p:nvPr>
            <p:ph type="sldNum" sz="quarter" idx="5"/>
          </p:nvPr>
        </p:nvSpPr>
        <p:spPr/>
        <p:txBody>
          <a:bodyPr/>
          <a:lstStyle/>
          <a:p>
            <a:fld id="{14E421FF-747C-4CCB-ADD2-03BB700017E5}" type="slidenum">
              <a:rPr lang="en-GB" smtClean="0"/>
              <a:t>37</a:t>
            </a:fld>
            <a:endParaRPr lang="en-GB"/>
          </a:p>
        </p:txBody>
      </p:sp>
    </p:spTree>
    <p:extLst>
      <p:ext uri="{BB962C8B-B14F-4D97-AF65-F5344CB8AC3E}">
        <p14:creationId xmlns:p14="http://schemas.microsoft.com/office/powerpoint/2010/main" val="22109106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9E798A-FF03-B19A-819C-6E561AFF6A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ED39FA-762A-5DEF-5157-BC82351AC5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6B34DF-2D2B-1EA2-9F0B-BD3C28394E5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3D74398-A58B-465D-21B9-884B27B71573}"/>
              </a:ext>
            </a:extLst>
          </p:cNvPr>
          <p:cNvSpPr>
            <a:spLocks noGrp="1"/>
          </p:cNvSpPr>
          <p:nvPr>
            <p:ph type="sldNum" sz="quarter" idx="5"/>
          </p:nvPr>
        </p:nvSpPr>
        <p:spPr/>
        <p:txBody>
          <a:bodyPr/>
          <a:lstStyle/>
          <a:p>
            <a:fld id="{14E421FF-747C-4CCB-ADD2-03BB700017E5}" type="slidenum">
              <a:rPr lang="en-GB" smtClean="0"/>
              <a:t>38</a:t>
            </a:fld>
            <a:endParaRPr lang="en-GB"/>
          </a:p>
        </p:txBody>
      </p:sp>
    </p:spTree>
    <p:extLst>
      <p:ext uri="{BB962C8B-B14F-4D97-AF65-F5344CB8AC3E}">
        <p14:creationId xmlns:p14="http://schemas.microsoft.com/office/powerpoint/2010/main" val="28937587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cy-GB" sz="1200" b="1" i="0" strike="noStrike" cap="none" spc="0" baseline="0" dirty="0">
                <a:solidFill>
                  <a:srgbClr val="000000"/>
                </a:solidFill>
                <a:effectLst/>
                <a:latin typeface="Arial"/>
                <a:ea typeface="Arial"/>
                <a:cs typeface="Arial"/>
              </a:rPr>
              <a:t>Oriel ysbrydoliaeth rysetiau Bydd Wych – 5 mun (sleid 1 o 3)</a:t>
            </a:r>
            <a:endParaRPr lang="en-US" dirty="0">
              <a:cs typeface="Segoe UI"/>
            </a:endParaRPr>
          </a:p>
          <a:p>
            <a:pPr marL="285750" indent="-285750">
              <a:buFont typeface="Arial"/>
            </a:pPr>
            <a:r>
              <a:rPr lang="cy-GB" sz="1200" b="0" i="0" strike="noStrike" cap="none" spc="0" baseline="0" dirty="0">
                <a:solidFill>
                  <a:srgbClr val="000000"/>
                </a:solidFill>
                <a:effectLst/>
                <a:latin typeface="Arial"/>
                <a:ea typeface="Arial"/>
                <a:cs typeface="Arial"/>
              </a:rPr>
              <a:t>I gynnig mwy o gymorth, adolygwch y rysáit pasta un pot hon.</a:t>
            </a:r>
          </a:p>
          <a:p>
            <a:pPr marL="285750" indent="-285750">
              <a:buFont typeface="Arial"/>
            </a:pPr>
            <a:r>
              <a:rPr lang="cy-GB" sz="1200" b="0" i="0" strike="noStrike" cap="none" spc="0" baseline="0" dirty="0">
                <a:solidFill>
                  <a:srgbClr val="000000"/>
                </a:solidFill>
                <a:effectLst/>
                <a:latin typeface="Arial"/>
                <a:ea typeface="Arial"/>
                <a:cs typeface="Arial"/>
              </a:rPr>
              <a:t>Gofynnwch i’r disgyblion pa gynhwysion gellid eu cyfnewid am rywbeth arall, o bosibl.</a:t>
            </a:r>
            <a:endParaRPr lang="en-US" dirty="0"/>
          </a:p>
          <a:p>
            <a:pPr marL="285750" indent="-285750">
              <a:buFont typeface="Arial"/>
            </a:pPr>
            <a:r>
              <a:rPr lang="cy-GB" sz="1200" b="0" i="0" strike="noStrike" cap="none" spc="0" baseline="0" dirty="0">
                <a:solidFill>
                  <a:srgbClr val="000000"/>
                </a:solidFill>
                <a:effectLst/>
                <a:latin typeface="Arial"/>
                <a:ea typeface="Arial"/>
                <a:cs typeface="Arial"/>
              </a:rPr>
              <a:t>Cliciwch i ddatgelu’r pethau hawdd eu cyfnewid a allai achub bwyd sydd mewn perygl o gael ei wastraffu.</a:t>
            </a:r>
            <a:endParaRPr lang="en-US" dirty="0">
              <a:cs typeface="Segoe UI"/>
            </a:endParaRPr>
          </a:p>
          <a:p>
            <a:endParaRPr lang="en-GB" dirty="0"/>
          </a:p>
        </p:txBody>
      </p:sp>
      <p:sp>
        <p:nvSpPr>
          <p:cNvPr id="4" name="Slide Number Placeholder 3"/>
          <p:cNvSpPr>
            <a:spLocks noGrp="1"/>
          </p:cNvSpPr>
          <p:nvPr>
            <p:ph type="sldNum" sz="quarter" idx="5"/>
          </p:nvPr>
        </p:nvSpPr>
        <p:spPr/>
        <p:txBody>
          <a:bodyPr/>
          <a:lstStyle/>
          <a:p>
            <a:fld id="{14E421FF-747C-4CCB-ADD2-03BB700017E5}" type="slidenum">
              <a:rPr lang="en-GB" smtClean="0"/>
              <a:t>39</a:t>
            </a:fld>
            <a:endParaRPr lang="en-GB"/>
          </a:p>
        </p:txBody>
      </p:sp>
    </p:spTree>
    <p:extLst>
      <p:ext uri="{BB962C8B-B14F-4D97-AF65-F5344CB8AC3E}">
        <p14:creationId xmlns:p14="http://schemas.microsoft.com/office/powerpoint/2010/main" val="34590427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800" b="1" dirty="0">
                <a:solidFill>
                  <a:srgbClr val="000000"/>
                </a:solidFill>
                <a:effectLst/>
                <a:latin typeface="Open Sans" panose="020B0606030504020204" pitchFamily="34" charset="0"/>
                <a:ea typeface="Times New Roman" panose="02020603050405020304" pitchFamily="18" charset="0"/>
              </a:rPr>
              <a:t>Oriel ysbrydoliaeth rysetiau Bydd Wych – 5 mun (sleid 2 o 3)</a:t>
            </a:r>
            <a:endParaRPr lang="en-GB" sz="1800" dirty="0">
              <a:effectLst/>
              <a:latin typeface="Times New Roman" panose="02020603050405020304" pitchFamily="18" charset="0"/>
              <a:ea typeface="Times New Roman" panose="02020603050405020304" pitchFamily="18" charset="0"/>
            </a:endParaRPr>
          </a:p>
          <a:p>
            <a:pPr marL="283210" indent="-283210"/>
            <a:r>
              <a:rPr lang="cy-GB" sz="1800" dirty="0">
                <a:solidFill>
                  <a:srgbClr val="000000"/>
                </a:solidFill>
                <a:effectLst/>
                <a:latin typeface="Open Sans" panose="020B0606030504020204" pitchFamily="34" charset="0"/>
                <a:ea typeface="Times New Roman" panose="02020603050405020304" pitchFamily="18" charset="0"/>
              </a:rPr>
              <a:t>Adolygwch y syniadau rysetiau ychwanegol hyn i gefnogi eich disgyblion i greu syniadau.</a:t>
            </a:r>
            <a:endParaRPr lang="en-GB" sz="1800" dirty="0">
              <a:effectLst/>
              <a:latin typeface="Times New Roman" panose="02020603050405020304" pitchFamily="18" charset="0"/>
              <a:ea typeface="Times New Roman" panose="02020603050405020304" pitchFamily="18" charset="0"/>
            </a:endParaRPr>
          </a:p>
          <a:p>
            <a:pPr marL="283210" indent="-283210"/>
            <a:r>
              <a:rPr lang="cy-GB" sz="1800" dirty="0">
                <a:solidFill>
                  <a:srgbClr val="000000"/>
                </a:solidFill>
                <a:effectLst/>
                <a:latin typeface="Open Sans" panose="020B0606030504020204" pitchFamily="34" charset="0"/>
                <a:ea typeface="Times New Roman" panose="02020603050405020304" pitchFamily="18" charset="0"/>
              </a:rPr>
              <a:t>Mae gan bob un o’r rysetiau hyn opsiynau hawdd ar gyfer cyfnewid cynhwysion.</a:t>
            </a:r>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14E421FF-747C-4CCB-ADD2-03BB700017E5}" type="slidenum">
              <a:rPr lang="en-GB" smtClean="0"/>
              <a:pPr/>
              <a:t>40</a:t>
            </a:fld>
            <a:endParaRPr lang="en-GB"/>
          </a:p>
        </p:txBody>
      </p:sp>
    </p:spTree>
    <p:extLst>
      <p:ext uri="{BB962C8B-B14F-4D97-AF65-F5344CB8AC3E}">
        <p14:creationId xmlns:p14="http://schemas.microsoft.com/office/powerpoint/2010/main" val="27275400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800" b="1" dirty="0">
                <a:solidFill>
                  <a:srgbClr val="000000"/>
                </a:solidFill>
                <a:effectLst/>
                <a:latin typeface="Open Sans" panose="020B0606030504020204" pitchFamily="34" charset="0"/>
                <a:ea typeface="Times New Roman" panose="02020603050405020304" pitchFamily="18" charset="0"/>
              </a:rPr>
              <a:t>Oriel ysbrydoliaeth rysetiau Bydd Wych – 5 mun (sleid 3 o 3)</a:t>
            </a:r>
            <a:endParaRPr lang="en-GB" sz="1800" dirty="0">
              <a:effectLst/>
              <a:latin typeface="Times New Roman" panose="02020603050405020304" pitchFamily="18" charset="0"/>
              <a:ea typeface="Times New Roman" panose="02020603050405020304" pitchFamily="18" charset="0"/>
            </a:endParaRPr>
          </a:p>
          <a:p>
            <a:pPr marL="283210" indent="-283210"/>
            <a:r>
              <a:rPr lang="cy-GB" sz="1800" dirty="0">
                <a:solidFill>
                  <a:srgbClr val="000000"/>
                </a:solidFill>
                <a:effectLst/>
                <a:latin typeface="Open Sans" panose="020B0606030504020204" pitchFamily="34" charset="0"/>
                <a:ea typeface="Times New Roman" panose="02020603050405020304" pitchFamily="18" charset="0"/>
              </a:rPr>
              <a:t>Adolygwch y syniadau rysetiau ychwanegol hyn i gefnogi eich disgyblion i greu syniadau.</a:t>
            </a:r>
            <a:endParaRPr lang="en-GB" sz="1800" dirty="0">
              <a:effectLst/>
              <a:latin typeface="Times New Roman" panose="02020603050405020304" pitchFamily="18" charset="0"/>
              <a:ea typeface="Times New Roman" panose="02020603050405020304" pitchFamily="18" charset="0"/>
            </a:endParaRPr>
          </a:p>
          <a:p>
            <a:pPr marL="283210" indent="-283210"/>
            <a:r>
              <a:rPr lang="cy-GB" sz="1800" dirty="0">
                <a:solidFill>
                  <a:srgbClr val="000000"/>
                </a:solidFill>
                <a:effectLst/>
                <a:latin typeface="Open Sans" panose="020B0606030504020204" pitchFamily="34" charset="0"/>
                <a:ea typeface="Times New Roman" panose="02020603050405020304" pitchFamily="18" charset="0"/>
              </a:rPr>
              <a:t>Mae gan bob un o’r rysetiau hyn opsiynau hawdd ar gyfer cyfnewid cynhwysion.</a:t>
            </a:r>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14E421FF-747C-4CCB-ADD2-03BB700017E5}" type="slidenum">
              <a:rPr lang="en-GB" smtClean="0"/>
              <a:pPr/>
              <a:t>41</a:t>
            </a:fld>
            <a:endParaRPr lang="en-GB"/>
          </a:p>
        </p:txBody>
      </p:sp>
    </p:spTree>
    <p:extLst>
      <p:ext uri="{BB962C8B-B14F-4D97-AF65-F5344CB8AC3E}">
        <p14:creationId xmlns:p14="http://schemas.microsoft.com/office/powerpoint/2010/main" val="39399681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cy-GB" sz="1200" b="1" i="0" strike="noStrike" cap="none" spc="0" baseline="0">
                <a:solidFill>
                  <a:srgbClr val="000000"/>
                </a:solidFill>
                <a:effectLst/>
                <a:latin typeface="Arial"/>
                <a:ea typeface="Arial"/>
                <a:cs typeface="Arial"/>
              </a:rPr>
              <a:t>Adolygu eich rysetiau – 5–10 mun (sleid 1 o 1)</a:t>
            </a:r>
            <a:endParaRPr lang="en-US">
              <a:cs typeface="Segoe UI"/>
            </a:endParaRPr>
          </a:p>
          <a:p>
            <a:r>
              <a:rPr lang="cy-GB" sz="1200" b="0" i="0" strike="noStrike" cap="none" spc="0" baseline="0">
                <a:solidFill>
                  <a:srgbClr val="000000"/>
                </a:solidFill>
                <a:effectLst/>
                <a:latin typeface="Arial"/>
                <a:ea typeface="Arial"/>
                <a:cs typeface="Arial"/>
              </a:rPr>
              <a:t>Adolygwch y gwahanol ffyrdd y gall disgyblion rannu’r neges.</a:t>
            </a:r>
            <a:endParaRPr lang="en-US"/>
          </a:p>
          <a:p>
            <a:r>
              <a:rPr lang="cy-GB" sz="1200" b="0" i="0" strike="noStrike" cap="none" spc="0" baseline="0">
                <a:solidFill>
                  <a:srgbClr val="000000"/>
                </a:solidFill>
                <a:effectLst/>
                <a:latin typeface="Arial"/>
                <a:ea typeface="Arial"/>
                <a:cs typeface="Arial"/>
              </a:rPr>
              <a:t>Lluniwch gynllun gweithredu fel dosbarth i benderfynu pa opsiynau fydd y dosbarth yn dewis gweithredu arnynt.</a:t>
            </a:r>
            <a:endParaRPr lang="en-GB">
              <a:cs typeface="Segoe UI"/>
            </a:endParaRPr>
          </a:p>
          <a:p>
            <a:endParaRPr lang="en-US"/>
          </a:p>
        </p:txBody>
      </p:sp>
      <p:sp>
        <p:nvSpPr>
          <p:cNvPr id="4" name="Slide Number Placeholder 3"/>
          <p:cNvSpPr>
            <a:spLocks noGrp="1"/>
          </p:cNvSpPr>
          <p:nvPr>
            <p:ph type="sldNum" sz="quarter" idx="5"/>
          </p:nvPr>
        </p:nvSpPr>
        <p:spPr/>
        <p:txBody>
          <a:bodyPr/>
          <a:lstStyle/>
          <a:p>
            <a:fld id="{14E421FF-747C-4CCB-ADD2-03BB700017E5}" type="slidenum">
              <a:rPr lang="en-GB" smtClean="0"/>
              <a:t>43</a:t>
            </a:fld>
            <a:endParaRPr lang="en-GB"/>
          </a:p>
        </p:txBody>
      </p:sp>
    </p:spTree>
    <p:extLst>
      <p:ext uri="{BB962C8B-B14F-4D97-AF65-F5344CB8AC3E}">
        <p14:creationId xmlns:p14="http://schemas.microsoft.com/office/powerpoint/2010/main" val="42593945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4E421FF-747C-4CCB-ADD2-03BB700017E5}" type="slidenum">
              <a:rPr lang="en-GB" smtClean="0"/>
              <a:pPr/>
              <a:t>7</a:t>
            </a:fld>
            <a:endParaRPr lang="en-GB"/>
          </a:p>
        </p:txBody>
      </p:sp>
    </p:spTree>
    <p:extLst>
      <p:ext uri="{BB962C8B-B14F-4D97-AF65-F5344CB8AC3E}">
        <p14:creationId xmlns:p14="http://schemas.microsoft.com/office/powerpoint/2010/main" val="25147602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cy-GB"/>
          </a:p>
        </p:txBody>
      </p:sp>
      <p:sp>
        <p:nvSpPr>
          <p:cNvPr id="4" name="Slide Number Placeholder 3"/>
          <p:cNvSpPr>
            <a:spLocks noGrp="1"/>
          </p:cNvSpPr>
          <p:nvPr>
            <p:ph type="sldNum" sz="quarter" idx="5"/>
          </p:nvPr>
        </p:nvSpPr>
        <p:spPr/>
        <p:txBody>
          <a:bodyPr/>
          <a:lstStyle/>
          <a:p>
            <a:fld id="{14E421FF-747C-4CCB-ADD2-03BB700017E5}" type="slidenum">
              <a:rPr lang="en-GB" smtClean="0"/>
              <a:t>8</a:t>
            </a:fld>
            <a:endParaRPr lang="en-GB"/>
          </a:p>
        </p:txBody>
      </p:sp>
    </p:spTree>
    <p:extLst>
      <p:ext uri="{BB962C8B-B14F-4D97-AF65-F5344CB8AC3E}">
        <p14:creationId xmlns:p14="http://schemas.microsoft.com/office/powerpoint/2010/main" val="703204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cy-GB" sz="1200" b="1" i="0" strike="noStrike" cap="none" spc="0" baseline="0" dirty="0">
                <a:solidFill>
                  <a:srgbClr val="000000"/>
                </a:solidFill>
                <a:effectLst/>
                <a:latin typeface="Arial"/>
                <a:ea typeface="Arial"/>
                <a:cs typeface="Arial"/>
              </a:rPr>
              <a:t>Gweithgaredd sbardun – 5 mun (sleid 1 o 4)</a:t>
            </a:r>
          </a:p>
          <a:p>
            <a:r>
              <a:rPr lang="cy-GB" sz="1200" b="0" i="0" strike="noStrike" cap="none" spc="0" baseline="0" dirty="0">
                <a:solidFill>
                  <a:srgbClr val="000000"/>
                </a:solidFill>
                <a:effectLst/>
                <a:latin typeface="Arial"/>
                <a:ea typeface="Arial"/>
                <a:cs typeface="Arial"/>
              </a:rPr>
              <a:t>Darllenwch y stori ar y sleid allan i’r dosbarth.</a:t>
            </a:r>
            <a:endParaRPr lang="en-US" dirty="0">
              <a:cs typeface="Segoe UI"/>
            </a:endParaRPr>
          </a:p>
          <a:p>
            <a:r>
              <a:rPr lang="cy-GB" sz="1200" b="0" i="0" strike="noStrike" cap="none" spc="0" baseline="0" dirty="0">
                <a:solidFill>
                  <a:srgbClr val="000000"/>
                </a:solidFill>
                <a:effectLst/>
                <a:latin typeface="Arial"/>
                <a:ea typeface="Arial"/>
                <a:cs typeface="Arial"/>
              </a:rPr>
              <a:t>Yna, gofynnwch y cwestiynau sydd ar y ddwy sleid ganlynol. </a:t>
            </a:r>
            <a:endParaRPr lang="en-US" dirty="0">
              <a:cs typeface="Segoe UI"/>
            </a:endParaRPr>
          </a:p>
          <a:p>
            <a:endParaRPr lang="en-GB" dirty="0"/>
          </a:p>
        </p:txBody>
      </p:sp>
      <p:sp>
        <p:nvSpPr>
          <p:cNvPr id="4" name="Slide Number Placeholder 3"/>
          <p:cNvSpPr>
            <a:spLocks noGrp="1"/>
          </p:cNvSpPr>
          <p:nvPr>
            <p:ph type="sldNum" sz="quarter" idx="5"/>
          </p:nvPr>
        </p:nvSpPr>
        <p:spPr/>
        <p:txBody>
          <a:bodyPr/>
          <a:lstStyle/>
          <a:p>
            <a:fld id="{14E421FF-747C-4CCB-ADD2-03BB700017E5}" type="slidenum">
              <a:rPr lang="en-GB" smtClean="0"/>
              <a:t>9</a:t>
            </a:fld>
            <a:endParaRPr lang="en-GB"/>
          </a:p>
        </p:txBody>
      </p:sp>
    </p:spTree>
    <p:extLst>
      <p:ext uri="{BB962C8B-B14F-4D97-AF65-F5344CB8AC3E}">
        <p14:creationId xmlns:p14="http://schemas.microsoft.com/office/powerpoint/2010/main" val="13697069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cy-GB" sz="1200" b="1" i="0" strike="noStrike" cap="none" spc="0" baseline="0" dirty="0">
                <a:solidFill>
                  <a:srgbClr val="000000"/>
                </a:solidFill>
                <a:effectLst/>
                <a:latin typeface="Arial"/>
                <a:ea typeface="Arial"/>
                <a:cs typeface="Arial"/>
              </a:rPr>
              <a:t>Gweithgaredd sbardun – 5 mun (sleid 2 o 4)</a:t>
            </a:r>
            <a:endParaRPr lang="en-US" dirty="0"/>
          </a:p>
          <a:p>
            <a:r>
              <a:rPr lang="cy-GB" sz="1200" b="0" i="0" strike="noStrike" cap="none" spc="0" baseline="0" dirty="0">
                <a:solidFill>
                  <a:srgbClr val="000000"/>
                </a:solidFill>
                <a:effectLst/>
                <a:latin typeface="Arial"/>
                <a:ea typeface="Arial"/>
                <a:cs typeface="Arial"/>
              </a:rPr>
              <a:t>Gofynnwch y cwestiwn ar y sleid.</a:t>
            </a:r>
            <a:endParaRPr lang="en-US" dirty="0">
              <a:cs typeface="Segoe UI"/>
            </a:endParaRPr>
          </a:p>
          <a:p>
            <a:r>
              <a:rPr lang="cy-GB" sz="1200" b="0" i="0" strike="noStrike" cap="none" spc="0" baseline="0" dirty="0">
                <a:solidFill>
                  <a:srgbClr val="000000"/>
                </a:solidFill>
                <a:effectLst/>
                <a:latin typeface="Arial"/>
                <a:ea typeface="Arial"/>
                <a:cs typeface="Arial"/>
              </a:rPr>
              <a:t>Cymerwch ambell awgrym am atebion gan y disgyblion.</a:t>
            </a:r>
            <a:endParaRPr lang="en-US" dirty="0">
              <a:cs typeface="Segoe UI"/>
            </a:endParaRPr>
          </a:p>
          <a:p>
            <a:r>
              <a:rPr lang="cy-GB" sz="1200" b="0" i="0" strike="noStrike" cap="none" spc="0" baseline="0" dirty="0">
                <a:solidFill>
                  <a:srgbClr val="000000"/>
                </a:solidFill>
                <a:effectLst/>
                <a:latin typeface="Arial"/>
                <a:ea typeface="Arial"/>
                <a:cs typeface="Arial"/>
              </a:rPr>
              <a:t>Yna, cliciwch i ddatgelu’r lluniau sy’n dangos yr atebion ar y sleid nesaf.</a:t>
            </a:r>
            <a:endParaRPr lang="en-US" dirty="0">
              <a:cs typeface="Segoe UI"/>
            </a:endParaRPr>
          </a:p>
        </p:txBody>
      </p:sp>
      <p:sp>
        <p:nvSpPr>
          <p:cNvPr id="4" name="Slide Number Placeholder 3"/>
          <p:cNvSpPr>
            <a:spLocks noGrp="1"/>
          </p:cNvSpPr>
          <p:nvPr>
            <p:ph type="sldNum" sz="quarter" idx="5"/>
          </p:nvPr>
        </p:nvSpPr>
        <p:spPr/>
        <p:txBody>
          <a:bodyPr/>
          <a:lstStyle/>
          <a:p>
            <a:fld id="{14E421FF-747C-4CCB-ADD2-03BB700017E5}" type="slidenum">
              <a:rPr lang="en-GB" smtClean="0"/>
              <a:t>10</a:t>
            </a:fld>
            <a:endParaRPr lang="en-GB"/>
          </a:p>
        </p:txBody>
      </p:sp>
    </p:spTree>
    <p:extLst>
      <p:ext uri="{BB962C8B-B14F-4D97-AF65-F5344CB8AC3E}">
        <p14:creationId xmlns:p14="http://schemas.microsoft.com/office/powerpoint/2010/main" val="15517915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cy-GB" sz="1200" b="1" i="0" strike="noStrike" cap="none" spc="0" baseline="0" dirty="0">
                <a:solidFill>
                  <a:srgbClr val="000000"/>
                </a:solidFill>
                <a:effectLst/>
                <a:latin typeface="Arial"/>
                <a:ea typeface="Arial"/>
                <a:cs typeface="Arial"/>
              </a:rPr>
              <a:t>Gweithgaredd sbardun – 5 mun (sleid 3 o 4)</a:t>
            </a:r>
            <a:endParaRPr lang="en-US" dirty="0"/>
          </a:p>
          <a:p>
            <a:r>
              <a:rPr lang="cy-GB" sz="1200" b="0" i="0" strike="noStrike" cap="none" spc="0" baseline="0" dirty="0">
                <a:solidFill>
                  <a:srgbClr val="000000"/>
                </a:solidFill>
                <a:effectLst/>
                <a:latin typeface="Arial"/>
                <a:ea typeface="Arial"/>
                <a:cs typeface="Arial"/>
              </a:rPr>
              <a:t>Pwysleisiwch y dylai gwastraff bwyd fynd i’r cadi gwastraff bwyd bob tro, a byth i’r bin sbwriel.</a:t>
            </a:r>
            <a:endParaRPr lang="en-US" dirty="0"/>
          </a:p>
          <a:p>
            <a:endParaRPr lang="en-US" dirty="0"/>
          </a:p>
          <a:p>
            <a:r>
              <a:rPr lang="cy-GB" sz="1200" b="1" i="0" strike="noStrike" cap="none" spc="0" baseline="0" dirty="0">
                <a:solidFill>
                  <a:srgbClr val="000000"/>
                </a:solidFill>
                <a:effectLst/>
                <a:latin typeface="Arial"/>
                <a:ea typeface="Arial"/>
                <a:cs typeface="Arial"/>
              </a:rPr>
              <a:t>Cymorth</a:t>
            </a:r>
            <a:r>
              <a:rPr lang="cy-GB" sz="1200" b="0" i="0" strike="noStrike" cap="none" spc="0" baseline="0" dirty="0">
                <a:solidFill>
                  <a:srgbClr val="000000"/>
                </a:solidFill>
                <a:effectLst/>
                <a:latin typeface="Arial"/>
                <a:ea typeface="Arial"/>
                <a:cs typeface="Arial"/>
              </a:rPr>
              <a:t>: Pwysleisio bod y llun yn dangos cadi gwastraff bwyd. Dylai fod gan bob disgybl un o’r rhain gartref i roi eu gwastraff bwyd ynddo. Gofynnwch i’r disgyblion a ydyn nhw’n adnabod y cadi. </a:t>
            </a:r>
            <a:endParaRPr lang="en-US" dirty="0">
              <a:cs typeface="Segoe UI"/>
            </a:endParaRPr>
          </a:p>
          <a:p>
            <a:r>
              <a:rPr lang="cy-GB" sz="1200" b="1" i="0" strike="noStrike" cap="none" spc="0" baseline="0" dirty="0">
                <a:solidFill>
                  <a:srgbClr val="000000"/>
                </a:solidFill>
                <a:effectLst/>
                <a:latin typeface="Arial"/>
                <a:ea typeface="Arial"/>
                <a:cs typeface="Arial"/>
              </a:rPr>
              <a:t>Ateb:</a:t>
            </a:r>
            <a:r>
              <a:rPr lang="cy-GB" sz="1200" b="0" i="0" strike="noStrike" cap="none" spc="0" baseline="0" dirty="0">
                <a:solidFill>
                  <a:srgbClr val="000000"/>
                </a:solidFill>
                <a:effectLst/>
                <a:latin typeface="Arial"/>
                <a:ea typeface="Arial"/>
                <a:cs typeface="Arial"/>
              </a:rPr>
              <a:t> Gallai’r teulu Llewelyn fwyta Arthur beth bynnag, er ei fod ychydig yn frown a meddal, neu ei roi mewn crempog banana. Fe ddylen nhw ailgylchu ei groen yn eu cadi gwastraff bwyd. </a:t>
            </a:r>
            <a:endParaRPr lang="en-US" dirty="0">
              <a:cs typeface="Segoe UI"/>
            </a:endParaRPr>
          </a:p>
          <a:p>
            <a:endParaRPr lang="en-GB" dirty="0"/>
          </a:p>
        </p:txBody>
      </p:sp>
      <p:sp>
        <p:nvSpPr>
          <p:cNvPr id="4" name="Slide Number Placeholder 3"/>
          <p:cNvSpPr>
            <a:spLocks noGrp="1"/>
          </p:cNvSpPr>
          <p:nvPr>
            <p:ph type="sldNum" sz="quarter" idx="5"/>
          </p:nvPr>
        </p:nvSpPr>
        <p:spPr/>
        <p:txBody>
          <a:bodyPr/>
          <a:lstStyle/>
          <a:p>
            <a:fld id="{14E421FF-747C-4CCB-ADD2-03BB700017E5}" type="slidenum">
              <a:rPr lang="en-GB" smtClean="0"/>
              <a:t>11</a:t>
            </a:fld>
            <a:endParaRPr lang="en-GB"/>
          </a:p>
        </p:txBody>
      </p:sp>
    </p:spTree>
    <p:extLst>
      <p:ext uri="{BB962C8B-B14F-4D97-AF65-F5344CB8AC3E}">
        <p14:creationId xmlns:p14="http://schemas.microsoft.com/office/powerpoint/2010/main" val="20542550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0"/>
              </a:spcBef>
              <a:buNone/>
            </a:pPr>
            <a:r>
              <a:rPr lang="cy-GB" sz="1200" b="1" i="0" strike="noStrike" cap="none" spc="0" baseline="0" dirty="0">
                <a:solidFill>
                  <a:srgbClr val="000000"/>
                </a:solidFill>
                <a:effectLst/>
                <a:latin typeface="Arial"/>
                <a:ea typeface="Arial"/>
                <a:cs typeface="Arial"/>
              </a:rPr>
              <a:t>Gweithgaredd sbardun – 5 mun (sleid 4 o 4)</a:t>
            </a:r>
          </a:p>
          <a:p>
            <a:r>
              <a:rPr lang="cy-GB" sz="1200" b="0" i="0" strike="noStrike" cap="none" spc="0" baseline="0" dirty="0">
                <a:solidFill>
                  <a:srgbClr val="000000"/>
                </a:solidFill>
                <a:effectLst/>
                <a:latin typeface="Arial"/>
                <a:ea typeface="Arial"/>
                <a:cs typeface="Arial"/>
              </a:rPr>
              <a:t>Gofynnwch y cwestiwn ar y sleid.</a:t>
            </a:r>
            <a:endParaRPr lang="en-US" dirty="0">
              <a:cs typeface="Segoe UI"/>
            </a:endParaRPr>
          </a:p>
          <a:p>
            <a:r>
              <a:rPr lang="cy-GB" sz="1200" b="0" i="0" strike="noStrike" cap="none" spc="0" baseline="0" dirty="0">
                <a:solidFill>
                  <a:srgbClr val="000000"/>
                </a:solidFill>
                <a:effectLst/>
                <a:latin typeface="Arial"/>
                <a:ea typeface="Arial"/>
                <a:cs typeface="Arial"/>
              </a:rPr>
              <a:t>Cymerwch ambell awgrym am atebion gan y disgyblion.</a:t>
            </a:r>
            <a:endParaRPr lang="en-US" dirty="0">
              <a:cs typeface="Segoe UI"/>
            </a:endParaRPr>
          </a:p>
          <a:p>
            <a:r>
              <a:rPr lang="cy-GB" sz="1200" b="0" i="0" strike="noStrike" cap="none" spc="0" baseline="0" dirty="0">
                <a:solidFill>
                  <a:srgbClr val="000000"/>
                </a:solidFill>
                <a:effectLst/>
                <a:latin typeface="Arial"/>
                <a:ea typeface="Arial"/>
                <a:cs typeface="Arial"/>
              </a:rPr>
              <a:t>Yna, cliciwch i ddatgelu’r lluniau sy’n dangos yr atebion.</a:t>
            </a:r>
            <a:endParaRPr lang="en-US" dirty="0">
              <a:cs typeface="Segoe UI"/>
            </a:endParaRPr>
          </a:p>
          <a:p>
            <a:r>
              <a:rPr lang="cy-GB" sz="1200" b="1" i="0" strike="noStrike" cap="none" spc="0" baseline="0" dirty="0">
                <a:solidFill>
                  <a:srgbClr val="000000"/>
                </a:solidFill>
                <a:effectLst/>
                <a:latin typeface="Arial"/>
                <a:ea typeface="Arial"/>
                <a:cs typeface="Arial"/>
              </a:rPr>
              <a:t>Atebion:</a:t>
            </a:r>
            <a:endParaRPr lang="en-US" dirty="0">
              <a:cs typeface="Segoe UI"/>
            </a:endParaRPr>
          </a:p>
          <a:p>
            <a:pPr lvl="1" indent="-112395"/>
            <a:r>
              <a:rPr lang="cy-GB" sz="1200" b="1" i="1" strike="noStrike" cap="none" spc="0" baseline="0" dirty="0">
                <a:solidFill>
                  <a:srgbClr val="000000"/>
                </a:solidFill>
                <a:effectLst/>
                <a:latin typeface="Arial"/>
                <a:ea typeface="Arial"/>
                <a:cs typeface="Arial"/>
              </a:rPr>
              <a:t>Y croen:</a:t>
            </a:r>
            <a:endParaRPr lang="en-US" sz="1200" b="1" i="1" dirty="0">
              <a:cs typeface="Segoe UI"/>
            </a:endParaRPr>
          </a:p>
          <a:p>
            <a:pPr marL="561340" lvl="2" indent="-171450">
              <a:buFont typeface="Arial,Sans-Serif"/>
              <a:buChar char="•"/>
            </a:pPr>
            <a:r>
              <a:rPr lang="cy-GB" sz="1200" b="0" i="0" strike="noStrike" cap="none" spc="0" baseline="0" dirty="0">
                <a:solidFill>
                  <a:srgbClr val="000000"/>
                </a:solidFill>
                <a:effectLst/>
                <a:latin typeface="Arial"/>
                <a:ea typeface="Arial"/>
                <a:cs typeface="Arial"/>
              </a:rPr>
              <a:t>Mae bwyd yn ddrud, ac felly bydd llai o arian gan y teulu Llewelyn os byddan nhw’n gwastraffu bwyd.  Fe allan nhw arbed arian drwy osgoi gwastraff.</a:t>
            </a:r>
            <a:endParaRPr lang="en-US" sz="1200" dirty="0">
              <a:cs typeface="Segoe UI"/>
            </a:endParaRPr>
          </a:p>
          <a:p>
            <a:pPr marL="561340" lvl="2" indent="-171450">
              <a:buFont typeface="Arial,Sans-Serif"/>
              <a:buChar char="•"/>
            </a:pPr>
            <a:r>
              <a:rPr lang="cy-GB" sz="1200" b="0" i="0" strike="noStrike" cap="none" spc="0" baseline="0" dirty="0">
                <a:solidFill>
                  <a:srgbClr val="000000"/>
                </a:solidFill>
                <a:effectLst/>
                <a:latin typeface="Arial"/>
                <a:ea typeface="Arial"/>
                <a:cs typeface="Arial"/>
              </a:rPr>
              <a:t>Mae tyfu a chludo bwyd yn cael effaith ar yr amgylchedd – os byddwn yn gwastraffu bwyd, bydd yr effaith hon yn fwy. </a:t>
            </a:r>
            <a:endParaRPr lang="en-US" sz="1200" dirty="0">
              <a:cs typeface="Segoe UI"/>
            </a:endParaRPr>
          </a:p>
          <a:p>
            <a:pPr lvl="1" indent="-112395"/>
            <a:r>
              <a:rPr lang="cy-GB" sz="1200" b="1" i="1" strike="noStrike" cap="none" spc="0" baseline="0" dirty="0">
                <a:solidFill>
                  <a:srgbClr val="000000"/>
                </a:solidFill>
                <a:effectLst/>
                <a:latin typeface="Arial"/>
                <a:ea typeface="Arial"/>
                <a:cs typeface="Arial"/>
              </a:rPr>
              <a:t>Croen banana:</a:t>
            </a:r>
            <a:endParaRPr lang="en-US" sz="1200" b="1" i="1" dirty="0">
              <a:cs typeface="Segoe UI"/>
            </a:endParaRPr>
          </a:p>
          <a:p>
            <a:pPr marL="561340" lvl="2" indent="-171450">
              <a:buFont typeface="Arial,Sans-Serif"/>
              <a:buChar char="•"/>
            </a:pPr>
            <a:r>
              <a:rPr lang="cy-GB" sz="1200" b="0" i="0" strike="noStrike" cap="none" spc="0" baseline="0" dirty="0">
                <a:solidFill>
                  <a:srgbClr val="000000"/>
                </a:solidFill>
                <a:effectLst/>
                <a:latin typeface="Arial"/>
                <a:ea typeface="Arial"/>
                <a:cs typeface="Arial"/>
              </a:rPr>
              <a:t>Ei roi yn y cadi yw’r peth gorau y galli ei wneud ag ef er mwyn yr amgylchedd – gall gynhyrchu ynni gwyrdd, adnewyddadwy i’n cartrefi. </a:t>
            </a:r>
            <a:endParaRPr lang="en-US" sz="1200" dirty="0">
              <a:cs typeface="Segoe UI"/>
            </a:endParaRPr>
          </a:p>
          <a:p>
            <a:pPr marL="0" indent="0">
              <a:spcBef>
                <a:spcPct val="0"/>
              </a:spcBef>
              <a:buNone/>
            </a:pPr>
            <a:r>
              <a:rPr lang="en-US" dirty="0"/>
              <a:t> </a:t>
            </a:r>
            <a:endParaRPr lang="en-GB" dirty="0">
              <a:cs typeface="Segoe UI"/>
            </a:endParaRPr>
          </a:p>
          <a:p>
            <a:endParaRPr lang="en-US" dirty="0"/>
          </a:p>
        </p:txBody>
      </p:sp>
      <p:sp>
        <p:nvSpPr>
          <p:cNvPr id="4" name="Slide Number Placeholder 3"/>
          <p:cNvSpPr>
            <a:spLocks noGrp="1"/>
          </p:cNvSpPr>
          <p:nvPr>
            <p:ph type="sldNum" sz="quarter" idx="5"/>
          </p:nvPr>
        </p:nvSpPr>
        <p:spPr/>
        <p:txBody>
          <a:bodyPr/>
          <a:lstStyle/>
          <a:p>
            <a:fld id="{14E421FF-747C-4CCB-ADD2-03BB700017E5}" type="slidenum">
              <a:rPr lang="en-GB" smtClean="0"/>
              <a:t>12</a:t>
            </a:fld>
            <a:endParaRPr lang="en-GB"/>
          </a:p>
        </p:txBody>
      </p:sp>
    </p:spTree>
    <p:extLst>
      <p:ext uri="{BB962C8B-B14F-4D97-AF65-F5344CB8AC3E}">
        <p14:creationId xmlns:p14="http://schemas.microsoft.com/office/powerpoint/2010/main" val="3735508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svg"/><Relationship Id="rId2" Type="http://schemas.openxmlformats.org/officeDocument/2006/relationships/image" Target="../media/image6.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6.jpe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1.svg"/><Relationship Id="rId2" Type="http://schemas.openxmlformats.org/officeDocument/2006/relationships/image" Target="../media/image6.jpe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emf"/></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5.jpe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FRONT_COVER">
    <p:bg>
      <p:bgPr>
        <a:blipFill dpi="0" rotWithShape="1">
          <a:blip r:embed="rId2" cstate="email">
            <a:lum/>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4" name="Picture 3" descr="A banana with a face drawn on it&#10;&#10;Description automatically generated">
            <a:extLst>
              <a:ext uri="{FF2B5EF4-FFF2-40B4-BE49-F238E27FC236}">
                <a16:creationId xmlns:a16="http://schemas.microsoft.com/office/drawing/2014/main" id="{3C7317A0-7C3D-C3F0-9E28-6E9A25E9697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325095" y="1050925"/>
            <a:ext cx="4572000" cy="5791200"/>
          </a:xfrm>
          <a:prstGeom prst="rect">
            <a:avLst/>
          </a:prstGeom>
        </p:spPr>
      </p:pic>
      <p:pic>
        <p:nvPicPr>
          <p:cNvPr id="13" name="Picture 12">
            <a:extLst>
              <a:ext uri="{FF2B5EF4-FFF2-40B4-BE49-F238E27FC236}">
                <a16:creationId xmlns:a16="http://schemas.microsoft.com/office/drawing/2014/main" id="{60098C82-97C2-6A3B-21FD-DCC797D2945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666704" y="104949"/>
            <a:ext cx="1447137" cy="913981"/>
          </a:xfrm>
          <a:prstGeom prst="rect">
            <a:avLst/>
          </a:prstGeom>
        </p:spPr>
      </p:pic>
      <p:pic>
        <p:nvPicPr>
          <p:cNvPr id="14" name="Picture 13" descr="A black and white logo with text&#10;&#10;Description automatically generated">
            <a:extLst>
              <a:ext uri="{FF2B5EF4-FFF2-40B4-BE49-F238E27FC236}">
                <a16:creationId xmlns:a16="http://schemas.microsoft.com/office/drawing/2014/main" id="{7AEE2EFC-9EF3-CA6B-3C53-C54BAEBA4BF1}"/>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031436" y="201591"/>
            <a:ext cx="520879" cy="736600"/>
          </a:xfrm>
          <a:prstGeom prst="rect">
            <a:avLst/>
          </a:prstGeom>
        </p:spPr>
      </p:pic>
      <p:pic>
        <p:nvPicPr>
          <p:cNvPr id="15" name="Graphic 14">
            <a:extLst>
              <a:ext uri="{FF2B5EF4-FFF2-40B4-BE49-F238E27FC236}">
                <a16:creationId xmlns:a16="http://schemas.microsoft.com/office/drawing/2014/main" id="{6A03D7C4-4413-6784-047D-7FACAA361DC0}"/>
              </a:ext>
            </a:extLst>
          </p:cNvPr>
          <p:cNvPicPr>
            <a:picLocks noChangeAspect="1"/>
          </p:cNvPicPr>
          <p:nvPr userDrawn="1"/>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228229" y="420601"/>
            <a:ext cx="1412538" cy="302687"/>
          </a:xfrm>
          <a:prstGeom prst="rect">
            <a:avLst/>
          </a:prstGeom>
        </p:spPr>
      </p:pic>
    </p:spTree>
    <p:extLst>
      <p:ext uri="{BB962C8B-B14F-4D97-AF65-F5344CB8AC3E}">
        <p14:creationId xmlns:p14="http://schemas.microsoft.com/office/powerpoint/2010/main" val="3938004049"/>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hite 3 text columns + 2 text boxes">
    <p:bg>
      <p:bgPr>
        <a:solidFill>
          <a:schemeClr val="bg1"/>
        </a:solidFill>
        <a:effectLst/>
      </p:bgPr>
    </p:bg>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B7BBA1D-B134-C6D3-8F21-4F5A9F2D82B4}"/>
              </a:ext>
            </a:extLst>
          </p:cNvPr>
          <p:cNvSpPr>
            <a:spLocks noGrp="1"/>
          </p:cNvSpPr>
          <p:nvPr>
            <p:ph idx="1"/>
          </p:nvPr>
        </p:nvSpPr>
        <p:spPr>
          <a:xfrm>
            <a:off x="574675" y="2485860"/>
            <a:ext cx="3495675" cy="3144032"/>
          </a:xfrm>
        </p:spPr>
        <p:txBody>
          <a:bodyPr lIns="180000" tIns="144000" rIns="144000" bIns="144000">
            <a:noAutofit/>
          </a:bodyPr>
          <a:lstStyle>
            <a:lvl1pPr>
              <a:lnSpc>
                <a:spcPct val="110000"/>
              </a:lnSpc>
              <a:spcAft>
                <a:spcPts val="900"/>
              </a:spcAft>
              <a:defRPr sz="1800" spc="-10" baseline="0">
                <a:solidFill>
                  <a:schemeClr val="tx1"/>
                </a:solidFill>
              </a:defRPr>
            </a:lvl1pPr>
            <a:lvl2pPr marL="0" indent="0">
              <a:lnSpc>
                <a:spcPct val="120000"/>
              </a:lnSpc>
              <a:spcAft>
                <a:spcPts val="600"/>
              </a:spcAft>
              <a:buNone/>
              <a:defRPr sz="1200" b="1" i="0" spc="-10" baseline="0">
                <a:solidFill>
                  <a:schemeClr val="accent2"/>
                </a:solidFill>
                <a:latin typeface="Arial" panose="020B0604020202020204" pitchFamily="34" charset="0"/>
              </a:defRPr>
            </a:lvl2pPr>
            <a:lvl3pPr>
              <a:lnSpc>
                <a:spcPct val="120000"/>
              </a:lnSpc>
              <a:spcAft>
                <a:spcPts val="600"/>
              </a:spcAft>
              <a:defRPr sz="1200" spc="-10" baseline="0">
                <a:solidFill>
                  <a:schemeClr val="tx1"/>
                </a:solidFill>
              </a:defRPr>
            </a:lvl3pPr>
            <a:lvl4pPr marL="129600" indent="-129600">
              <a:lnSpc>
                <a:spcPct val="120000"/>
              </a:lnSpc>
              <a:spcAft>
                <a:spcPts val="6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a:extLst>
              <a:ext uri="{FF2B5EF4-FFF2-40B4-BE49-F238E27FC236}">
                <a16:creationId xmlns:a16="http://schemas.microsoft.com/office/drawing/2014/main" id="{73BE499F-E322-D5AF-B1F7-78EB0CF02654}"/>
              </a:ext>
            </a:extLst>
          </p:cNvPr>
          <p:cNvSpPr>
            <a:spLocks noGrp="1"/>
          </p:cNvSpPr>
          <p:nvPr>
            <p:ph idx="14"/>
          </p:nvPr>
        </p:nvSpPr>
        <p:spPr>
          <a:xfrm>
            <a:off x="574675" y="1623582"/>
            <a:ext cx="7272338" cy="755725"/>
          </a:xfrm>
        </p:spPr>
        <p:txBody>
          <a:bodyPr>
            <a:noAutofit/>
          </a:bodyPr>
          <a:lstStyle>
            <a:lvl1pPr>
              <a:lnSpc>
                <a:spcPct val="110000"/>
              </a:lnSpc>
              <a:spcAft>
                <a:spcPts val="900"/>
              </a:spcAft>
              <a:defRPr sz="1800" spc="-10" baseline="0">
                <a:solidFill>
                  <a:schemeClr val="tx1"/>
                </a:solidFill>
              </a:defRPr>
            </a:lvl1pPr>
            <a:lvl2pPr marL="0" indent="0">
              <a:lnSpc>
                <a:spcPct val="120000"/>
              </a:lnSpc>
              <a:buNone/>
              <a:defRPr sz="1200" b="1" i="0" spc="-10" baseline="0">
                <a:solidFill>
                  <a:schemeClr val="accent2"/>
                </a:solidFill>
                <a:latin typeface="Arial" panose="020B0604020202020204" pitchFamily="34" charset="0"/>
              </a:defRPr>
            </a:lvl2pPr>
            <a:lvl3pPr>
              <a:lnSpc>
                <a:spcPct val="120000"/>
              </a:lnSpc>
              <a:spcAft>
                <a:spcPts val="1200"/>
              </a:spcAft>
              <a:defRPr sz="1200" spc="-10" baseline="0">
                <a:solidFill>
                  <a:schemeClr val="tx1"/>
                </a:solidFill>
              </a:defRPr>
            </a:lvl3pPr>
            <a:lvl4pPr marL="129600" indent="-129600">
              <a:lnSpc>
                <a:spcPct val="120000"/>
              </a:lnSpc>
              <a:spcAft>
                <a:spcPts val="12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Content Placeholder 2">
            <a:extLst>
              <a:ext uri="{FF2B5EF4-FFF2-40B4-BE49-F238E27FC236}">
                <a16:creationId xmlns:a16="http://schemas.microsoft.com/office/drawing/2014/main" id="{1C2CAF6B-3640-5826-825E-4B2C8A16578E}"/>
              </a:ext>
            </a:extLst>
          </p:cNvPr>
          <p:cNvSpPr>
            <a:spLocks noGrp="1"/>
          </p:cNvSpPr>
          <p:nvPr>
            <p:ph idx="16"/>
          </p:nvPr>
        </p:nvSpPr>
        <p:spPr>
          <a:xfrm>
            <a:off x="8128001" y="2485860"/>
            <a:ext cx="3495675" cy="3144032"/>
          </a:xfrm>
        </p:spPr>
        <p:txBody>
          <a:bodyPr lIns="180000" tIns="144000" rIns="144000" bIns="144000">
            <a:noAutofit/>
          </a:bodyPr>
          <a:lstStyle>
            <a:lvl1pPr>
              <a:lnSpc>
                <a:spcPct val="110000"/>
              </a:lnSpc>
              <a:spcAft>
                <a:spcPts val="900"/>
              </a:spcAft>
              <a:defRPr sz="1800" spc="-10" baseline="0">
                <a:solidFill>
                  <a:schemeClr val="tx1"/>
                </a:solidFill>
              </a:defRPr>
            </a:lvl1pPr>
            <a:lvl2pPr marL="0" indent="0">
              <a:lnSpc>
                <a:spcPct val="120000"/>
              </a:lnSpc>
              <a:spcAft>
                <a:spcPts val="600"/>
              </a:spcAft>
              <a:buNone/>
              <a:defRPr sz="1200" b="1" i="0" spc="-10" baseline="0">
                <a:solidFill>
                  <a:schemeClr val="accent2"/>
                </a:solidFill>
                <a:latin typeface="Arial" panose="020B0604020202020204" pitchFamily="34" charset="0"/>
              </a:defRPr>
            </a:lvl2pPr>
            <a:lvl3pPr>
              <a:lnSpc>
                <a:spcPct val="120000"/>
              </a:lnSpc>
              <a:spcAft>
                <a:spcPts val="600"/>
              </a:spcAft>
              <a:defRPr sz="1200" spc="-10" baseline="0">
                <a:solidFill>
                  <a:schemeClr val="tx1"/>
                </a:solidFill>
              </a:defRPr>
            </a:lvl3pPr>
            <a:lvl4pPr marL="129600" indent="-129600">
              <a:lnSpc>
                <a:spcPct val="120000"/>
              </a:lnSpc>
              <a:spcAft>
                <a:spcPts val="6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Content Placeholder 2">
            <a:extLst>
              <a:ext uri="{FF2B5EF4-FFF2-40B4-BE49-F238E27FC236}">
                <a16:creationId xmlns:a16="http://schemas.microsoft.com/office/drawing/2014/main" id="{A48DE386-B610-9DD6-E9A1-75C245060E27}"/>
              </a:ext>
            </a:extLst>
          </p:cNvPr>
          <p:cNvSpPr>
            <a:spLocks noGrp="1"/>
          </p:cNvSpPr>
          <p:nvPr>
            <p:ph idx="18"/>
          </p:nvPr>
        </p:nvSpPr>
        <p:spPr>
          <a:xfrm>
            <a:off x="574675" y="218701"/>
            <a:ext cx="3495675" cy="334097"/>
          </a:xfrm>
        </p:spPr>
        <p:txBody>
          <a:bodyPr lIns="0" tIns="0" rIns="0" bIns="0">
            <a:noAutofit/>
          </a:bodyPr>
          <a:lstStyle>
            <a:lvl1pPr>
              <a:lnSpc>
                <a:spcPct val="130000"/>
              </a:lnSpc>
              <a:defRPr sz="1200" b="1" spc="-20" baseline="0">
                <a:solidFill>
                  <a:schemeClr val="bg1"/>
                </a:solidFill>
              </a:defRPr>
            </a:lvl1pPr>
            <a:lvl2pPr marL="0" indent="0">
              <a:lnSpc>
                <a:spcPct val="120000"/>
              </a:lnSpc>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dirty="0"/>
              <a:t>Click to edit Master text styles</a:t>
            </a:r>
          </a:p>
        </p:txBody>
      </p:sp>
      <p:sp>
        <p:nvSpPr>
          <p:cNvPr id="12" name="Title 1">
            <a:extLst>
              <a:ext uri="{FF2B5EF4-FFF2-40B4-BE49-F238E27FC236}">
                <a16:creationId xmlns:a16="http://schemas.microsoft.com/office/drawing/2014/main" id="{D255F7D5-CE77-315C-2B3C-7188DF68DAFA}"/>
              </a:ext>
            </a:extLst>
          </p:cNvPr>
          <p:cNvSpPr>
            <a:spLocks noGrp="1"/>
          </p:cNvSpPr>
          <p:nvPr>
            <p:ph type="title" hasCustomPrompt="1"/>
          </p:nvPr>
        </p:nvSpPr>
        <p:spPr>
          <a:xfrm>
            <a:off x="574675" y="535214"/>
            <a:ext cx="5837500" cy="755725"/>
          </a:xfrm>
        </p:spPr>
        <p:txBody>
          <a:bodyPr>
            <a:noAutofit/>
          </a:bodyPr>
          <a:lstStyle>
            <a:lvl1pPr>
              <a:lnSpc>
                <a:spcPct val="90000"/>
              </a:lnSpc>
              <a:defRPr sz="3000" b="1" i="0" cap="none" spc="-20" baseline="0">
                <a:solidFill>
                  <a:schemeClr val="tx1"/>
                </a:solidFill>
                <a:latin typeface="Arial" panose="020B0604020202020204" pitchFamily="34" charset="0"/>
              </a:defRPr>
            </a:lvl1pPr>
          </a:lstStyle>
          <a:p>
            <a:r>
              <a:rPr lang="en-US"/>
              <a:t>Title here</a:t>
            </a:r>
            <a:endParaRPr lang="en-GB"/>
          </a:p>
        </p:txBody>
      </p:sp>
      <p:sp>
        <p:nvSpPr>
          <p:cNvPr id="13" name="Content Placeholder 2">
            <a:extLst>
              <a:ext uri="{FF2B5EF4-FFF2-40B4-BE49-F238E27FC236}">
                <a16:creationId xmlns:a16="http://schemas.microsoft.com/office/drawing/2014/main" id="{8D47DA11-3B90-36AC-8E7E-6A1964A0C0F2}"/>
              </a:ext>
            </a:extLst>
          </p:cNvPr>
          <p:cNvSpPr>
            <a:spLocks noGrp="1"/>
          </p:cNvSpPr>
          <p:nvPr>
            <p:ph idx="19"/>
          </p:nvPr>
        </p:nvSpPr>
        <p:spPr>
          <a:xfrm>
            <a:off x="4351338" y="2485860"/>
            <a:ext cx="3495675" cy="3144032"/>
          </a:xfrm>
        </p:spPr>
        <p:txBody>
          <a:bodyPr lIns="180000" tIns="144000" rIns="144000" bIns="144000">
            <a:noAutofit/>
          </a:bodyPr>
          <a:lstStyle>
            <a:lvl1pPr>
              <a:lnSpc>
                <a:spcPct val="110000"/>
              </a:lnSpc>
              <a:spcAft>
                <a:spcPts val="900"/>
              </a:spcAft>
              <a:defRPr sz="1800" spc="-10" baseline="0">
                <a:solidFill>
                  <a:schemeClr val="tx1"/>
                </a:solidFill>
              </a:defRPr>
            </a:lvl1pPr>
            <a:lvl2pPr marL="0" indent="0">
              <a:lnSpc>
                <a:spcPct val="120000"/>
              </a:lnSpc>
              <a:spcAft>
                <a:spcPts val="600"/>
              </a:spcAft>
              <a:buNone/>
              <a:defRPr sz="1200" b="1" i="0" spc="-10" baseline="0">
                <a:solidFill>
                  <a:schemeClr val="accent2"/>
                </a:solidFill>
                <a:latin typeface="Arial" panose="020B0604020202020204" pitchFamily="34" charset="0"/>
              </a:defRPr>
            </a:lvl2pPr>
            <a:lvl3pPr>
              <a:lnSpc>
                <a:spcPct val="120000"/>
              </a:lnSpc>
              <a:spcAft>
                <a:spcPts val="600"/>
              </a:spcAft>
              <a:defRPr sz="1200" spc="-10" baseline="0">
                <a:solidFill>
                  <a:schemeClr val="tx1"/>
                </a:solidFill>
              </a:defRPr>
            </a:lvl3pPr>
            <a:lvl4pPr marL="129600" indent="-129600">
              <a:lnSpc>
                <a:spcPct val="120000"/>
              </a:lnSpc>
              <a:spcAft>
                <a:spcPts val="6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Content Placeholder 2">
            <a:extLst>
              <a:ext uri="{FF2B5EF4-FFF2-40B4-BE49-F238E27FC236}">
                <a16:creationId xmlns:a16="http://schemas.microsoft.com/office/drawing/2014/main" id="{24849AD2-F1FB-E790-A9DB-B7B5700C5459}"/>
              </a:ext>
            </a:extLst>
          </p:cNvPr>
          <p:cNvSpPr>
            <a:spLocks noGrp="1"/>
          </p:cNvSpPr>
          <p:nvPr>
            <p:ph idx="17"/>
          </p:nvPr>
        </p:nvSpPr>
        <p:spPr>
          <a:xfrm>
            <a:off x="574675" y="5779328"/>
            <a:ext cx="7272338" cy="553738"/>
          </a:xfrm>
        </p:spPr>
        <p:txBody>
          <a:bodyPr>
            <a:noAutofit/>
          </a:bodyPr>
          <a:lstStyle>
            <a:lvl1pPr>
              <a:lnSpc>
                <a:spcPct val="110000"/>
              </a:lnSpc>
              <a:spcAft>
                <a:spcPct val="0"/>
              </a:spcAft>
              <a:defRPr sz="1800" spc="-10" baseline="0">
                <a:solidFill>
                  <a:schemeClr val="tx1"/>
                </a:solidFill>
              </a:defRPr>
            </a:lvl1pPr>
            <a:lvl2pPr marL="0" indent="0">
              <a:lnSpc>
                <a:spcPct val="120000"/>
              </a:lnSpc>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a:t>Click to edit Master text styles</a:t>
            </a:r>
          </a:p>
          <a:p>
            <a:pPr lvl="0"/>
            <a:endParaRPr lang="en-US"/>
          </a:p>
        </p:txBody>
      </p:sp>
      <p:sp>
        <p:nvSpPr>
          <p:cNvPr id="18" name="TextBox 17">
            <a:extLst>
              <a:ext uri="{FF2B5EF4-FFF2-40B4-BE49-F238E27FC236}">
                <a16:creationId xmlns:a16="http://schemas.microsoft.com/office/drawing/2014/main" id="{051D3A0D-A178-F312-74B5-2945D6B39DFC}"/>
              </a:ext>
            </a:extLst>
          </p:cNvPr>
          <p:cNvSpPr txBox="1"/>
          <p:nvPr userDrawn="1"/>
        </p:nvSpPr>
        <p:spPr>
          <a:xfrm>
            <a:off x="574675" y="6482504"/>
            <a:ext cx="342001"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fld id="{291C9B73-268B-4114-ADE9-D26129C944DC}" type="slidenum">
              <a:rPr lang="en-GB" sz="1000" b="0" i="0" smtClean="0">
                <a:latin typeface="Arial" panose="020B0604020202020204" pitchFamily="34" charset="0"/>
                <a:cs typeface="Arial" panose="020B0604020202020204" pitchFamily="34" charset="0"/>
              </a:rPr>
              <a:pPr marL="0" marR="0" lvl="0" indent="0" algn="l" defTabSz="914400" rtl="0" eaLnBrk="1" fontAlgn="auto" latinLnBrk="0" hangingPunct="1">
                <a:lnSpc>
                  <a:spcPct val="100000"/>
                </a:lnSpc>
                <a:spcBef>
                  <a:spcPct val="0"/>
                </a:spcBef>
                <a:spcAft>
                  <a:spcPct val="0"/>
                </a:spcAft>
                <a:buClrTx/>
                <a:buSzTx/>
                <a:buFontTx/>
                <a:buNone/>
                <a:defRPr/>
              </a:pPr>
              <a:t>‹#›</a:t>
            </a:fld>
            <a:endParaRPr lang="en-GB" sz="1000" b="0" i="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DFE665F6-629C-CEE2-44AE-9AC01BDB3FC7}"/>
              </a:ext>
            </a:extLst>
          </p:cNvPr>
          <p:cNvSpPr txBox="1"/>
          <p:nvPr userDrawn="1"/>
        </p:nvSpPr>
        <p:spPr>
          <a:xfrm>
            <a:off x="1008924" y="6482503"/>
            <a:ext cx="1669621" cy="15240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cy-GB" sz="1000" b="0" i="0" strike="noStrike" cap="none" spc="-10" baseline="0">
                <a:solidFill>
                  <a:srgbClr val="0D0802"/>
                </a:solidFill>
                <a:effectLst/>
                <a:latin typeface="Arial"/>
                <a:ea typeface="Arial"/>
                <a:cs typeface="Arial"/>
              </a:rPr>
              <a:t>Bydd Wych. Ailgylcha.</a:t>
            </a:r>
          </a:p>
        </p:txBody>
      </p:sp>
    </p:spTree>
    <p:extLst>
      <p:ext uri="{BB962C8B-B14F-4D97-AF65-F5344CB8AC3E}">
        <p14:creationId xmlns:p14="http://schemas.microsoft.com/office/powerpoint/2010/main" val="2142624482"/>
      </p:ext>
    </p:extLst>
  </p:cSld>
  <p:clrMapOvr>
    <a:masterClrMapping/>
  </p:clrMapOvr>
  <p:transition/>
  <p:extLst>
    <p:ext uri="{DCECCB84-F9BA-43D5-87BE-67443E8EF086}">
      <p15:sldGuideLst xmlns:p15="http://schemas.microsoft.com/office/powerpoint/2012/main">
        <p15:guide id="1" pos="4345"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 4 text columns + 2 text boxes">
    <p:bg>
      <p:bgPr>
        <a:solidFill>
          <a:schemeClr val="bg1"/>
        </a:solid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73BE499F-E322-D5AF-B1F7-78EB0CF02654}"/>
              </a:ext>
            </a:extLst>
          </p:cNvPr>
          <p:cNvSpPr>
            <a:spLocks noGrp="1"/>
          </p:cNvSpPr>
          <p:nvPr>
            <p:ph idx="14"/>
          </p:nvPr>
        </p:nvSpPr>
        <p:spPr>
          <a:xfrm>
            <a:off x="574675" y="1658307"/>
            <a:ext cx="7272338" cy="1050168"/>
          </a:xfrm>
        </p:spPr>
        <p:txBody>
          <a:bodyPr>
            <a:noAutofit/>
          </a:bodyPr>
          <a:lstStyle>
            <a:lvl1pPr>
              <a:lnSpc>
                <a:spcPct val="110000"/>
              </a:lnSpc>
              <a:spcAft>
                <a:spcPts val="900"/>
              </a:spcAft>
              <a:defRPr sz="1800" spc="-10" baseline="0">
                <a:solidFill>
                  <a:schemeClr val="tx1"/>
                </a:solidFill>
              </a:defRPr>
            </a:lvl1pPr>
            <a:lvl2pPr marL="0" indent="0">
              <a:lnSpc>
                <a:spcPct val="120000"/>
              </a:lnSpc>
              <a:buNone/>
              <a:defRPr sz="1200" b="1" i="0" spc="-10" baseline="0">
                <a:solidFill>
                  <a:schemeClr val="accent2"/>
                </a:solidFill>
                <a:latin typeface="Arial" panose="020B0604020202020204" pitchFamily="34" charset="0"/>
              </a:defRPr>
            </a:lvl2pPr>
            <a:lvl3pPr>
              <a:lnSpc>
                <a:spcPct val="120000"/>
              </a:lnSpc>
              <a:spcAft>
                <a:spcPts val="1200"/>
              </a:spcAft>
              <a:defRPr sz="1200" spc="-10" baseline="0">
                <a:solidFill>
                  <a:schemeClr val="tx1"/>
                </a:solidFill>
              </a:defRPr>
            </a:lvl3pPr>
            <a:lvl4pPr marL="172800" indent="-172800">
              <a:lnSpc>
                <a:spcPct val="120000"/>
              </a:lnSpc>
              <a:spcAft>
                <a:spcPts val="12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2">
            <a:extLst>
              <a:ext uri="{FF2B5EF4-FFF2-40B4-BE49-F238E27FC236}">
                <a16:creationId xmlns:a16="http://schemas.microsoft.com/office/drawing/2014/main" id="{1BCD2E6E-B617-5939-2D67-60A183A627A1}"/>
              </a:ext>
            </a:extLst>
          </p:cNvPr>
          <p:cNvSpPr>
            <a:spLocks noGrp="1"/>
          </p:cNvSpPr>
          <p:nvPr>
            <p:ph idx="18"/>
          </p:nvPr>
        </p:nvSpPr>
        <p:spPr>
          <a:xfrm>
            <a:off x="587784" y="2521275"/>
            <a:ext cx="2538000" cy="3144032"/>
          </a:xfrm>
        </p:spPr>
        <p:txBody>
          <a:bodyPr lIns="0" tIns="0" rIns="0" bIns="0">
            <a:noAutofit/>
          </a:bodyPr>
          <a:lstStyle>
            <a:lvl1pPr>
              <a:lnSpc>
                <a:spcPct val="110000"/>
              </a:lnSpc>
              <a:defRPr sz="1400" spc="-10" baseline="0">
                <a:solidFill>
                  <a:schemeClr val="tx1"/>
                </a:solidFill>
              </a:defRPr>
            </a:lvl1pPr>
            <a:lvl2pPr marL="0" indent="0">
              <a:lnSpc>
                <a:spcPct val="120000"/>
              </a:lnSpc>
              <a:buNone/>
              <a:defRPr sz="1200" b="1" i="0" spc="-10" baseline="0">
                <a:solidFill>
                  <a:schemeClr val="accent2"/>
                </a:solidFill>
                <a:latin typeface="Arial" panose="020B0604020202020204" pitchFamily="34" charset="0"/>
              </a:defRPr>
            </a:lvl2pPr>
            <a:lvl3pPr>
              <a:lnSpc>
                <a:spcPct val="120000"/>
              </a:lnSpc>
              <a:spcAft>
                <a:spcPts val="1200"/>
              </a:spcAft>
              <a:defRPr sz="1200" spc="-10" baseline="0">
                <a:solidFill>
                  <a:schemeClr val="tx1"/>
                </a:solidFill>
              </a:defRPr>
            </a:lvl3pPr>
            <a:lvl4pPr marL="129600" indent="-129600">
              <a:lnSpc>
                <a:spcPct val="120000"/>
              </a:lnSpc>
              <a:spcAft>
                <a:spcPts val="12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7" name="Content Placeholder 2">
            <a:extLst>
              <a:ext uri="{FF2B5EF4-FFF2-40B4-BE49-F238E27FC236}">
                <a16:creationId xmlns:a16="http://schemas.microsoft.com/office/drawing/2014/main" id="{63DA34D4-04E4-C9EC-DE9C-A48793FEED12}"/>
              </a:ext>
            </a:extLst>
          </p:cNvPr>
          <p:cNvSpPr>
            <a:spLocks noGrp="1"/>
          </p:cNvSpPr>
          <p:nvPr>
            <p:ph idx="16"/>
          </p:nvPr>
        </p:nvSpPr>
        <p:spPr>
          <a:xfrm>
            <a:off x="574675" y="218701"/>
            <a:ext cx="3495675" cy="334097"/>
          </a:xfrm>
        </p:spPr>
        <p:txBody>
          <a:bodyPr lIns="0" tIns="0" rIns="0" bIns="0">
            <a:noAutofit/>
          </a:bodyPr>
          <a:lstStyle>
            <a:lvl1pPr>
              <a:lnSpc>
                <a:spcPct val="130000"/>
              </a:lnSpc>
              <a:defRPr sz="1200" b="1" spc="-20" baseline="0">
                <a:solidFill>
                  <a:schemeClr val="bg1"/>
                </a:solidFill>
              </a:defRPr>
            </a:lvl1pPr>
            <a:lvl2pPr marL="0" indent="0">
              <a:lnSpc>
                <a:spcPct val="120000"/>
              </a:lnSpc>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dirty="0"/>
              <a:t>Click to edit Master text styles</a:t>
            </a:r>
          </a:p>
        </p:txBody>
      </p:sp>
      <p:sp>
        <p:nvSpPr>
          <p:cNvPr id="19" name="Title 1">
            <a:extLst>
              <a:ext uri="{FF2B5EF4-FFF2-40B4-BE49-F238E27FC236}">
                <a16:creationId xmlns:a16="http://schemas.microsoft.com/office/drawing/2014/main" id="{2AA07C08-E5D7-392D-C236-1D3B541F76F7}"/>
              </a:ext>
            </a:extLst>
          </p:cNvPr>
          <p:cNvSpPr>
            <a:spLocks noGrp="1"/>
          </p:cNvSpPr>
          <p:nvPr>
            <p:ph type="title" hasCustomPrompt="1"/>
          </p:nvPr>
        </p:nvSpPr>
        <p:spPr>
          <a:xfrm>
            <a:off x="574675" y="535214"/>
            <a:ext cx="5837500" cy="755725"/>
          </a:xfrm>
        </p:spPr>
        <p:txBody>
          <a:bodyPr>
            <a:noAutofit/>
          </a:bodyPr>
          <a:lstStyle>
            <a:lvl1pPr>
              <a:lnSpc>
                <a:spcPct val="90000"/>
              </a:lnSpc>
              <a:defRPr sz="3000" b="1" i="0" cap="none" spc="-20" baseline="0">
                <a:solidFill>
                  <a:schemeClr val="tx1"/>
                </a:solidFill>
                <a:latin typeface="Arial" panose="020B0604020202020204" pitchFamily="34" charset="0"/>
              </a:defRPr>
            </a:lvl1pPr>
          </a:lstStyle>
          <a:p>
            <a:r>
              <a:rPr lang="en-US"/>
              <a:t>Title here</a:t>
            </a:r>
            <a:endParaRPr lang="en-GB"/>
          </a:p>
        </p:txBody>
      </p:sp>
      <p:sp>
        <p:nvSpPr>
          <p:cNvPr id="20" name="Content Placeholder 2">
            <a:extLst>
              <a:ext uri="{FF2B5EF4-FFF2-40B4-BE49-F238E27FC236}">
                <a16:creationId xmlns:a16="http://schemas.microsoft.com/office/drawing/2014/main" id="{F0276BF2-A987-9606-AC94-32778D4F309B}"/>
              </a:ext>
            </a:extLst>
          </p:cNvPr>
          <p:cNvSpPr>
            <a:spLocks noGrp="1"/>
          </p:cNvSpPr>
          <p:nvPr>
            <p:ph idx="21"/>
          </p:nvPr>
        </p:nvSpPr>
        <p:spPr>
          <a:xfrm>
            <a:off x="6235702" y="2521275"/>
            <a:ext cx="2538000" cy="3144032"/>
          </a:xfrm>
        </p:spPr>
        <p:txBody>
          <a:bodyPr lIns="0" tIns="0" rIns="0" bIns="0">
            <a:noAutofit/>
          </a:bodyPr>
          <a:lstStyle>
            <a:lvl1pPr>
              <a:lnSpc>
                <a:spcPct val="110000"/>
              </a:lnSpc>
              <a:defRPr sz="1400" spc="-10" baseline="0">
                <a:solidFill>
                  <a:schemeClr val="tx1"/>
                </a:solidFill>
              </a:defRPr>
            </a:lvl1pPr>
            <a:lvl2pPr marL="0" indent="0">
              <a:lnSpc>
                <a:spcPct val="120000"/>
              </a:lnSpc>
              <a:buNone/>
              <a:defRPr sz="1200" b="1" i="0" spc="-10" baseline="0">
                <a:solidFill>
                  <a:schemeClr val="accent2"/>
                </a:solidFill>
                <a:latin typeface="Arial" panose="020B0604020202020204" pitchFamily="34" charset="0"/>
              </a:defRPr>
            </a:lvl2pPr>
            <a:lvl3pPr>
              <a:lnSpc>
                <a:spcPct val="120000"/>
              </a:lnSpc>
              <a:spcAft>
                <a:spcPts val="1200"/>
              </a:spcAft>
              <a:defRPr sz="1200" spc="-10" baseline="0">
                <a:solidFill>
                  <a:schemeClr val="tx1"/>
                </a:solidFill>
              </a:defRPr>
            </a:lvl3pPr>
            <a:lvl4pPr marL="129600" indent="-129600">
              <a:lnSpc>
                <a:spcPct val="120000"/>
              </a:lnSpc>
              <a:spcAft>
                <a:spcPts val="12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2" name="TextBox 21">
            <a:extLst>
              <a:ext uri="{FF2B5EF4-FFF2-40B4-BE49-F238E27FC236}">
                <a16:creationId xmlns:a16="http://schemas.microsoft.com/office/drawing/2014/main" id="{197F3F9C-E506-AE92-42F0-A19BB805FCAD}"/>
              </a:ext>
            </a:extLst>
          </p:cNvPr>
          <p:cNvSpPr txBox="1"/>
          <p:nvPr userDrawn="1"/>
        </p:nvSpPr>
        <p:spPr>
          <a:xfrm>
            <a:off x="574675" y="6482504"/>
            <a:ext cx="342001"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fld id="{291C9B73-268B-4114-ADE9-D26129C944DC}" type="slidenum">
              <a:rPr lang="en-GB" sz="1000" b="0" i="0" smtClean="0">
                <a:latin typeface="Arial" panose="020B0604020202020204" pitchFamily="34" charset="0"/>
                <a:cs typeface="Arial" panose="020B0604020202020204" pitchFamily="34" charset="0"/>
              </a:rPr>
              <a:pPr marL="0" marR="0" lvl="0" indent="0" algn="l" defTabSz="914400" rtl="0" eaLnBrk="1" fontAlgn="auto" latinLnBrk="0" hangingPunct="1">
                <a:lnSpc>
                  <a:spcPct val="100000"/>
                </a:lnSpc>
                <a:spcBef>
                  <a:spcPct val="0"/>
                </a:spcBef>
                <a:spcAft>
                  <a:spcPct val="0"/>
                </a:spcAft>
                <a:buClrTx/>
                <a:buSzTx/>
                <a:buFontTx/>
                <a:buNone/>
                <a:defRPr/>
              </a:pPr>
              <a:t>‹#›</a:t>
            </a:fld>
            <a:endParaRPr lang="en-GB" sz="1000" b="0" i="0">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EC84846C-CDA4-02EE-6355-C8C15795192E}"/>
              </a:ext>
            </a:extLst>
          </p:cNvPr>
          <p:cNvSpPr txBox="1"/>
          <p:nvPr userDrawn="1"/>
        </p:nvSpPr>
        <p:spPr>
          <a:xfrm>
            <a:off x="1008924" y="6482503"/>
            <a:ext cx="1669621" cy="15240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cy-GB" sz="1000" b="0" i="0" strike="noStrike" cap="none" spc="-10" baseline="0">
                <a:solidFill>
                  <a:srgbClr val="0D0802"/>
                </a:solidFill>
                <a:effectLst/>
                <a:latin typeface="Arial"/>
                <a:ea typeface="Arial"/>
                <a:cs typeface="Arial"/>
              </a:rPr>
              <a:t>Bydd Wych. Ailgylcha.</a:t>
            </a:r>
          </a:p>
        </p:txBody>
      </p:sp>
      <p:sp>
        <p:nvSpPr>
          <p:cNvPr id="25" name="Content Placeholder 2">
            <a:extLst>
              <a:ext uri="{FF2B5EF4-FFF2-40B4-BE49-F238E27FC236}">
                <a16:creationId xmlns:a16="http://schemas.microsoft.com/office/drawing/2014/main" id="{B3E59AB2-E6EF-856F-4265-19F2A168B16B}"/>
              </a:ext>
            </a:extLst>
          </p:cNvPr>
          <p:cNvSpPr>
            <a:spLocks noGrp="1"/>
          </p:cNvSpPr>
          <p:nvPr>
            <p:ph idx="22"/>
          </p:nvPr>
        </p:nvSpPr>
        <p:spPr>
          <a:xfrm>
            <a:off x="9066216" y="2521275"/>
            <a:ext cx="2538000" cy="3144032"/>
          </a:xfrm>
        </p:spPr>
        <p:txBody>
          <a:bodyPr lIns="180000" tIns="144000" rIns="144000" bIns="144000">
            <a:noAutofit/>
          </a:bodyPr>
          <a:lstStyle>
            <a:lvl1pPr>
              <a:lnSpc>
                <a:spcPct val="110000"/>
              </a:lnSpc>
              <a:defRPr sz="1400" spc="-10" baseline="0">
                <a:solidFill>
                  <a:schemeClr val="tx1"/>
                </a:solidFill>
              </a:defRPr>
            </a:lvl1pPr>
            <a:lvl2pPr marL="0" indent="0">
              <a:lnSpc>
                <a:spcPct val="120000"/>
              </a:lnSpc>
              <a:buNone/>
              <a:defRPr sz="1200" b="1" i="0" spc="-10" baseline="0">
                <a:solidFill>
                  <a:schemeClr val="accent2"/>
                </a:solidFill>
                <a:latin typeface="Arial" panose="020B0604020202020204" pitchFamily="34" charset="0"/>
              </a:defRPr>
            </a:lvl2pPr>
            <a:lvl3pPr>
              <a:lnSpc>
                <a:spcPct val="120000"/>
              </a:lnSpc>
              <a:spcAft>
                <a:spcPts val="1200"/>
              </a:spcAft>
              <a:defRPr sz="1200" spc="-10" baseline="0">
                <a:solidFill>
                  <a:schemeClr val="tx1"/>
                </a:solidFill>
              </a:defRPr>
            </a:lvl3pPr>
            <a:lvl4pPr marL="129600" indent="-129600">
              <a:lnSpc>
                <a:spcPct val="120000"/>
              </a:lnSpc>
              <a:spcAft>
                <a:spcPts val="12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6" name="Content Placeholder 2">
            <a:extLst>
              <a:ext uri="{FF2B5EF4-FFF2-40B4-BE49-F238E27FC236}">
                <a16:creationId xmlns:a16="http://schemas.microsoft.com/office/drawing/2014/main" id="{CAB1F99B-8BB0-1F63-A3E6-B7B6C4644C30}"/>
              </a:ext>
            </a:extLst>
          </p:cNvPr>
          <p:cNvSpPr>
            <a:spLocks noGrp="1"/>
          </p:cNvSpPr>
          <p:nvPr>
            <p:ph idx="23"/>
          </p:nvPr>
        </p:nvSpPr>
        <p:spPr>
          <a:xfrm>
            <a:off x="3405188" y="2521275"/>
            <a:ext cx="2538000" cy="3144032"/>
          </a:xfrm>
        </p:spPr>
        <p:txBody>
          <a:bodyPr lIns="180000" tIns="144000" rIns="144000" bIns="144000">
            <a:noAutofit/>
          </a:bodyPr>
          <a:lstStyle>
            <a:lvl1pPr>
              <a:lnSpc>
                <a:spcPct val="110000"/>
              </a:lnSpc>
              <a:defRPr sz="1400" spc="-10" baseline="0">
                <a:solidFill>
                  <a:schemeClr val="tx1"/>
                </a:solidFill>
              </a:defRPr>
            </a:lvl1pPr>
            <a:lvl2pPr marL="0" indent="0">
              <a:lnSpc>
                <a:spcPct val="120000"/>
              </a:lnSpc>
              <a:buNone/>
              <a:defRPr sz="1200" b="1" i="0" spc="-10" baseline="0">
                <a:solidFill>
                  <a:schemeClr val="accent2"/>
                </a:solidFill>
                <a:latin typeface="Arial" panose="020B0604020202020204" pitchFamily="34" charset="0"/>
              </a:defRPr>
            </a:lvl2pPr>
            <a:lvl3pPr>
              <a:lnSpc>
                <a:spcPct val="120000"/>
              </a:lnSpc>
              <a:spcAft>
                <a:spcPts val="1200"/>
              </a:spcAft>
              <a:defRPr sz="1200" spc="-10" baseline="0">
                <a:solidFill>
                  <a:schemeClr val="tx1"/>
                </a:solidFill>
              </a:defRPr>
            </a:lvl3pPr>
            <a:lvl4pPr marL="129600" indent="-129600">
              <a:lnSpc>
                <a:spcPct val="120000"/>
              </a:lnSpc>
              <a:spcAft>
                <a:spcPts val="12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7" name="Content Placeholder 2">
            <a:extLst>
              <a:ext uri="{FF2B5EF4-FFF2-40B4-BE49-F238E27FC236}">
                <a16:creationId xmlns:a16="http://schemas.microsoft.com/office/drawing/2014/main" id="{4CED8F37-4355-213E-9AE7-CA926147FF5F}"/>
              </a:ext>
            </a:extLst>
          </p:cNvPr>
          <p:cNvSpPr>
            <a:spLocks noGrp="1"/>
          </p:cNvSpPr>
          <p:nvPr>
            <p:ph idx="17"/>
          </p:nvPr>
        </p:nvSpPr>
        <p:spPr>
          <a:xfrm>
            <a:off x="574675" y="5779328"/>
            <a:ext cx="7272338" cy="553738"/>
          </a:xfrm>
        </p:spPr>
        <p:txBody>
          <a:bodyPr>
            <a:noAutofit/>
          </a:bodyPr>
          <a:lstStyle>
            <a:lvl1pPr>
              <a:lnSpc>
                <a:spcPct val="110000"/>
              </a:lnSpc>
              <a:spcAft>
                <a:spcPct val="0"/>
              </a:spcAft>
              <a:defRPr sz="1800" spc="-10" baseline="0">
                <a:solidFill>
                  <a:schemeClr val="tx1"/>
                </a:solidFill>
              </a:defRPr>
            </a:lvl1pPr>
            <a:lvl2pPr marL="0" indent="0">
              <a:lnSpc>
                <a:spcPct val="120000"/>
              </a:lnSpc>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a:t>Click to edit Master text styles</a:t>
            </a:r>
          </a:p>
          <a:p>
            <a:pPr lvl="0"/>
            <a:endParaRPr lang="en-US"/>
          </a:p>
        </p:txBody>
      </p:sp>
    </p:spTree>
    <p:extLst>
      <p:ext uri="{BB962C8B-B14F-4D97-AF65-F5344CB8AC3E}">
        <p14:creationId xmlns:p14="http://schemas.microsoft.com/office/powerpoint/2010/main" val="3881431159"/>
      </p:ext>
    </p:extLst>
  </p:cSld>
  <p:clrMapOvr>
    <a:masterClrMapping/>
  </p:clrMapOvr>
  <p:transition/>
  <p:extLst>
    <p:ext uri="{DCECCB84-F9BA-43D5-87BE-67443E8EF086}">
      <p15:sldGuideLst xmlns:p15="http://schemas.microsoft.com/office/powerpoint/2012/main">
        <p15:guide id="1" pos="4345"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hite 4 text boxes - For boxes">
    <p:bg>
      <p:bgPr>
        <a:solidFill>
          <a:schemeClr val="bg1"/>
        </a:solid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73BE499F-E322-D5AF-B1F7-78EB0CF02654}"/>
              </a:ext>
            </a:extLst>
          </p:cNvPr>
          <p:cNvSpPr>
            <a:spLocks noGrp="1"/>
          </p:cNvSpPr>
          <p:nvPr>
            <p:ph idx="14"/>
          </p:nvPr>
        </p:nvSpPr>
        <p:spPr>
          <a:xfrm>
            <a:off x="574675" y="1658307"/>
            <a:ext cx="5381625" cy="1735968"/>
          </a:xfrm>
        </p:spPr>
        <p:txBody>
          <a:bodyPr lIns="180000" tIns="180000" rIns="180000" bIns="180000">
            <a:noAutofit/>
          </a:bodyPr>
          <a:lstStyle>
            <a:lvl1pPr>
              <a:lnSpc>
                <a:spcPct val="110000"/>
              </a:lnSpc>
              <a:spcAft>
                <a:spcPct val="0"/>
              </a:spcAft>
              <a:defRPr sz="1800" spc="-10" baseline="0">
                <a:solidFill>
                  <a:schemeClr val="tx1"/>
                </a:solidFill>
              </a:defRPr>
            </a:lvl1pPr>
            <a:lvl2pPr marL="0" indent="0">
              <a:lnSpc>
                <a:spcPct val="120000"/>
              </a:lnSpc>
              <a:spcAft>
                <a:spcPts val="300"/>
              </a:spcAft>
              <a:buNone/>
              <a:defRPr sz="1200" b="1" i="0" spc="-10" baseline="0">
                <a:solidFill>
                  <a:schemeClr val="accent2"/>
                </a:solidFill>
                <a:latin typeface="Arial" panose="020B0604020202020204" pitchFamily="34" charset="0"/>
              </a:defRPr>
            </a:lvl2pPr>
            <a:lvl3pPr>
              <a:lnSpc>
                <a:spcPct val="120000"/>
              </a:lnSpc>
              <a:spcAft>
                <a:spcPct val="0"/>
              </a:spcAft>
              <a:defRPr sz="1200" spc="-10" baseline="0">
                <a:solidFill>
                  <a:schemeClr val="tx1"/>
                </a:solidFill>
              </a:defRPr>
            </a:lvl3pPr>
            <a:lvl4pPr marL="129600" indent="-129600">
              <a:lnSpc>
                <a:spcPct val="120000"/>
              </a:lnSpc>
              <a:spcAft>
                <a:spcPts val="3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Content Placeholder 2">
            <a:extLst>
              <a:ext uri="{FF2B5EF4-FFF2-40B4-BE49-F238E27FC236}">
                <a16:creationId xmlns:a16="http://schemas.microsoft.com/office/drawing/2014/main" id="{11C34B1F-CE58-5596-93D4-268B0DDFB61E}"/>
              </a:ext>
            </a:extLst>
          </p:cNvPr>
          <p:cNvSpPr>
            <a:spLocks noGrp="1"/>
          </p:cNvSpPr>
          <p:nvPr>
            <p:ph idx="18"/>
          </p:nvPr>
        </p:nvSpPr>
        <p:spPr>
          <a:xfrm>
            <a:off x="574675" y="218701"/>
            <a:ext cx="3495675" cy="334097"/>
          </a:xfrm>
        </p:spPr>
        <p:txBody>
          <a:bodyPr lIns="0" tIns="0" rIns="0" bIns="0">
            <a:noAutofit/>
          </a:bodyPr>
          <a:lstStyle>
            <a:lvl1pPr>
              <a:lnSpc>
                <a:spcPct val="130000"/>
              </a:lnSpc>
              <a:defRPr sz="1200" b="1" spc="-20" baseline="0">
                <a:solidFill>
                  <a:schemeClr val="bg1"/>
                </a:solidFill>
              </a:defRPr>
            </a:lvl1pPr>
            <a:lvl2pPr marL="0" indent="0">
              <a:lnSpc>
                <a:spcPct val="120000"/>
              </a:lnSpc>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dirty="0"/>
              <a:t>Click to edit Master text styles</a:t>
            </a:r>
          </a:p>
        </p:txBody>
      </p:sp>
      <p:sp>
        <p:nvSpPr>
          <p:cNvPr id="12" name="Title 1">
            <a:extLst>
              <a:ext uri="{FF2B5EF4-FFF2-40B4-BE49-F238E27FC236}">
                <a16:creationId xmlns:a16="http://schemas.microsoft.com/office/drawing/2014/main" id="{5729B805-5D1B-9B38-77B4-AA4D0F5A694E}"/>
              </a:ext>
            </a:extLst>
          </p:cNvPr>
          <p:cNvSpPr>
            <a:spLocks noGrp="1"/>
          </p:cNvSpPr>
          <p:nvPr>
            <p:ph type="title" hasCustomPrompt="1"/>
          </p:nvPr>
        </p:nvSpPr>
        <p:spPr>
          <a:xfrm>
            <a:off x="574675" y="535214"/>
            <a:ext cx="5837500" cy="755725"/>
          </a:xfrm>
        </p:spPr>
        <p:txBody>
          <a:bodyPr>
            <a:noAutofit/>
          </a:bodyPr>
          <a:lstStyle>
            <a:lvl1pPr>
              <a:lnSpc>
                <a:spcPct val="90000"/>
              </a:lnSpc>
              <a:defRPr sz="3000" b="1" i="0" cap="none" spc="-20" baseline="0">
                <a:solidFill>
                  <a:schemeClr val="tx1"/>
                </a:solidFill>
                <a:latin typeface="Arial" panose="020B0604020202020204" pitchFamily="34" charset="0"/>
              </a:defRPr>
            </a:lvl1pPr>
          </a:lstStyle>
          <a:p>
            <a:r>
              <a:rPr lang="en-US"/>
              <a:t>Title here</a:t>
            </a:r>
            <a:endParaRPr lang="en-GB"/>
          </a:p>
        </p:txBody>
      </p:sp>
      <p:sp>
        <p:nvSpPr>
          <p:cNvPr id="16" name="Content Placeholder 2">
            <a:extLst>
              <a:ext uri="{FF2B5EF4-FFF2-40B4-BE49-F238E27FC236}">
                <a16:creationId xmlns:a16="http://schemas.microsoft.com/office/drawing/2014/main" id="{132CA71E-2431-9159-5963-3EA4E7226C9C}"/>
              </a:ext>
            </a:extLst>
          </p:cNvPr>
          <p:cNvSpPr>
            <a:spLocks noGrp="1"/>
          </p:cNvSpPr>
          <p:nvPr>
            <p:ph idx="19"/>
          </p:nvPr>
        </p:nvSpPr>
        <p:spPr>
          <a:xfrm>
            <a:off x="6235700" y="1658307"/>
            <a:ext cx="5381625" cy="1735968"/>
          </a:xfrm>
        </p:spPr>
        <p:txBody>
          <a:bodyPr lIns="180000" tIns="180000" rIns="180000" bIns="180000">
            <a:noAutofit/>
          </a:bodyPr>
          <a:lstStyle>
            <a:lvl1pPr>
              <a:lnSpc>
                <a:spcPct val="110000"/>
              </a:lnSpc>
              <a:spcAft>
                <a:spcPct val="0"/>
              </a:spcAft>
              <a:defRPr sz="1800" spc="-10" baseline="0">
                <a:solidFill>
                  <a:schemeClr val="tx1"/>
                </a:solidFill>
              </a:defRPr>
            </a:lvl1pPr>
            <a:lvl2pPr marL="0" indent="0">
              <a:lnSpc>
                <a:spcPct val="120000"/>
              </a:lnSpc>
              <a:spcAft>
                <a:spcPts val="300"/>
              </a:spcAft>
              <a:buNone/>
              <a:defRPr sz="1200" b="1" i="0" spc="-10" baseline="0">
                <a:solidFill>
                  <a:schemeClr val="accent2"/>
                </a:solidFill>
                <a:latin typeface="Arial" panose="020B0604020202020204" pitchFamily="34" charset="0"/>
              </a:defRPr>
            </a:lvl2pPr>
            <a:lvl3pPr>
              <a:lnSpc>
                <a:spcPct val="120000"/>
              </a:lnSpc>
              <a:spcAft>
                <a:spcPct val="0"/>
              </a:spcAft>
              <a:defRPr sz="1200" spc="-10" baseline="0">
                <a:solidFill>
                  <a:schemeClr val="tx1"/>
                </a:solidFill>
              </a:defRPr>
            </a:lvl3pPr>
            <a:lvl4pPr marL="129600" indent="-129600">
              <a:lnSpc>
                <a:spcPct val="120000"/>
              </a:lnSpc>
              <a:spcAft>
                <a:spcPts val="3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7" name="Content Placeholder 2">
            <a:extLst>
              <a:ext uri="{FF2B5EF4-FFF2-40B4-BE49-F238E27FC236}">
                <a16:creationId xmlns:a16="http://schemas.microsoft.com/office/drawing/2014/main" id="{CEBA7F23-967D-3AB7-AF9C-B262A4204E9F}"/>
              </a:ext>
            </a:extLst>
          </p:cNvPr>
          <p:cNvSpPr>
            <a:spLocks noGrp="1"/>
          </p:cNvSpPr>
          <p:nvPr>
            <p:ph idx="20"/>
          </p:nvPr>
        </p:nvSpPr>
        <p:spPr>
          <a:xfrm>
            <a:off x="574675" y="3649152"/>
            <a:ext cx="5381625" cy="2630998"/>
          </a:xfrm>
        </p:spPr>
        <p:txBody>
          <a:bodyPr lIns="180000" tIns="180000" rIns="180000" bIns="180000">
            <a:noAutofit/>
          </a:bodyPr>
          <a:lstStyle>
            <a:lvl1pPr>
              <a:lnSpc>
                <a:spcPct val="110000"/>
              </a:lnSpc>
              <a:spcAft>
                <a:spcPct val="0"/>
              </a:spcAft>
              <a:defRPr sz="1800" spc="-10" baseline="0">
                <a:solidFill>
                  <a:schemeClr val="tx1"/>
                </a:solidFill>
              </a:defRPr>
            </a:lvl1pPr>
            <a:lvl2pPr marL="0" indent="0">
              <a:lnSpc>
                <a:spcPct val="120000"/>
              </a:lnSpc>
              <a:spcAft>
                <a:spcPts val="300"/>
              </a:spcAft>
              <a:buNone/>
              <a:defRPr sz="1200" b="1" i="0" spc="-10" baseline="0">
                <a:solidFill>
                  <a:schemeClr val="accent2"/>
                </a:solidFill>
                <a:latin typeface="Arial" panose="020B0604020202020204" pitchFamily="34" charset="0"/>
              </a:defRPr>
            </a:lvl2pPr>
            <a:lvl3pPr>
              <a:lnSpc>
                <a:spcPct val="120000"/>
              </a:lnSpc>
              <a:spcAft>
                <a:spcPct val="0"/>
              </a:spcAft>
              <a:defRPr sz="1200" spc="-10" baseline="0">
                <a:solidFill>
                  <a:schemeClr val="tx1"/>
                </a:solidFill>
              </a:defRPr>
            </a:lvl3pPr>
            <a:lvl4pPr marL="129600" indent="-129600">
              <a:lnSpc>
                <a:spcPct val="120000"/>
              </a:lnSpc>
              <a:spcAft>
                <a:spcPts val="3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8" name="Content Placeholder 2">
            <a:extLst>
              <a:ext uri="{FF2B5EF4-FFF2-40B4-BE49-F238E27FC236}">
                <a16:creationId xmlns:a16="http://schemas.microsoft.com/office/drawing/2014/main" id="{893D156A-D17F-696B-2AD0-A993B5A54B28}"/>
              </a:ext>
            </a:extLst>
          </p:cNvPr>
          <p:cNvSpPr>
            <a:spLocks noGrp="1"/>
          </p:cNvSpPr>
          <p:nvPr>
            <p:ph idx="21"/>
          </p:nvPr>
        </p:nvSpPr>
        <p:spPr>
          <a:xfrm>
            <a:off x="6235700" y="3649152"/>
            <a:ext cx="5381625" cy="2630998"/>
          </a:xfrm>
        </p:spPr>
        <p:txBody>
          <a:bodyPr lIns="180000" tIns="180000" rIns="180000" bIns="180000">
            <a:noAutofit/>
          </a:bodyPr>
          <a:lstStyle>
            <a:lvl1pPr>
              <a:lnSpc>
                <a:spcPct val="110000"/>
              </a:lnSpc>
              <a:spcAft>
                <a:spcPct val="0"/>
              </a:spcAft>
              <a:defRPr sz="1800" spc="-10" baseline="0">
                <a:solidFill>
                  <a:schemeClr val="tx1"/>
                </a:solidFill>
              </a:defRPr>
            </a:lvl1pPr>
            <a:lvl2pPr marL="0" indent="0">
              <a:lnSpc>
                <a:spcPct val="120000"/>
              </a:lnSpc>
              <a:spcAft>
                <a:spcPts val="300"/>
              </a:spcAft>
              <a:buNone/>
              <a:defRPr sz="1200" b="1" i="0" spc="-10" baseline="0">
                <a:solidFill>
                  <a:schemeClr val="accent2"/>
                </a:solidFill>
                <a:latin typeface="Arial" panose="020B0604020202020204" pitchFamily="34" charset="0"/>
              </a:defRPr>
            </a:lvl2pPr>
            <a:lvl3pPr>
              <a:lnSpc>
                <a:spcPct val="120000"/>
              </a:lnSpc>
              <a:spcAft>
                <a:spcPct val="0"/>
              </a:spcAft>
              <a:defRPr sz="1200" spc="-10" baseline="0">
                <a:solidFill>
                  <a:schemeClr val="tx1"/>
                </a:solidFill>
              </a:defRPr>
            </a:lvl3pPr>
            <a:lvl4pPr marL="129600" indent="-129600">
              <a:lnSpc>
                <a:spcPct val="120000"/>
              </a:lnSpc>
              <a:spcAft>
                <a:spcPts val="3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TextBox 18">
            <a:extLst>
              <a:ext uri="{FF2B5EF4-FFF2-40B4-BE49-F238E27FC236}">
                <a16:creationId xmlns:a16="http://schemas.microsoft.com/office/drawing/2014/main" id="{CDB40A8B-5130-0174-3E6B-35F82CCE72C2}"/>
              </a:ext>
            </a:extLst>
          </p:cNvPr>
          <p:cNvSpPr txBox="1"/>
          <p:nvPr userDrawn="1"/>
        </p:nvSpPr>
        <p:spPr>
          <a:xfrm>
            <a:off x="574675" y="6482504"/>
            <a:ext cx="342001"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fld id="{291C9B73-268B-4114-ADE9-D26129C944DC}" type="slidenum">
              <a:rPr lang="en-GB" sz="1000" b="0" i="0" smtClean="0">
                <a:latin typeface="Arial" panose="020B0604020202020204" pitchFamily="34" charset="0"/>
                <a:cs typeface="Arial" panose="020B0604020202020204" pitchFamily="34" charset="0"/>
              </a:rPr>
              <a:pPr marL="0" marR="0" lvl="0" indent="0" algn="l" defTabSz="914400" rtl="0" eaLnBrk="1" fontAlgn="auto" latinLnBrk="0" hangingPunct="1">
                <a:lnSpc>
                  <a:spcPct val="100000"/>
                </a:lnSpc>
                <a:spcBef>
                  <a:spcPct val="0"/>
                </a:spcBef>
                <a:spcAft>
                  <a:spcPct val="0"/>
                </a:spcAft>
                <a:buClrTx/>
                <a:buSzTx/>
                <a:buFontTx/>
                <a:buNone/>
                <a:defRPr/>
              </a:pPr>
              <a:t>‹#›</a:t>
            </a:fld>
            <a:endParaRPr lang="en-GB" sz="1000" b="0" i="0">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6EB7D812-1266-CA14-4448-E8ACCA6C78AB}"/>
              </a:ext>
            </a:extLst>
          </p:cNvPr>
          <p:cNvSpPr txBox="1"/>
          <p:nvPr userDrawn="1"/>
        </p:nvSpPr>
        <p:spPr>
          <a:xfrm>
            <a:off x="1008924" y="6482503"/>
            <a:ext cx="1669621" cy="15240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cy-GB" sz="1000" b="0" i="0" strike="noStrike" cap="none" spc="-10" baseline="0" dirty="0">
                <a:solidFill>
                  <a:srgbClr val="0D0802"/>
                </a:solidFill>
                <a:effectLst/>
                <a:latin typeface="Arial"/>
                <a:ea typeface="Arial"/>
                <a:cs typeface="Arial"/>
              </a:rPr>
              <a:t>Bydd Wych. Ailgylcha.</a:t>
            </a:r>
          </a:p>
        </p:txBody>
      </p:sp>
    </p:spTree>
    <p:extLst>
      <p:ext uri="{BB962C8B-B14F-4D97-AF65-F5344CB8AC3E}">
        <p14:creationId xmlns:p14="http://schemas.microsoft.com/office/powerpoint/2010/main" val="1579229681"/>
      </p:ext>
    </p:extLst>
  </p:cSld>
  <p:clrMapOvr>
    <a:masterClrMapping/>
  </p:clrMapOvr>
  <p:transition/>
  <p:extLst>
    <p:ext uri="{DCECCB84-F9BA-43D5-87BE-67443E8EF086}">
      <p15:sldGuideLst xmlns:p15="http://schemas.microsoft.com/office/powerpoint/2012/main">
        <p15:guide id="1" pos="434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hite 4 text boxes">
    <p:bg>
      <p:bgPr>
        <a:solidFill>
          <a:schemeClr val="bg1"/>
        </a:solid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73BE499F-E322-D5AF-B1F7-78EB0CF02654}"/>
              </a:ext>
            </a:extLst>
          </p:cNvPr>
          <p:cNvSpPr>
            <a:spLocks noGrp="1"/>
          </p:cNvSpPr>
          <p:nvPr>
            <p:ph idx="14"/>
          </p:nvPr>
        </p:nvSpPr>
        <p:spPr>
          <a:xfrm>
            <a:off x="574675" y="1658307"/>
            <a:ext cx="5381625" cy="1735968"/>
          </a:xfrm>
        </p:spPr>
        <p:txBody>
          <a:bodyPr lIns="0" tIns="0" rIns="0">
            <a:noAutofit/>
          </a:bodyPr>
          <a:lstStyle>
            <a:lvl1pPr>
              <a:lnSpc>
                <a:spcPct val="110000"/>
              </a:lnSpc>
              <a:spcAft>
                <a:spcPct val="0"/>
              </a:spcAft>
              <a:defRPr sz="1800" spc="-10" baseline="0">
                <a:solidFill>
                  <a:schemeClr val="tx1"/>
                </a:solidFill>
              </a:defRPr>
            </a:lvl1pPr>
            <a:lvl2pPr marL="0" indent="0">
              <a:lnSpc>
                <a:spcPct val="120000"/>
              </a:lnSpc>
              <a:spcAft>
                <a:spcPts val="300"/>
              </a:spcAft>
              <a:buNone/>
              <a:defRPr sz="1200" b="1" i="0" spc="-10" baseline="0">
                <a:solidFill>
                  <a:schemeClr val="accent2"/>
                </a:solidFill>
                <a:latin typeface="Arial" panose="020B0604020202020204" pitchFamily="34" charset="0"/>
              </a:defRPr>
            </a:lvl2pPr>
            <a:lvl3pPr>
              <a:lnSpc>
                <a:spcPct val="120000"/>
              </a:lnSpc>
              <a:spcAft>
                <a:spcPct val="0"/>
              </a:spcAft>
              <a:defRPr sz="1200" spc="-10" baseline="0">
                <a:solidFill>
                  <a:schemeClr val="tx1"/>
                </a:solidFill>
              </a:defRPr>
            </a:lvl3pPr>
            <a:lvl4pPr marL="129600" indent="-129600">
              <a:lnSpc>
                <a:spcPct val="120000"/>
              </a:lnSpc>
              <a:spcAft>
                <a:spcPts val="3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Content Placeholder 2">
            <a:extLst>
              <a:ext uri="{FF2B5EF4-FFF2-40B4-BE49-F238E27FC236}">
                <a16:creationId xmlns:a16="http://schemas.microsoft.com/office/drawing/2014/main" id="{11C34B1F-CE58-5596-93D4-268B0DDFB61E}"/>
              </a:ext>
            </a:extLst>
          </p:cNvPr>
          <p:cNvSpPr>
            <a:spLocks noGrp="1"/>
          </p:cNvSpPr>
          <p:nvPr>
            <p:ph idx="18"/>
          </p:nvPr>
        </p:nvSpPr>
        <p:spPr>
          <a:xfrm>
            <a:off x="574675" y="218701"/>
            <a:ext cx="3495675" cy="334097"/>
          </a:xfrm>
        </p:spPr>
        <p:txBody>
          <a:bodyPr lIns="0" tIns="0" rIns="0" bIns="0">
            <a:noAutofit/>
          </a:bodyPr>
          <a:lstStyle>
            <a:lvl1pPr>
              <a:lnSpc>
                <a:spcPct val="130000"/>
              </a:lnSpc>
              <a:defRPr sz="1200" b="1" spc="-20" baseline="0">
                <a:solidFill>
                  <a:schemeClr val="bg1"/>
                </a:solidFill>
              </a:defRPr>
            </a:lvl1pPr>
            <a:lvl2pPr marL="0" indent="0">
              <a:lnSpc>
                <a:spcPct val="120000"/>
              </a:lnSpc>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dirty="0"/>
              <a:t>Click to edit Master text styles</a:t>
            </a:r>
          </a:p>
        </p:txBody>
      </p:sp>
      <p:sp>
        <p:nvSpPr>
          <p:cNvPr id="12" name="Title 1">
            <a:extLst>
              <a:ext uri="{FF2B5EF4-FFF2-40B4-BE49-F238E27FC236}">
                <a16:creationId xmlns:a16="http://schemas.microsoft.com/office/drawing/2014/main" id="{5729B805-5D1B-9B38-77B4-AA4D0F5A694E}"/>
              </a:ext>
            </a:extLst>
          </p:cNvPr>
          <p:cNvSpPr>
            <a:spLocks noGrp="1"/>
          </p:cNvSpPr>
          <p:nvPr>
            <p:ph type="title" hasCustomPrompt="1"/>
          </p:nvPr>
        </p:nvSpPr>
        <p:spPr>
          <a:xfrm>
            <a:off x="574675" y="535214"/>
            <a:ext cx="5837500" cy="755725"/>
          </a:xfrm>
        </p:spPr>
        <p:txBody>
          <a:bodyPr>
            <a:noAutofit/>
          </a:bodyPr>
          <a:lstStyle>
            <a:lvl1pPr>
              <a:lnSpc>
                <a:spcPct val="90000"/>
              </a:lnSpc>
              <a:defRPr sz="3000" b="1" i="0" cap="none" spc="-20" baseline="0">
                <a:solidFill>
                  <a:schemeClr val="tx1"/>
                </a:solidFill>
                <a:latin typeface="Arial" panose="020B0604020202020204" pitchFamily="34" charset="0"/>
              </a:defRPr>
            </a:lvl1pPr>
          </a:lstStyle>
          <a:p>
            <a:r>
              <a:rPr lang="en-US"/>
              <a:t>Title here</a:t>
            </a:r>
            <a:endParaRPr lang="en-GB"/>
          </a:p>
        </p:txBody>
      </p:sp>
      <p:sp>
        <p:nvSpPr>
          <p:cNvPr id="16" name="Content Placeholder 2">
            <a:extLst>
              <a:ext uri="{FF2B5EF4-FFF2-40B4-BE49-F238E27FC236}">
                <a16:creationId xmlns:a16="http://schemas.microsoft.com/office/drawing/2014/main" id="{132CA71E-2431-9159-5963-3EA4E7226C9C}"/>
              </a:ext>
            </a:extLst>
          </p:cNvPr>
          <p:cNvSpPr>
            <a:spLocks noGrp="1"/>
          </p:cNvSpPr>
          <p:nvPr>
            <p:ph idx="19"/>
          </p:nvPr>
        </p:nvSpPr>
        <p:spPr>
          <a:xfrm>
            <a:off x="6235700" y="1658307"/>
            <a:ext cx="5381625" cy="1735968"/>
          </a:xfrm>
        </p:spPr>
        <p:txBody>
          <a:bodyPr lIns="0" tIns="0" rIns="0">
            <a:noAutofit/>
          </a:bodyPr>
          <a:lstStyle>
            <a:lvl1pPr>
              <a:lnSpc>
                <a:spcPct val="110000"/>
              </a:lnSpc>
              <a:spcAft>
                <a:spcPct val="0"/>
              </a:spcAft>
              <a:defRPr sz="1800" spc="-10" baseline="0">
                <a:solidFill>
                  <a:schemeClr val="tx1"/>
                </a:solidFill>
              </a:defRPr>
            </a:lvl1pPr>
            <a:lvl2pPr marL="0" indent="0">
              <a:lnSpc>
                <a:spcPct val="120000"/>
              </a:lnSpc>
              <a:spcAft>
                <a:spcPts val="300"/>
              </a:spcAft>
              <a:buNone/>
              <a:defRPr sz="1200" b="1" i="0" spc="-10" baseline="0">
                <a:solidFill>
                  <a:schemeClr val="accent2"/>
                </a:solidFill>
                <a:latin typeface="Arial" panose="020B0604020202020204" pitchFamily="34" charset="0"/>
              </a:defRPr>
            </a:lvl2pPr>
            <a:lvl3pPr>
              <a:lnSpc>
                <a:spcPct val="120000"/>
              </a:lnSpc>
              <a:spcAft>
                <a:spcPct val="0"/>
              </a:spcAft>
              <a:defRPr sz="1200" spc="-10" baseline="0">
                <a:solidFill>
                  <a:schemeClr val="tx1"/>
                </a:solidFill>
              </a:defRPr>
            </a:lvl3pPr>
            <a:lvl4pPr marL="129600" indent="-129600">
              <a:lnSpc>
                <a:spcPct val="120000"/>
              </a:lnSpc>
              <a:spcAft>
                <a:spcPts val="3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7" name="Content Placeholder 2">
            <a:extLst>
              <a:ext uri="{FF2B5EF4-FFF2-40B4-BE49-F238E27FC236}">
                <a16:creationId xmlns:a16="http://schemas.microsoft.com/office/drawing/2014/main" id="{CEBA7F23-967D-3AB7-AF9C-B262A4204E9F}"/>
              </a:ext>
            </a:extLst>
          </p:cNvPr>
          <p:cNvSpPr>
            <a:spLocks noGrp="1"/>
          </p:cNvSpPr>
          <p:nvPr>
            <p:ph idx="20"/>
          </p:nvPr>
        </p:nvSpPr>
        <p:spPr>
          <a:xfrm>
            <a:off x="574675" y="3649152"/>
            <a:ext cx="5381625" cy="2630998"/>
          </a:xfrm>
        </p:spPr>
        <p:txBody>
          <a:bodyPr lIns="0" tIns="0" rIns="0">
            <a:noAutofit/>
          </a:bodyPr>
          <a:lstStyle>
            <a:lvl1pPr>
              <a:lnSpc>
                <a:spcPct val="110000"/>
              </a:lnSpc>
              <a:spcAft>
                <a:spcPct val="0"/>
              </a:spcAft>
              <a:defRPr sz="1800" spc="-10" baseline="0">
                <a:solidFill>
                  <a:schemeClr val="tx1"/>
                </a:solidFill>
              </a:defRPr>
            </a:lvl1pPr>
            <a:lvl2pPr marL="0" indent="0">
              <a:lnSpc>
                <a:spcPct val="120000"/>
              </a:lnSpc>
              <a:spcAft>
                <a:spcPts val="300"/>
              </a:spcAft>
              <a:buNone/>
              <a:defRPr sz="1200" b="1" i="0" spc="-10" baseline="0">
                <a:solidFill>
                  <a:schemeClr val="accent2"/>
                </a:solidFill>
                <a:latin typeface="Arial" panose="020B0604020202020204" pitchFamily="34" charset="0"/>
              </a:defRPr>
            </a:lvl2pPr>
            <a:lvl3pPr>
              <a:lnSpc>
                <a:spcPct val="120000"/>
              </a:lnSpc>
              <a:spcAft>
                <a:spcPct val="0"/>
              </a:spcAft>
              <a:defRPr sz="1200" spc="-10" baseline="0">
                <a:solidFill>
                  <a:schemeClr val="tx1"/>
                </a:solidFill>
              </a:defRPr>
            </a:lvl3pPr>
            <a:lvl4pPr marL="129600" indent="-129600">
              <a:lnSpc>
                <a:spcPct val="120000"/>
              </a:lnSpc>
              <a:spcAft>
                <a:spcPts val="3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8" name="Content Placeholder 2">
            <a:extLst>
              <a:ext uri="{FF2B5EF4-FFF2-40B4-BE49-F238E27FC236}">
                <a16:creationId xmlns:a16="http://schemas.microsoft.com/office/drawing/2014/main" id="{893D156A-D17F-696B-2AD0-A993B5A54B28}"/>
              </a:ext>
            </a:extLst>
          </p:cNvPr>
          <p:cNvSpPr>
            <a:spLocks noGrp="1"/>
          </p:cNvSpPr>
          <p:nvPr>
            <p:ph idx="21"/>
          </p:nvPr>
        </p:nvSpPr>
        <p:spPr>
          <a:xfrm>
            <a:off x="6235700" y="3649152"/>
            <a:ext cx="5381625" cy="2630998"/>
          </a:xfrm>
        </p:spPr>
        <p:txBody>
          <a:bodyPr lIns="0" tIns="0" rIns="0">
            <a:noAutofit/>
          </a:bodyPr>
          <a:lstStyle>
            <a:lvl1pPr>
              <a:lnSpc>
                <a:spcPct val="110000"/>
              </a:lnSpc>
              <a:spcAft>
                <a:spcPct val="0"/>
              </a:spcAft>
              <a:defRPr sz="1800" spc="-10" baseline="0">
                <a:solidFill>
                  <a:schemeClr val="tx1"/>
                </a:solidFill>
              </a:defRPr>
            </a:lvl1pPr>
            <a:lvl2pPr marL="0" indent="0">
              <a:lnSpc>
                <a:spcPct val="120000"/>
              </a:lnSpc>
              <a:spcAft>
                <a:spcPts val="300"/>
              </a:spcAft>
              <a:buNone/>
              <a:defRPr sz="1200" b="1" i="0" spc="-10" baseline="0">
                <a:solidFill>
                  <a:schemeClr val="accent2"/>
                </a:solidFill>
                <a:latin typeface="Arial" panose="020B0604020202020204" pitchFamily="34" charset="0"/>
              </a:defRPr>
            </a:lvl2pPr>
            <a:lvl3pPr>
              <a:lnSpc>
                <a:spcPct val="120000"/>
              </a:lnSpc>
              <a:spcAft>
                <a:spcPct val="0"/>
              </a:spcAft>
              <a:defRPr sz="1200" spc="-10" baseline="0">
                <a:solidFill>
                  <a:schemeClr val="tx1"/>
                </a:solidFill>
              </a:defRPr>
            </a:lvl3pPr>
            <a:lvl4pPr marL="129600" indent="-129600">
              <a:lnSpc>
                <a:spcPct val="120000"/>
              </a:lnSpc>
              <a:spcAft>
                <a:spcPts val="3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TextBox 18">
            <a:extLst>
              <a:ext uri="{FF2B5EF4-FFF2-40B4-BE49-F238E27FC236}">
                <a16:creationId xmlns:a16="http://schemas.microsoft.com/office/drawing/2014/main" id="{CDB40A8B-5130-0174-3E6B-35F82CCE72C2}"/>
              </a:ext>
            </a:extLst>
          </p:cNvPr>
          <p:cNvSpPr txBox="1"/>
          <p:nvPr userDrawn="1"/>
        </p:nvSpPr>
        <p:spPr>
          <a:xfrm>
            <a:off x="574675" y="6482504"/>
            <a:ext cx="342001"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fld id="{291C9B73-268B-4114-ADE9-D26129C944DC}" type="slidenum">
              <a:rPr lang="en-GB" sz="1000" b="0" i="0" smtClean="0">
                <a:latin typeface="Arial" panose="020B0604020202020204" pitchFamily="34" charset="0"/>
                <a:cs typeface="Arial" panose="020B0604020202020204" pitchFamily="34" charset="0"/>
              </a:rPr>
              <a:pPr marL="0" marR="0" lvl="0" indent="0" algn="l" defTabSz="914400" rtl="0" eaLnBrk="1" fontAlgn="auto" latinLnBrk="0" hangingPunct="1">
                <a:lnSpc>
                  <a:spcPct val="100000"/>
                </a:lnSpc>
                <a:spcBef>
                  <a:spcPct val="0"/>
                </a:spcBef>
                <a:spcAft>
                  <a:spcPct val="0"/>
                </a:spcAft>
                <a:buClrTx/>
                <a:buSzTx/>
                <a:buFontTx/>
                <a:buNone/>
                <a:defRPr/>
              </a:pPr>
              <a:t>‹#›</a:t>
            </a:fld>
            <a:endParaRPr lang="en-GB" sz="1000" b="0" i="0">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6EB7D812-1266-CA14-4448-E8ACCA6C78AB}"/>
              </a:ext>
            </a:extLst>
          </p:cNvPr>
          <p:cNvSpPr txBox="1"/>
          <p:nvPr userDrawn="1"/>
        </p:nvSpPr>
        <p:spPr>
          <a:xfrm>
            <a:off x="1008924" y="6482503"/>
            <a:ext cx="1669621" cy="15240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cy-GB" sz="1000" b="0" i="0" strike="noStrike" cap="none" spc="-10" baseline="0">
                <a:solidFill>
                  <a:srgbClr val="0D0802"/>
                </a:solidFill>
                <a:effectLst/>
                <a:latin typeface="Arial"/>
                <a:ea typeface="Arial"/>
                <a:cs typeface="Arial"/>
              </a:rPr>
              <a:t>Bydd Wych. Ailgylcha.</a:t>
            </a:r>
          </a:p>
        </p:txBody>
      </p:sp>
    </p:spTree>
    <p:extLst>
      <p:ext uri="{BB962C8B-B14F-4D97-AF65-F5344CB8AC3E}">
        <p14:creationId xmlns:p14="http://schemas.microsoft.com/office/powerpoint/2010/main" val="446125358"/>
      </p:ext>
    </p:extLst>
  </p:cSld>
  <p:clrMapOvr>
    <a:masterClrMapping/>
  </p:clrMapOvr>
  <p:transition/>
  <p:extLst>
    <p:ext uri="{DCECCB84-F9BA-43D5-87BE-67443E8EF086}">
      <p15:sldGuideLst xmlns:p15="http://schemas.microsoft.com/office/powerpoint/2012/main">
        <p15:guide id="1" pos="4345"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ck 3 text boxes ">
    <p:bg>
      <p:bgPr>
        <a:solidFill>
          <a:schemeClr val="tx1"/>
        </a:solidFill>
        <a:effectLst/>
      </p:bgPr>
    </p:bg>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1403B468-438A-EF7C-B82D-04A2949AE3FC}"/>
              </a:ext>
            </a:extLst>
          </p:cNvPr>
          <p:cNvSpPr>
            <a:spLocks noGrp="1"/>
          </p:cNvSpPr>
          <p:nvPr>
            <p:ph idx="19"/>
          </p:nvPr>
        </p:nvSpPr>
        <p:spPr>
          <a:xfrm>
            <a:off x="4332288" y="1658307"/>
            <a:ext cx="3514725" cy="4621842"/>
          </a:xfrm>
        </p:spPr>
        <p:txBody>
          <a:bodyPr lIns="180000" tIns="180000" rIns="180000">
            <a:noAutofit/>
          </a:bodyPr>
          <a:lstStyle>
            <a:lvl1pPr>
              <a:lnSpc>
                <a:spcPct val="100000"/>
              </a:lnSpc>
              <a:spcAft>
                <a:spcPct val="0"/>
              </a:spcAft>
              <a:defRPr sz="1800" spc="-10" baseline="0">
                <a:solidFill>
                  <a:schemeClr val="bg1"/>
                </a:solidFill>
              </a:defRPr>
            </a:lvl1pPr>
            <a:lvl2pPr marL="0" indent="0">
              <a:lnSpc>
                <a:spcPct val="120000"/>
              </a:lnSpc>
              <a:spcAft>
                <a:spcPts val="300"/>
              </a:spcAft>
              <a:buNone/>
              <a:defRPr sz="1200" b="1" i="0" spc="-10" baseline="0">
                <a:solidFill>
                  <a:schemeClr val="bg1"/>
                </a:solidFill>
                <a:latin typeface="Arial" panose="020B0604020202020204" pitchFamily="34" charset="0"/>
              </a:defRPr>
            </a:lvl2pPr>
            <a:lvl3pPr>
              <a:lnSpc>
                <a:spcPct val="120000"/>
              </a:lnSpc>
              <a:spcAft>
                <a:spcPct val="0"/>
              </a:spcAft>
              <a:defRPr sz="1200" spc="-10" baseline="0">
                <a:solidFill>
                  <a:schemeClr val="bg1"/>
                </a:solidFill>
              </a:defRPr>
            </a:lvl3pPr>
            <a:lvl4pPr marL="129600" indent="-129600">
              <a:lnSpc>
                <a:spcPct val="120000"/>
              </a:lnSpc>
              <a:spcAft>
                <a:spcPts val="300"/>
              </a:spcAft>
              <a:buFont typeface="Arial" panose="020B0604020202020204" pitchFamily="34" charset="0"/>
              <a:buChar char="•"/>
              <a:defRPr sz="1200" spc="-10" baseline="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Content Placeholder 2">
            <a:extLst>
              <a:ext uri="{FF2B5EF4-FFF2-40B4-BE49-F238E27FC236}">
                <a16:creationId xmlns:a16="http://schemas.microsoft.com/office/drawing/2014/main" id="{80CE3007-C274-883E-3B05-90EFE87198CE}"/>
              </a:ext>
            </a:extLst>
          </p:cNvPr>
          <p:cNvSpPr>
            <a:spLocks noGrp="1"/>
          </p:cNvSpPr>
          <p:nvPr>
            <p:ph idx="18"/>
          </p:nvPr>
        </p:nvSpPr>
        <p:spPr>
          <a:xfrm>
            <a:off x="574675" y="218701"/>
            <a:ext cx="3495675" cy="334097"/>
          </a:xfrm>
        </p:spPr>
        <p:txBody>
          <a:bodyPr lIns="0" tIns="0" rIns="0" bIns="0">
            <a:noAutofit/>
          </a:bodyPr>
          <a:lstStyle>
            <a:lvl1pPr>
              <a:lnSpc>
                <a:spcPct val="130000"/>
              </a:lnSpc>
              <a:defRPr sz="1200" b="1" spc="-20" baseline="0">
                <a:solidFill>
                  <a:schemeClr val="bg1"/>
                </a:solidFill>
              </a:defRPr>
            </a:lvl1pPr>
            <a:lvl2pPr marL="0" indent="0">
              <a:lnSpc>
                <a:spcPct val="120000"/>
              </a:lnSpc>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dirty="0"/>
              <a:t>Click to edit Master text styles</a:t>
            </a:r>
          </a:p>
        </p:txBody>
      </p:sp>
      <p:sp>
        <p:nvSpPr>
          <p:cNvPr id="9" name="Title 1">
            <a:extLst>
              <a:ext uri="{FF2B5EF4-FFF2-40B4-BE49-F238E27FC236}">
                <a16:creationId xmlns:a16="http://schemas.microsoft.com/office/drawing/2014/main" id="{0979F8CB-A549-F047-E022-68ED6BD97AE4}"/>
              </a:ext>
            </a:extLst>
          </p:cNvPr>
          <p:cNvSpPr>
            <a:spLocks noGrp="1"/>
          </p:cNvSpPr>
          <p:nvPr>
            <p:ph type="title" hasCustomPrompt="1"/>
          </p:nvPr>
        </p:nvSpPr>
        <p:spPr>
          <a:xfrm>
            <a:off x="574675" y="535214"/>
            <a:ext cx="5837500" cy="755725"/>
          </a:xfrm>
        </p:spPr>
        <p:txBody>
          <a:bodyPr>
            <a:noAutofit/>
          </a:bodyPr>
          <a:lstStyle>
            <a:lvl1pPr>
              <a:lnSpc>
                <a:spcPct val="90000"/>
              </a:lnSpc>
              <a:defRPr sz="3000" b="1" i="0" cap="none" spc="-20" baseline="0">
                <a:solidFill>
                  <a:schemeClr val="bg1"/>
                </a:solidFill>
                <a:latin typeface="Arial" panose="020B0604020202020204" pitchFamily="34" charset="0"/>
              </a:defRPr>
            </a:lvl1pPr>
          </a:lstStyle>
          <a:p>
            <a:r>
              <a:rPr lang="en-US"/>
              <a:t>Title here</a:t>
            </a:r>
            <a:endParaRPr lang="en-GB"/>
          </a:p>
        </p:txBody>
      </p:sp>
      <p:sp>
        <p:nvSpPr>
          <p:cNvPr id="14" name="Content Placeholder 2">
            <a:extLst>
              <a:ext uri="{FF2B5EF4-FFF2-40B4-BE49-F238E27FC236}">
                <a16:creationId xmlns:a16="http://schemas.microsoft.com/office/drawing/2014/main" id="{825D0245-FF3D-DF36-394B-00D8EC09F823}"/>
              </a:ext>
            </a:extLst>
          </p:cNvPr>
          <p:cNvSpPr>
            <a:spLocks noGrp="1"/>
          </p:cNvSpPr>
          <p:nvPr>
            <p:ph idx="20"/>
          </p:nvPr>
        </p:nvSpPr>
        <p:spPr>
          <a:xfrm>
            <a:off x="8121650" y="1658307"/>
            <a:ext cx="3514725" cy="4621842"/>
          </a:xfrm>
        </p:spPr>
        <p:txBody>
          <a:bodyPr lIns="180000" tIns="180000" rIns="180000">
            <a:noAutofit/>
          </a:bodyPr>
          <a:lstStyle>
            <a:lvl1pPr>
              <a:lnSpc>
                <a:spcPct val="100000"/>
              </a:lnSpc>
              <a:spcAft>
                <a:spcPct val="0"/>
              </a:spcAft>
              <a:defRPr sz="1800" spc="-10" baseline="0">
                <a:solidFill>
                  <a:schemeClr val="bg1"/>
                </a:solidFill>
              </a:defRPr>
            </a:lvl1pPr>
            <a:lvl2pPr marL="0" indent="0">
              <a:lnSpc>
                <a:spcPct val="120000"/>
              </a:lnSpc>
              <a:spcAft>
                <a:spcPts val="300"/>
              </a:spcAft>
              <a:buNone/>
              <a:defRPr sz="1200" b="1" i="0" spc="-10" baseline="0">
                <a:solidFill>
                  <a:schemeClr val="bg1"/>
                </a:solidFill>
                <a:latin typeface="Arial" panose="020B0604020202020204" pitchFamily="34" charset="0"/>
              </a:defRPr>
            </a:lvl2pPr>
            <a:lvl3pPr>
              <a:lnSpc>
                <a:spcPct val="120000"/>
              </a:lnSpc>
              <a:spcAft>
                <a:spcPct val="0"/>
              </a:spcAft>
              <a:defRPr sz="1200" spc="-10" baseline="0">
                <a:solidFill>
                  <a:schemeClr val="bg1"/>
                </a:solidFill>
              </a:defRPr>
            </a:lvl3pPr>
            <a:lvl4pPr marL="129600" indent="-129600">
              <a:lnSpc>
                <a:spcPct val="120000"/>
              </a:lnSpc>
              <a:spcAft>
                <a:spcPts val="300"/>
              </a:spcAft>
              <a:buFont typeface="Arial" panose="020B0604020202020204" pitchFamily="34" charset="0"/>
              <a:buChar char="•"/>
              <a:defRPr sz="1200" spc="-10" baseline="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Content Placeholder 2">
            <a:extLst>
              <a:ext uri="{FF2B5EF4-FFF2-40B4-BE49-F238E27FC236}">
                <a16:creationId xmlns:a16="http://schemas.microsoft.com/office/drawing/2014/main" id="{069B36DB-BDF7-07EF-44F0-9B24A7A099DA}"/>
              </a:ext>
            </a:extLst>
          </p:cNvPr>
          <p:cNvSpPr>
            <a:spLocks noGrp="1"/>
          </p:cNvSpPr>
          <p:nvPr>
            <p:ph idx="14"/>
          </p:nvPr>
        </p:nvSpPr>
        <p:spPr>
          <a:xfrm>
            <a:off x="574675" y="1658306"/>
            <a:ext cx="3495675" cy="4621843"/>
          </a:xfrm>
        </p:spPr>
        <p:txBody>
          <a:bodyPr lIns="180000" tIns="180000" rIns="180000">
            <a:noAutofit/>
          </a:bodyPr>
          <a:lstStyle>
            <a:lvl1pPr>
              <a:lnSpc>
                <a:spcPts val="2160"/>
              </a:lnSpc>
              <a:spcAft>
                <a:spcPct val="0"/>
              </a:spcAft>
              <a:defRPr sz="1800" spc="-10" baseline="0">
                <a:solidFill>
                  <a:schemeClr val="bg1"/>
                </a:solidFill>
              </a:defRPr>
            </a:lvl1pPr>
            <a:lvl2pPr marL="0" indent="0">
              <a:lnSpc>
                <a:spcPct val="120000"/>
              </a:lnSpc>
              <a:spcAft>
                <a:spcPts val="300"/>
              </a:spcAft>
              <a:buNone/>
              <a:defRPr sz="1200" b="1" i="0" spc="-10" baseline="0">
                <a:solidFill>
                  <a:schemeClr val="bg1"/>
                </a:solidFill>
                <a:latin typeface="Arial" panose="020B0604020202020204" pitchFamily="34" charset="0"/>
              </a:defRPr>
            </a:lvl2pPr>
            <a:lvl3pPr>
              <a:lnSpc>
                <a:spcPct val="120000"/>
              </a:lnSpc>
              <a:spcAft>
                <a:spcPct val="0"/>
              </a:spcAft>
              <a:defRPr sz="1200" spc="-10" baseline="0">
                <a:solidFill>
                  <a:schemeClr val="bg1"/>
                </a:solidFill>
              </a:defRPr>
            </a:lvl3pPr>
            <a:lvl4pPr marL="129600" indent="-129600">
              <a:lnSpc>
                <a:spcPct val="120000"/>
              </a:lnSpc>
              <a:spcAft>
                <a:spcPts val="300"/>
              </a:spcAft>
              <a:buFont typeface="Arial" panose="020B0604020202020204" pitchFamily="34" charset="0"/>
              <a:buChar char="•"/>
              <a:defRPr sz="1200" spc="-10" baseline="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5" name="Footer Placeholder 4">
            <a:extLst>
              <a:ext uri="{FF2B5EF4-FFF2-40B4-BE49-F238E27FC236}">
                <a16:creationId xmlns:a16="http://schemas.microsoft.com/office/drawing/2014/main" id="{800F7038-CADD-712B-0254-7746C6617D4F}"/>
              </a:ext>
            </a:extLst>
          </p:cNvPr>
          <p:cNvSpPr txBox="1"/>
          <p:nvPr userDrawn="1"/>
        </p:nvSpPr>
        <p:spPr>
          <a:xfrm>
            <a:off x="1007725" y="6483600"/>
            <a:ext cx="4114800" cy="216000"/>
          </a:xfrm>
          <a:prstGeom prst="rect">
            <a:avLst/>
          </a:prstGeom>
        </p:spPr>
        <p:txBody>
          <a:bodyPr vert="horz" lIns="0" tIns="0" rIns="0" bIns="0" rtlCol="0" anchor="t" anchorCtr="0"/>
          <a:lstStyle>
            <a:defPPr>
              <a:defRPr lang="en-US"/>
            </a:defPPr>
            <a:lvl1pPr marL="0" algn="l" defTabSz="914400" rtl="0" eaLnBrk="1" latinLnBrk="0" hangingPunct="1">
              <a:defRPr sz="1000" b="0" i="0" kern="1200" spc="-10" baseline="0">
                <a:solidFill>
                  <a:schemeClr val="bg1"/>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y-GB" sz="1000" b="0" i="0" strike="noStrike" cap="none" spc="-10" baseline="0">
                <a:solidFill>
                  <a:srgbClr val="FFFFFF"/>
                </a:solidFill>
                <a:effectLst/>
                <a:latin typeface="Arial"/>
                <a:ea typeface="Arial"/>
                <a:cs typeface="Arial"/>
              </a:rPr>
              <a:t>Bydd Wych. Ailgylcha. </a:t>
            </a:r>
          </a:p>
        </p:txBody>
      </p:sp>
      <p:sp>
        <p:nvSpPr>
          <p:cNvPr id="26" name="Slide Number Placeholder 5">
            <a:extLst>
              <a:ext uri="{FF2B5EF4-FFF2-40B4-BE49-F238E27FC236}">
                <a16:creationId xmlns:a16="http://schemas.microsoft.com/office/drawing/2014/main" id="{D9624D89-372D-CBCC-1A29-5B2D18008237}"/>
              </a:ext>
            </a:extLst>
          </p:cNvPr>
          <p:cNvSpPr txBox="1"/>
          <p:nvPr userDrawn="1"/>
        </p:nvSpPr>
        <p:spPr>
          <a:xfrm>
            <a:off x="576000" y="6483600"/>
            <a:ext cx="342000" cy="216000"/>
          </a:xfrm>
          <a:prstGeom prst="rect">
            <a:avLst/>
          </a:prstGeom>
        </p:spPr>
        <p:txBody>
          <a:bodyPr vert="horz" lIns="0" tIns="0" rIns="0" bIns="0" rtlCol="0" anchor="t" anchorCtr="0"/>
          <a:lstStyle>
            <a:defPPr>
              <a:defRPr lang="en-US"/>
            </a:defPPr>
            <a:lvl1pPr marL="0" algn="l" defTabSz="914400" rtl="0" eaLnBrk="1" latinLnBrk="0" hangingPunct="1">
              <a:defRPr sz="1000" b="0" i="0" kern="1200">
                <a:solidFill>
                  <a:schemeClr val="bg1"/>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91C9B73-268B-4114-ADE9-D26129C944DC}" type="slidenum">
              <a:rPr lang="en-GB" smtClean="0"/>
              <a:t>‹#›</a:t>
            </a:fld>
            <a:endParaRPr lang="en-GB"/>
          </a:p>
        </p:txBody>
      </p:sp>
      <p:pic>
        <p:nvPicPr>
          <p:cNvPr id="27" name="Picture 26">
            <a:extLst>
              <a:ext uri="{FF2B5EF4-FFF2-40B4-BE49-F238E27FC236}">
                <a16:creationId xmlns:a16="http://schemas.microsoft.com/office/drawing/2014/main" id="{0C7BE168-A184-7786-15F1-8E088BFAA13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666704" y="104949"/>
            <a:ext cx="1447137" cy="913981"/>
          </a:xfrm>
          <a:prstGeom prst="rect">
            <a:avLst/>
          </a:prstGeom>
        </p:spPr>
      </p:pic>
      <p:pic>
        <p:nvPicPr>
          <p:cNvPr id="28" name="Picture 27" descr="A black and white logo with text&#10;&#10;Description automatically generated">
            <a:extLst>
              <a:ext uri="{FF2B5EF4-FFF2-40B4-BE49-F238E27FC236}">
                <a16:creationId xmlns:a16="http://schemas.microsoft.com/office/drawing/2014/main" id="{373F650F-B3F8-AABE-E947-78F2C99F42B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031436" y="201591"/>
            <a:ext cx="520879" cy="736600"/>
          </a:xfrm>
          <a:prstGeom prst="rect">
            <a:avLst/>
          </a:prstGeom>
        </p:spPr>
      </p:pic>
      <p:pic>
        <p:nvPicPr>
          <p:cNvPr id="29" name="Graphic 28">
            <a:extLst>
              <a:ext uri="{FF2B5EF4-FFF2-40B4-BE49-F238E27FC236}">
                <a16:creationId xmlns:a16="http://schemas.microsoft.com/office/drawing/2014/main" id="{319D5110-675F-0825-605F-60C187DF74D9}"/>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228229" y="420601"/>
            <a:ext cx="1412538" cy="302687"/>
          </a:xfrm>
          <a:prstGeom prst="rect">
            <a:avLst/>
          </a:prstGeom>
        </p:spPr>
      </p:pic>
    </p:spTree>
    <p:extLst>
      <p:ext uri="{BB962C8B-B14F-4D97-AF65-F5344CB8AC3E}">
        <p14:creationId xmlns:p14="http://schemas.microsoft.com/office/powerpoint/2010/main" val="2422129718"/>
      </p:ext>
    </p:extLst>
  </p:cSld>
  <p:clrMapOvr>
    <a:masterClrMapping/>
  </p:clrMapOvr>
  <p:transition/>
  <p:extLst>
    <p:ext uri="{DCECCB84-F9BA-43D5-87BE-67443E8EF086}">
      <p15:sldGuideLst xmlns:p15="http://schemas.microsoft.com/office/powerpoint/2012/main">
        <p15:guide id="1" pos="436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lack 3 text columns">
    <p:bg>
      <p:bgPr>
        <a:solidFill>
          <a:schemeClr val="tx1"/>
        </a:solidFill>
        <a:effectLst/>
      </p:bgPr>
    </p:bg>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80CE3007-C274-883E-3B05-90EFE87198CE}"/>
              </a:ext>
            </a:extLst>
          </p:cNvPr>
          <p:cNvSpPr>
            <a:spLocks noGrp="1"/>
          </p:cNvSpPr>
          <p:nvPr>
            <p:ph idx="18"/>
          </p:nvPr>
        </p:nvSpPr>
        <p:spPr>
          <a:xfrm>
            <a:off x="574675" y="218701"/>
            <a:ext cx="3495675" cy="334097"/>
          </a:xfrm>
        </p:spPr>
        <p:txBody>
          <a:bodyPr lIns="0" tIns="0" rIns="0" bIns="0">
            <a:noAutofit/>
          </a:bodyPr>
          <a:lstStyle>
            <a:lvl1pPr>
              <a:lnSpc>
                <a:spcPct val="130000"/>
              </a:lnSpc>
              <a:defRPr sz="1200" b="1" spc="-20" baseline="0">
                <a:solidFill>
                  <a:schemeClr val="bg1"/>
                </a:solidFill>
              </a:defRPr>
            </a:lvl1pPr>
            <a:lvl2pPr marL="0" indent="0">
              <a:lnSpc>
                <a:spcPct val="120000"/>
              </a:lnSpc>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dirty="0"/>
              <a:t>Click to edit Master text styles</a:t>
            </a:r>
          </a:p>
        </p:txBody>
      </p:sp>
      <p:sp>
        <p:nvSpPr>
          <p:cNvPr id="9" name="Title 1">
            <a:extLst>
              <a:ext uri="{FF2B5EF4-FFF2-40B4-BE49-F238E27FC236}">
                <a16:creationId xmlns:a16="http://schemas.microsoft.com/office/drawing/2014/main" id="{0979F8CB-A549-F047-E022-68ED6BD97AE4}"/>
              </a:ext>
            </a:extLst>
          </p:cNvPr>
          <p:cNvSpPr>
            <a:spLocks noGrp="1"/>
          </p:cNvSpPr>
          <p:nvPr>
            <p:ph type="title" hasCustomPrompt="1"/>
          </p:nvPr>
        </p:nvSpPr>
        <p:spPr>
          <a:xfrm>
            <a:off x="574675" y="535214"/>
            <a:ext cx="5837500" cy="755725"/>
          </a:xfrm>
        </p:spPr>
        <p:txBody>
          <a:bodyPr>
            <a:noAutofit/>
          </a:bodyPr>
          <a:lstStyle>
            <a:lvl1pPr>
              <a:lnSpc>
                <a:spcPct val="90000"/>
              </a:lnSpc>
              <a:defRPr sz="3000" b="1" i="0" cap="none" spc="-20" baseline="0">
                <a:solidFill>
                  <a:schemeClr val="bg1"/>
                </a:solidFill>
                <a:latin typeface="Arial" panose="020B0604020202020204" pitchFamily="34" charset="0"/>
              </a:defRPr>
            </a:lvl1pPr>
          </a:lstStyle>
          <a:p>
            <a:r>
              <a:rPr lang="en-US"/>
              <a:t>Title here</a:t>
            </a:r>
            <a:endParaRPr lang="en-GB"/>
          </a:p>
        </p:txBody>
      </p:sp>
      <p:sp>
        <p:nvSpPr>
          <p:cNvPr id="15" name="Content Placeholder 2">
            <a:extLst>
              <a:ext uri="{FF2B5EF4-FFF2-40B4-BE49-F238E27FC236}">
                <a16:creationId xmlns:a16="http://schemas.microsoft.com/office/drawing/2014/main" id="{069B36DB-BDF7-07EF-44F0-9B24A7A099DA}"/>
              </a:ext>
            </a:extLst>
          </p:cNvPr>
          <p:cNvSpPr>
            <a:spLocks noGrp="1"/>
          </p:cNvSpPr>
          <p:nvPr>
            <p:ph idx="14"/>
          </p:nvPr>
        </p:nvSpPr>
        <p:spPr>
          <a:xfrm>
            <a:off x="574675" y="1658306"/>
            <a:ext cx="3495675" cy="4621843"/>
          </a:xfrm>
        </p:spPr>
        <p:txBody>
          <a:bodyPr lIns="0" tIns="0" rIns="0">
            <a:noAutofit/>
          </a:bodyPr>
          <a:lstStyle>
            <a:lvl1pPr>
              <a:lnSpc>
                <a:spcPct val="110000"/>
              </a:lnSpc>
              <a:spcAft>
                <a:spcPts val="900"/>
              </a:spcAft>
              <a:defRPr sz="1800" spc="-10" baseline="0">
                <a:solidFill>
                  <a:schemeClr val="bg1"/>
                </a:solidFill>
              </a:defRPr>
            </a:lvl1pPr>
            <a:lvl2pPr marL="0" indent="0">
              <a:lnSpc>
                <a:spcPct val="120000"/>
              </a:lnSpc>
              <a:spcAft>
                <a:spcPts val="300"/>
              </a:spcAft>
              <a:buNone/>
              <a:defRPr sz="1200" b="1" i="0" spc="-10" baseline="0">
                <a:solidFill>
                  <a:schemeClr val="bg1"/>
                </a:solidFill>
                <a:latin typeface="Arial" panose="020B0604020202020204" pitchFamily="34" charset="0"/>
              </a:defRPr>
            </a:lvl2pPr>
            <a:lvl3pPr>
              <a:lnSpc>
                <a:spcPct val="120000"/>
              </a:lnSpc>
              <a:spcAft>
                <a:spcPct val="0"/>
              </a:spcAft>
              <a:defRPr sz="1200" spc="-10" baseline="0">
                <a:solidFill>
                  <a:schemeClr val="bg1"/>
                </a:solidFill>
              </a:defRPr>
            </a:lvl3pPr>
            <a:lvl4pPr marL="129600" indent="-129600">
              <a:lnSpc>
                <a:spcPct val="120000"/>
              </a:lnSpc>
              <a:spcAft>
                <a:spcPts val="300"/>
              </a:spcAft>
              <a:buFont typeface="Arial" panose="020B0604020202020204" pitchFamily="34" charset="0"/>
              <a:buChar char="•"/>
              <a:defRPr sz="1200" spc="-10" baseline="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4">
            <a:extLst>
              <a:ext uri="{FF2B5EF4-FFF2-40B4-BE49-F238E27FC236}">
                <a16:creationId xmlns:a16="http://schemas.microsoft.com/office/drawing/2014/main" id="{9D011B58-79FD-984D-FD7D-0274620FAB57}"/>
              </a:ext>
            </a:extLst>
          </p:cNvPr>
          <p:cNvSpPr txBox="1"/>
          <p:nvPr userDrawn="1"/>
        </p:nvSpPr>
        <p:spPr>
          <a:xfrm>
            <a:off x="1007725" y="6483600"/>
            <a:ext cx="4114800" cy="216000"/>
          </a:xfrm>
          <a:prstGeom prst="rect">
            <a:avLst/>
          </a:prstGeom>
        </p:spPr>
        <p:txBody>
          <a:bodyPr vert="horz" lIns="0" tIns="0" rIns="0" bIns="0" rtlCol="0" anchor="t" anchorCtr="0"/>
          <a:lstStyle>
            <a:defPPr>
              <a:defRPr lang="en-US"/>
            </a:defPPr>
            <a:lvl1pPr marL="0" algn="l" defTabSz="914400" rtl="0" eaLnBrk="1" latinLnBrk="0" hangingPunct="1">
              <a:defRPr sz="1000" b="0" i="0" kern="1200" spc="-10" baseline="0">
                <a:solidFill>
                  <a:schemeClr val="bg1"/>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y-GB" sz="1000" b="0" i="0" strike="noStrike" cap="none" spc="-10" baseline="0">
                <a:solidFill>
                  <a:srgbClr val="FFFFFF"/>
                </a:solidFill>
                <a:effectLst/>
                <a:latin typeface="Arial"/>
                <a:ea typeface="Arial"/>
                <a:cs typeface="Arial"/>
              </a:rPr>
              <a:t>Bydd Wych. Ailgylcha. </a:t>
            </a:r>
          </a:p>
        </p:txBody>
      </p:sp>
      <p:sp>
        <p:nvSpPr>
          <p:cNvPr id="4" name="Slide Number Placeholder 5">
            <a:extLst>
              <a:ext uri="{FF2B5EF4-FFF2-40B4-BE49-F238E27FC236}">
                <a16:creationId xmlns:a16="http://schemas.microsoft.com/office/drawing/2014/main" id="{58F3ACFB-1033-C241-D0C8-8975941A7C97}"/>
              </a:ext>
            </a:extLst>
          </p:cNvPr>
          <p:cNvSpPr txBox="1"/>
          <p:nvPr userDrawn="1"/>
        </p:nvSpPr>
        <p:spPr>
          <a:xfrm>
            <a:off x="576000" y="6483600"/>
            <a:ext cx="342000" cy="216000"/>
          </a:xfrm>
          <a:prstGeom prst="rect">
            <a:avLst/>
          </a:prstGeom>
        </p:spPr>
        <p:txBody>
          <a:bodyPr vert="horz" lIns="0" tIns="0" rIns="0" bIns="0" rtlCol="0" anchor="t" anchorCtr="0"/>
          <a:lstStyle>
            <a:defPPr>
              <a:defRPr lang="en-US"/>
            </a:defPPr>
            <a:lvl1pPr marL="0" algn="l" defTabSz="914400" rtl="0" eaLnBrk="1" latinLnBrk="0" hangingPunct="1">
              <a:defRPr sz="1000" b="0" i="0" kern="1200">
                <a:solidFill>
                  <a:schemeClr val="bg1"/>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91C9B73-268B-4114-ADE9-D26129C944DC}" type="slidenum">
              <a:rPr lang="en-GB" smtClean="0"/>
              <a:t>‹#›</a:t>
            </a:fld>
            <a:endParaRPr lang="en-GB"/>
          </a:p>
        </p:txBody>
      </p:sp>
      <p:pic>
        <p:nvPicPr>
          <p:cNvPr id="10" name="Picture 9">
            <a:extLst>
              <a:ext uri="{FF2B5EF4-FFF2-40B4-BE49-F238E27FC236}">
                <a16:creationId xmlns:a16="http://schemas.microsoft.com/office/drawing/2014/main" id="{9DBAAAC9-DCFC-1054-82AA-9A62454DBCC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666704" y="104949"/>
            <a:ext cx="1447137" cy="913981"/>
          </a:xfrm>
          <a:prstGeom prst="rect">
            <a:avLst/>
          </a:prstGeom>
        </p:spPr>
      </p:pic>
      <p:pic>
        <p:nvPicPr>
          <p:cNvPr id="11" name="Picture 10" descr="A black and white logo with text&#10;&#10;Description automatically generated">
            <a:extLst>
              <a:ext uri="{FF2B5EF4-FFF2-40B4-BE49-F238E27FC236}">
                <a16:creationId xmlns:a16="http://schemas.microsoft.com/office/drawing/2014/main" id="{391D3C0A-6FD4-A889-61BB-B65C62E02E1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031436" y="201591"/>
            <a:ext cx="520879" cy="736600"/>
          </a:xfrm>
          <a:prstGeom prst="rect">
            <a:avLst/>
          </a:prstGeom>
        </p:spPr>
      </p:pic>
      <p:pic>
        <p:nvPicPr>
          <p:cNvPr id="12" name="Graphic 11">
            <a:extLst>
              <a:ext uri="{FF2B5EF4-FFF2-40B4-BE49-F238E27FC236}">
                <a16:creationId xmlns:a16="http://schemas.microsoft.com/office/drawing/2014/main" id="{1DE6530D-200C-4F05-5B3E-E69FA94051E4}"/>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228229" y="420601"/>
            <a:ext cx="1412538" cy="302687"/>
          </a:xfrm>
          <a:prstGeom prst="rect">
            <a:avLst/>
          </a:prstGeom>
        </p:spPr>
      </p:pic>
      <p:sp>
        <p:nvSpPr>
          <p:cNvPr id="16" name="Content Placeholder 2">
            <a:extLst>
              <a:ext uri="{FF2B5EF4-FFF2-40B4-BE49-F238E27FC236}">
                <a16:creationId xmlns:a16="http://schemas.microsoft.com/office/drawing/2014/main" id="{A3D102C9-D545-7229-70C9-27B494B91BAC}"/>
              </a:ext>
            </a:extLst>
          </p:cNvPr>
          <p:cNvSpPr>
            <a:spLocks noGrp="1"/>
          </p:cNvSpPr>
          <p:nvPr>
            <p:ph idx="19"/>
          </p:nvPr>
        </p:nvSpPr>
        <p:spPr>
          <a:xfrm>
            <a:off x="4351338" y="1658306"/>
            <a:ext cx="3495675" cy="4621843"/>
          </a:xfrm>
        </p:spPr>
        <p:txBody>
          <a:bodyPr lIns="0" tIns="0" rIns="0">
            <a:noAutofit/>
          </a:bodyPr>
          <a:lstStyle>
            <a:lvl1pPr>
              <a:lnSpc>
                <a:spcPct val="110000"/>
              </a:lnSpc>
              <a:spcAft>
                <a:spcPts val="900"/>
              </a:spcAft>
              <a:defRPr sz="1800" spc="-10" baseline="0">
                <a:solidFill>
                  <a:schemeClr val="bg1"/>
                </a:solidFill>
              </a:defRPr>
            </a:lvl1pPr>
            <a:lvl2pPr marL="0" indent="0">
              <a:lnSpc>
                <a:spcPct val="120000"/>
              </a:lnSpc>
              <a:spcAft>
                <a:spcPts val="300"/>
              </a:spcAft>
              <a:buNone/>
              <a:defRPr sz="1200" b="1" i="0" spc="-10" baseline="0">
                <a:solidFill>
                  <a:schemeClr val="bg1"/>
                </a:solidFill>
                <a:latin typeface="Arial" panose="020B0604020202020204" pitchFamily="34" charset="0"/>
              </a:defRPr>
            </a:lvl2pPr>
            <a:lvl3pPr>
              <a:lnSpc>
                <a:spcPct val="120000"/>
              </a:lnSpc>
              <a:spcAft>
                <a:spcPct val="0"/>
              </a:spcAft>
              <a:defRPr sz="1200" spc="-10" baseline="0">
                <a:solidFill>
                  <a:schemeClr val="bg1"/>
                </a:solidFill>
              </a:defRPr>
            </a:lvl3pPr>
            <a:lvl4pPr marL="129600" indent="-129600">
              <a:lnSpc>
                <a:spcPct val="120000"/>
              </a:lnSpc>
              <a:spcAft>
                <a:spcPts val="300"/>
              </a:spcAft>
              <a:buFont typeface="Arial" panose="020B0604020202020204" pitchFamily="34" charset="0"/>
              <a:buChar char="•"/>
              <a:defRPr sz="1200" spc="-10" baseline="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8" name="Content Placeholder 2">
            <a:extLst>
              <a:ext uri="{FF2B5EF4-FFF2-40B4-BE49-F238E27FC236}">
                <a16:creationId xmlns:a16="http://schemas.microsoft.com/office/drawing/2014/main" id="{F8347FF7-8DE3-6E85-9451-7489E4A3B70F}"/>
              </a:ext>
            </a:extLst>
          </p:cNvPr>
          <p:cNvSpPr>
            <a:spLocks noGrp="1"/>
          </p:cNvSpPr>
          <p:nvPr>
            <p:ph idx="20"/>
          </p:nvPr>
        </p:nvSpPr>
        <p:spPr>
          <a:xfrm>
            <a:off x="8135097" y="1658306"/>
            <a:ext cx="3495675" cy="4621843"/>
          </a:xfrm>
        </p:spPr>
        <p:txBody>
          <a:bodyPr lIns="0" tIns="0" rIns="0">
            <a:noAutofit/>
          </a:bodyPr>
          <a:lstStyle>
            <a:lvl1pPr>
              <a:lnSpc>
                <a:spcPct val="110000"/>
              </a:lnSpc>
              <a:spcAft>
                <a:spcPts val="900"/>
              </a:spcAft>
              <a:defRPr sz="1800" spc="-10" baseline="0">
                <a:solidFill>
                  <a:schemeClr val="bg1"/>
                </a:solidFill>
              </a:defRPr>
            </a:lvl1pPr>
            <a:lvl2pPr marL="0" indent="0">
              <a:lnSpc>
                <a:spcPct val="120000"/>
              </a:lnSpc>
              <a:spcAft>
                <a:spcPts val="300"/>
              </a:spcAft>
              <a:buNone/>
              <a:defRPr sz="1200" b="1" i="0" spc="-10" baseline="0">
                <a:solidFill>
                  <a:schemeClr val="bg1"/>
                </a:solidFill>
                <a:latin typeface="Arial" panose="020B0604020202020204" pitchFamily="34" charset="0"/>
              </a:defRPr>
            </a:lvl2pPr>
            <a:lvl3pPr>
              <a:lnSpc>
                <a:spcPct val="120000"/>
              </a:lnSpc>
              <a:spcAft>
                <a:spcPct val="0"/>
              </a:spcAft>
              <a:defRPr sz="1200" spc="-10" baseline="0">
                <a:solidFill>
                  <a:schemeClr val="bg1"/>
                </a:solidFill>
              </a:defRPr>
            </a:lvl3pPr>
            <a:lvl4pPr marL="129600" indent="-129600">
              <a:lnSpc>
                <a:spcPct val="120000"/>
              </a:lnSpc>
              <a:spcAft>
                <a:spcPts val="300"/>
              </a:spcAft>
              <a:buFont typeface="Arial" panose="020B0604020202020204" pitchFamily="34" charset="0"/>
              <a:buChar char="•"/>
              <a:defRPr sz="1200" spc="-10" baseline="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875875010"/>
      </p:ext>
    </p:extLst>
  </p:cSld>
  <p:clrMapOvr>
    <a:masterClrMapping/>
  </p:clrMapOvr>
  <p:transition/>
  <p:extLst>
    <p:ext uri="{DCECCB84-F9BA-43D5-87BE-67443E8EF086}">
      <p15:sldGuideLst xmlns:p15="http://schemas.microsoft.com/office/powerpoint/2012/main">
        <p15:guide id="1" pos="434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lack 2 text columns">
    <p:bg>
      <p:bgPr>
        <a:solidFill>
          <a:schemeClr val="tx1"/>
        </a:solidFill>
        <a:effectLst/>
      </p:bgPr>
    </p:bg>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80CE3007-C274-883E-3B05-90EFE87198CE}"/>
              </a:ext>
            </a:extLst>
          </p:cNvPr>
          <p:cNvSpPr>
            <a:spLocks noGrp="1"/>
          </p:cNvSpPr>
          <p:nvPr>
            <p:ph idx="18"/>
          </p:nvPr>
        </p:nvSpPr>
        <p:spPr>
          <a:xfrm>
            <a:off x="574675" y="218701"/>
            <a:ext cx="3495675" cy="334097"/>
          </a:xfrm>
        </p:spPr>
        <p:txBody>
          <a:bodyPr lIns="0" tIns="0" rIns="0" bIns="0">
            <a:noAutofit/>
          </a:bodyPr>
          <a:lstStyle>
            <a:lvl1pPr>
              <a:lnSpc>
                <a:spcPct val="130000"/>
              </a:lnSpc>
              <a:defRPr sz="1200" b="1" spc="-20" baseline="0">
                <a:solidFill>
                  <a:schemeClr val="bg1"/>
                </a:solidFill>
              </a:defRPr>
            </a:lvl1pPr>
            <a:lvl2pPr marL="0" indent="0">
              <a:lnSpc>
                <a:spcPct val="120000"/>
              </a:lnSpc>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dirty="0"/>
              <a:t>Click to edit Master text styles</a:t>
            </a:r>
          </a:p>
        </p:txBody>
      </p:sp>
      <p:sp>
        <p:nvSpPr>
          <p:cNvPr id="9" name="Title 1">
            <a:extLst>
              <a:ext uri="{FF2B5EF4-FFF2-40B4-BE49-F238E27FC236}">
                <a16:creationId xmlns:a16="http://schemas.microsoft.com/office/drawing/2014/main" id="{0979F8CB-A549-F047-E022-68ED6BD97AE4}"/>
              </a:ext>
            </a:extLst>
          </p:cNvPr>
          <p:cNvSpPr>
            <a:spLocks noGrp="1"/>
          </p:cNvSpPr>
          <p:nvPr>
            <p:ph type="title" hasCustomPrompt="1"/>
          </p:nvPr>
        </p:nvSpPr>
        <p:spPr>
          <a:xfrm>
            <a:off x="574675" y="535214"/>
            <a:ext cx="5837500" cy="755725"/>
          </a:xfrm>
        </p:spPr>
        <p:txBody>
          <a:bodyPr>
            <a:noAutofit/>
          </a:bodyPr>
          <a:lstStyle>
            <a:lvl1pPr>
              <a:lnSpc>
                <a:spcPct val="90000"/>
              </a:lnSpc>
              <a:defRPr sz="3000" b="1" i="0" cap="none" spc="-20" baseline="0">
                <a:solidFill>
                  <a:schemeClr val="bg1"/>
                </a:solidFill>
                <a:latin typeface="Arial" panose="020B0604020202020204" pitchFamily="34" charset="0"/>
              </a:defRPr>
            </a:lvl1pPr>
          </a:lstStyle>
          <a:p>
            <a:r>
              <a:rPr lang="en-US"/>
              <a:t>Title here</a:t>
            </a:r>
            <a:endParaRPr lang="en-GB"/>
          </a:p>
        </p:txBody>
      </p:sp>
      <p:sp>
        <p:nvSpPr>
          <p:cNvPr id="15" name="Content Placeholder 2">
            <a:extLst>
              <a:ext uri="{FF2B5EF4-FFF2-40B4-BE49-F238E27FC236}">
                <a16:creationId xmlns:a16="http://schemas.microsoft.com/office/drawing/2014/main" id="{069B36DB-BDF7-07EF-44F0-9B24A7A099DA}"/>
              </a:ext>
            </a:extLst>
          </p:cNvPr>
          <p:cNvSpPr>
            <a:spLocks noGrp="1"/>
          </p:cNvSpPr>
          <p:nvPr>
            <p:ph idx="14"/>
          </p:nvPr>
        </p:nvSpPr>
        <p:spPr>
          <a:xfrm>
            <a:off x="574675" y="1658306"/>
            <a:ext cx="5381625" cy="4621843"/>
          </a:xfrm>
        </p:spPr>
        <p:txBody>
          <a:bodyPr lIns="0" tIns="0" rIns="0">
            <a:noAutofit/>
          </a:bodyPr>
          <a:lstStyle>
            <a:lvl1pPr>
              <a:lnSpc>
                <a:spcPct val="110000"/>
              </a:lnSpc>
              <a:spcAft>
                <a:spcPts val="900"/>
              </a:spcAft>
              <a:defRPr sz="1800" spc="-10" baseline="0">
                <a:solidFill>
                  <a:schemeClr val="bg1"/>
                </a:solidFill>
              </a:defRPr>
            </a:lvl1pPr>
            <a:lvl2pPr marL="0" indent="0">
              <a:lnSpc>
                <a:spcPct val="120000"/>
              </a:lnSpc>
              <a:spcAft>
                <a:spcPts val="300"/>
              </a:spcAft>
              <a:buNone/>
              <a:defRPr sz="1200" b="1" i="0" spc="-10" baseline="0">
                <a:solidFill>
                  <a:schemeClr val="bg1"/>
                </a:solidFill>
                <a:latin typeface="Arial" panose="020B0604020202020204" pitchFamily="34" charset="0"/>
              </a:defRPr>
            </a:lvl2pPr>
            <a:lvl3pPr>
              <a:lnSpc>
                <a:spcPct val="120000"/>
              </a:lnSpc>
              <a:spcAft>
                <a:spcPct val="0"/>
              </a:spcAft>
              <a:defRPr sz="1200" spc="-10" baseline="0">
                <a:solidFill>
                  <a:schemeClr val="bg1"/>
                </a:solidFill>
              </a:defRPr>
            </a:lvl3pPr>
            <a:lvl4pPr marL="129600" indent="-129600">
              <a:lnSpc>
                <a:spcPct val="120000"/>
              </a:lnSpc>
              <a:spcAft>
                <a:spcPts val="300"/>
              </a:spcAft>
              <a:buFont typeface="Arial" panose="020B0604020202020204" pitchFamily="34" charset="0"/>
              <a:buChar char="•"/>
              <a:defRPr sz="1200" spc="-10" baseline="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4">
            <a:extLst>
              <a:ext uri="{FF2B5EF4-FFF2-40B4-BE49-F238E27FC236}">
                <a16:creationId xmlns:a16="http://schemas.microsoft.com/office/drawing/2014/main" id="{9D011B58-79FD-984D-FD7D-0274620FAB57}"/>
              </a:ext>
            </a:extLst>
          </p:cNvPr>
          <p:cNvSpPr txBox="1"/>
          <p:nvPr userDrawn="1"/>
        </p:nvSpPr>
        <p:spPr>
          <a:xfrm>
            <a:off x="1007725" y="6483600"/>
            <a:ext cx="4114800" cy="216000"/>
          </a:xfrm>
          <a:prstGeom prst="rect">
            <a:avLst/>
          </a:prstGeom>
        </p:spPr>
        <p:txBody>
          <a:bodyPr vert="horz" lIns="0" tIns="0" rIns="0" bIns="0" rtlCol="0" anchor="t" anchorCtr="0"/>
          <a:lstStyle>
            <a:defPPr>
              <a:defRPr lang="en-US"/>
            </a:defPPr>
            <a:lvl1pPr marL="0" algn="l" defTabSz="914400" rtl="0" eaLnBrk="1" latinLnBrk="0" hangingPunct="1">
              <a:defRPr sz="1000" b="0" i="0" kern="1200" spc="-10" baseline="0">
                <a:solidFill>
                  <a:schemeClr val="bg1"/>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y-GB" sz="1000" b="0" i="0" strike="noStrike" cap="none" spc="-10" baseline="0">
                <a:solidFill>
                  <a:srgbClr val="FFFFFF"/>
                </a:solidFill>
                <a:effectLst/>
                <a:latin typeface="Arial"/>
                <a:ea typeface="Arial"/>
                <a:cs typeface="Arial"/>
              </a:rPr>
              <a:t>Bydd Wych. Ailgylcha. </a:t>
            </a:r>
          </a:p>
        </p:txBody>
      </p:sp>
      <p:sp>
        <p:nvSpPr>
          <p:cNvPr id="4" name="Slide Number Placeholder 5">
            <a:extLst>
              <a:ext uri="{FF2B5EF4-FFF2-40B4-BE49-F238E27FC236}">
                <a16:creationId xmlns:a16="http://schemas.microsoft.com/office/drawing/2014/main" id="{58F3ACFB-1033-C241-D0C8-8975941A7C97}"/>
              </a:ext>
            </a:extLst>
          </p:cNvPr>
          <p:cNvSpPr txBox="1"/>
          <p:nvPr userDrawn="1"/>
        </p:nvSpPr>
        <p:spPr>
          <a:xfrm>
            <a:off x="576000" y="6483600"/>
            <a:ext cx="342000" cy="216000"/>
          </a:xfrm>
          <a:prstGeom prst="rect">
            <a:avLst/>
          </a:prstGeom>
        </p:spPr>
        <p:txBody>
          <a:bodyPr vert="horz" lIns="0" tIns="0" rIns="0" bIns="0" rtlCol="0" anchor="t" anchorCtr="0"/>
          <a:lstStyle>
            <a:defPPr>
              <a:defRPr lang="en-US"/>
            </a:defPPr>
            <a:lvl1pPr marL="0" algn="l" defTabSz="914400" rtl="0" eaLnBrk="1" latinLnBrk="0" hangingPunct="1">
              <a:defRPr sz="1000" b="0" i="0" kern="1200">
                <a:solidFill>
                  <a:schemeClr val="bg1"/>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91C9B73-268B-4114-ADE9-D26129C944DC}" type="slidenum">
              <a:rPr lang="en-GB" smtClean="0"/>
              <a:t>‹#›</a:t>
            </a:fld>
            <a:endParaRPr lang="en-GB"/>
          </a:p>
        </p:txBody>
      </p:sp>
      <p:pic>
        <p:nvPicPr>
          <p:cNvPr id="10" name="Picture 9">
            <a:extLst>
              <a:ext uri="{FF2B5EF4-FFF2-40B4-BE49-F238E27FC236}">
                <a16:creationId xmlns:a16="http://schemas.microsoft.com/office/drawing/2014/main" id="{9DBAAAC9-DCFC-1054-82AA-9A62454DBCC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666704" y="104949"/>
            <a:ext cx="1447137" cy="913981"/>
          </a:xfrm>
          <a:prstGeom prst="rect">
            <a:avLst/>
          </a:prstGeom>
        </p:spPr>
      </p:pic>
      <p:pic>
        <p:nvPicPr>
          <p:cNvPr id="11" name="Picture 10" descr="A black and white logo with text&#10;&#10;Description automatically generated">
            <a:extLst>
              <a:ext uri="{FF2B5EF4-FFF2-40B4-BE49-F238E27FC236}">
                <a16:creationId xmlns:a16="http://schemas.microsoft.com/office/drawing/2014/main" id="{391D3C0A-6FD4-A889-61BB-B65C62E02E1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031436" y="201591"/>
            <a:ext cx="520879" cy="736600"/>
          </a:xfrm>
          <a:prstGeom prst="rect">
            <a:avLst/>
          </a:prstGeom>
        </p:spPr>
      </p:pic>
      <p:pic>
        <p:nvPicPr>
          <p:cNvPr id="12" name="Graphic 11">
            <a:extLst>
              <a:ext uri="{FF2B5EF4-FFF2-40B4-BE49-F238E27FC236}">
                <a16:creationId xmlns:a16="http://schemas.microsoft.com/office/drawing/2014/main" id="{1DE6530D-200C-4F05-5B3E-E69FA94051E4}"/>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228229" y="420601"/>
            <a:ext cx="1412538" cy="302687"/>
          </a:xfrm>
          <a:prstGeom prst="rect">
            <a:avLst/>
          </a:prstGeom>
        </p:spPr>
      </p:pic>
      <p:sp>
        <p:nvSpPr>
          <p:cNvPr id="5" name="Content Placeholder 2">
            <a:extLst>
              <a:ext uri="{FF2B5EF4-FFF2-40B4-BE49-F238E27FC236}">
                <a16:creationId xmlns:a16="http://schemas.microsoft.com/office/drawing/2014/main" id="{10B45DF8-5F6A-5032-BB91-5783260A453E}"/>
              </a:ext>
            </a:extLst>
          </p:cNvPr>
          <p:cNvSpPr>
            <a:spLocks noGrp="1"/>
          </p:cNvSpPr>
          <p:nvPr>
            <p:ph idx="19"/>
          </p:nvPr>
        </p:nvSpPr>
        <p:spPr>
          <a:xfrm>
            <a:off x="6259142" y="1658306"/>
            <a:ext cx="5381625" cy="4621843"/>
          </a:xfrm>
        </p:spPr>
        <p:txBody>
          <a:bodyPr lIns="0" tIns="0" rIns="0">
            <a:noAutofit/>
          </a:bodyPr>
          <a:lstStyle>
            <a:lvl1pPr>
              <a:lnSpc>
                <a:spcPct val="110000"/>
              </a:lnSpc>
              <a:spcAft>
                <a:spcPts val="900"/>
              </a:spcAft>
              <a:defRPr sz="1800" spc="-10" baseline="0">
                <a:solidFill>
                  <a:schemeClr val="bg1"/>
                </a:solidFill>
              </a:defRPr>
            </a:lvl1pPr>
            <a:lvl2pPr marL="0" indent="0">
              <a:lnSpc>
                <a:spcPct val="120000"/>
              </a:lnSpc>
              <a:spcAft>
                <a:spcPts val="300"/>
              </a:spcAft>
              <a:buNone/>
              <a:defRPr sz="1200" b="1" i="0" spc="-10" baseline="0">
                <a:solidFill>
                  <a:schemeClr val="bg1"/>
                </a:solidFill>
                <a:latin typeface="Arial" panose="020B0604020202020204" pitchFamily="34" charset="0"/>
              </a:defRPr>
            </a:lvl2pPr>
            <a:lvl3pPr>
              <a:lnSpc>
                <a:spcPct val="120000"/>
              </a:lnSpc>
              <a:spcAft>
                <a:spcPct val="0"/>
              </a:spcAft>
              <a:defRPr sz="1200" spc="-10" baseline="0">
                <a:solidFill>
                  <a:schemeClr val="bg1"/>
                </a:solidFill>
              </a:defRPr>
            </a:lvl3pPr>
            <a:lvl4pPr marL="129600" indent="-129600">
              <a:lnSpc>
                <a:spcPct val="120000"/>
              </a:lnSpc>
              <a:spcAft>
                <a:spcPts val="300"/>
              </a:spcAft>
              <a:buFont typeface="Arial" panose="020B0604020202020204" pitchFamily="34" charset="0"/>
              <a:buChar char="•"/>
              <a:defRPr sz="1200" spc="-10" baseline="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759926661"/>
      </p:ext>
    </p:extLst>
  </p:cSld>
  <p:clrMapOvr>
    <a:masterClrMapping/>
  </p:clrMapOvr>
  <p:transition/>
  <p:extLst>
    <p:ext uri="{DCECCB84-F9BA-43D5-87BE-67443E8EF086}">
      <p15:sldGuideLst xmlns:p15="http://schemas.microsoft.com/office/powerpoint/2012/main">
        <p15:guide id="1" pos="4345"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Red 4 text boxes + one title">
    <p:bg>
      <p:bgPr>
        <a:solidFill>
          <a:schemeClr val="accent2"/>
        </a:solidFill>
        <a:effectLst/>
      </p:bgPr>
    </p:bg>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18D69739-673D-6151-098A-72D7A5BB4F73}"/>
              </a:ext>
            </a:extLst>
          </p:cNvPr>
          <p:cNvSpPr txBox="1"/>
          <p:nvPr userDrawn="1"/>
        </p:nvSpPr>
        <p:spPr>
          <a:xfrm>
            <a:off x="1007725" y="6483600"/>
            <a:ext cx="4114800" cy="216000"/>
          </a:xfrm>
          <a:prstGeom prst="rect">
            <a:avLst/>
          </a:prstGeom>
        </p:spPr>
        <p:txBody>
          <a:bodyPr vert="horz" lIns="0" tIns="0" rIns="0" bIns="0" rtlCol="0" anchor="t" anchorCtr="0"/>
          <a:lstStyle>
            <a:defPPr>
              <a:defRPr lang="en-US"/>
            </a:defPPr>
            <a:lvl1pPr marL="0" algn="l" defTabSz="914400" rtl="0" eaLnBrk="1" latinLnBrk="0" hangingPunct="1">
              <a:defRPr sz="1000" b="0" i="0" kern="1200" spc="-10" baseline="0">
                <a:solidFill>
                  <a:schemeClr val="bg1"/>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y-GB" sz="1000" b="0" i="0" strike="noStrike" cap="none" spc="-10" baseline="0">
                <a:solidFill>
                  <a:srgbClr val="FFFFFF"/>
                </a:solidFill>
                <a:effectLst/>
                <a:latin typeface="Arial"/>
                <a:ea typeface="Arial"/>
                <a:cs typeface="Arial"/>
              </a:rPr>
              <a:t>Bydd Wych. Ailgylcha. </a:t>
            </a:r>
          </a:p>
        </p:txBody>
      </p:sp>
      <p:sp>
        <p:nvSpPr>
          <p:cNvPr id="10" name="Slide Number Placeholder 5">
            <a:extLst>
              <a:ext uri="{FF2B5EF4-FFF2-40B4-BE49-F238E27FC236}">
                <a16:creationId xmlns:a16="http://schemas.microsoft.com/office/drawing/2014/main" id="{7D24D33A-DC9F-D9F2-76D9-914D254C00F9}"/>
              </a:ext>
            </a:extLst>
          </p:cNvPr>
          <p:cNvSpPr txBox="1"/>
          <p:nvPr userDrawn="1"/>
        </p:nvSpPr>
        <p:spPr>
          <a:xfrm>
            <a:off x="576000" y="6483600"/>
            <a:ext cx="342000" cy="216000"/>
          </a:xfrm>
          <a:prstGeom prst="rect">
            <a:avLst/>
          </a:prstGeom>
        </p:spPr>
        <p:txBody>
          <a:bodyPr vert="horz" lIns="0" tIns="0" rIns="0" bIns="0" rtlCol="0" anchor="t" anchorCtr="0"/>
          <a:lstStyle>
            <a:defPPr>
              <a:defRPr lang="en-US"/>
            </a:defPPr>
            <a:lvl1pPr marL="0" algn="l" defTabSz="914400" rtl="0" eaLnBrk="1" latinLnBrk="0" hangingPunct="1">
              <a:defRPr sz="1000" b="0" i="0" kern="1200">
                <a:solidFill>
                  <a:schemeClr val="bg1"/>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91C9B73-268B-4114-ADE9-D26129C944DC}" type="slidenum">
              <a:rPr lang="en-GB" smtClean="0"/>
              <a:t>‹#›</a:t>
            </a:fld>
            <a:endParaRPr lang="en-GB"/>
          </a:p>
        </p:txBody>
      </p:sp>
      <p:pic>
        <p:nvPicPr>
          <p:cNvPr id="11" name="Picture 10">
            <a:extLst>
              <a:ext uri="{FF2B5EF4-FFF2-40B4-BE49-F238E27FC236}">
                <a16:creationId xmlns:a16="http://schemas.microsoft.com/office/drawing/2014/main" id="{35ED0040-0055-CE5C-C009-6A8F50D944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666704" y="104949"/>
            <a:ext cx="1447137" cy="913981"/>
          </a:xfrm>
          <a:prstGeom prst="rect">
            <a:avLst/>
          </a:prstGeom>
        </p:spPr>
      </p:pic>
      <p:pic>
        <p:nvPicPr>
          <p:cNvPr id="12" name="Picture 11" descr="A black and white logo with text&#10;&#10;Description automatically generated">
            <a:extLst>
              <a:ext uri="{FF2B5EF4-FFF2-40B4-BE49-F238E27FC236}">
                <a16:creationId xmlns:a16="http://schemas.microsoft.com/office/drawing/2014/main" id="{6EDC840B-7FB3-6831-8532-69B7A6C3E1A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031436" y="201591"/>
            <a:ext cx="520879" cy="736600"/>
          </a:xfrm>
          <a:prstGeom prst="rect">
            <a:avLst/>
          </a:prstGeom>
        </p:spPr>
      </p:pic>
      <p:pic>
        <p:nvPicPr>
          <p:cNvPr id="13" name="Graphic 12">
            <a:extLst>
              <a:ext uri="{FF2B5EF4-FFF2-40B4-BE49-F238E27FC236}">
                <a16:creationId xmlns:a16="http://schemas.microsoft.com/office/drawing/2014/main" id="{15CA544B-691A-903E-767F-446FCF08A61E}"/>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228229" y="420601"/>
            <a:ext cx="1412538" cy="302687"/>
          </a:xfrm>
          <a:prstGeom prst="rect">
            <a:avLst/>
          </a:prstGeom>
        </p:spPr>
      </p:pic>
      <p:sp>
        <p:nvSpPr>
          <p:cNvPr id="3" name="Content Placeholder 2">
            <a:extLst>
              <a:ext uri="{FF2B5EF4-FFF2-40B4-BE49-F238E27FC236}">
                <a16:creationId xmlns:a16="http://schemas.microsoft.com/office/drawing/2014/main" id="{3E16873E-DBAC-AC5F-837D-415B5843BC83}"/>
              </a:ext>
            </a:extLst>
          </p:cNvPr>
          <p:cNvSpPr>
            <a:spLocks noGrp="1"/>
          </p:cNvSpPr>
          <p:nvPr>
            <p:ph idx="14"/>
          </p:nvPr>
        </p:nvSpPr>
        <p:spPr>
          <a:xfrm>
            <a:off x="574675" y="1658307"/>
            <a:ext cx="5381625" cy="1735968"/>
          </a:xfrm>
        </p:spPr>
        <p:txBody>
          <a:bodyPr lIns="180000" tIns="180000" rIns="180000">
            <a:noAutofit/>
          </a:bodyPr>
          <a:lstStyle>
            <a:lvl1pPr>
              <a:lnSpc>
                <a:spcPts val="2160"/>
              </a:lnSpc>
              <a:spcAft>
                <a:spcPct val="0"/>
              </a:spcAft>
              <a:defRPr sz="1800" spc="-10" baseline="0">
                <a:solidFill>
                  <a:schemeClr val="bg1"/>
                </a:solidFill>
              </a:defRPr>
            </a:lvl1pPr>
            <a:lvl2pPr marL="0" indent="0">
              <a:lnSpc>
                <a:spcPct val="120000"/>
              </a:lnSpc>
              <a:spcAft>
                <a:spcPts val="300"/>
              </a:spcAft>
              <a:buNone/>
              <a:defRPr sz="1200" b="1" i="0" spc="-10" baseline="0">
                <a:solidFill>
                  <a:schemeClr val="bg1"/>
                </a:solidFill>
                <a:latin typeface="Arial" panose="020B0604020202020204" pitchFamily="34" charset="0"/>
              </a:defRPr>
            </a:lvl2pPr>
            <a:lvl3pPr>
              <a:lnSpc>
                <a:spcPct val="120000"/>
              </a:lnSpc>
              <a:spcAft>
                <a:spcPct val="0"/>
              </a:spcAft>
              <a:defRPr sz="1200" spc="-10" baseline="0">
                <a:solidFill>
                  <a:schemeClr val="bg1"/>
                </a:solidFill>
              </a:defRPr>
            </a:lvl3pPr>
            <a:lvl4pPr marL="129600" indent="-129600">
              <a:lnSpc>
                <a:spcPct val="120000"/>
              </a:lnSpc>
              <a:spcAft>
                <a:spcPts val="300"/>
              </a:spcAft>
              <a:buFont typeface="Arial" panose="020B0604020202020204" pitchFamily="34" charset="0"/>
              <a:buChar char="•"/>
              <a:defRPr sz="1200" spc="-10" baseline="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Title 1">
            <a:extLst>
              <a:ext uri="{FF2B5EF4-FFF2-40B4-BE49-F238E27FC236}">
                <a16:creationId xmlns:a16="http://schemas.microsoft.com/office/drawing/2014/main" id="{35AD3AAD-9FCF-0A61-C00F-925E3E5DC45D}"/>
              </a:ext>
            </a:extLst>
          </p:cNvPr>
          <p:cNvSpPr>
            <a:spLocks noGrp="1"/>
          </p:cNvSpPr>
          <p:nvPr>
            <p:ph type="title" hasCustomPrompt="1"/>
          </p:nvPr>
        </p:nvSpPr>
        <p:spPr>
          <a:xfrm>
            <a:off x="574675" y="273166"/>
            <a:ext cx="5837500" cy="755725"/>
          </a:xfrm>
        </p:spPr>
        <p:txBody>
          <a:bodyPr>
            <a:noAutofit/>
          </a:bodyPr>
          <a:lstStyle>
            <a:lvl1pPr>
              <a:lnSpc>
                <a:spcPct val="90000"/>
              </a:lnSpc>
              <a:defRPr sz="3000" b="1" i="0" cap="none" spc="-20" baseline="0">
                <a:solidFill>
                  <a:schemeClr val="bg1"/>
                </a:solidFill>
                <a:latin typeface="Arial" panose="020B0604020202020204" pitchFamily="34" charset="0"/>
              </a:defRPr>
            </a:lvl1pPr>
          </a:lstStyle>
          <a:p>
            <a:r>
              <a:rPr lang="en-US"/>
              <a:t>Title here</a:t>
            </a:r>
            <a:endParaRPr lang="en-GB"/>
          </a:p>
        </p:txBody>
      </p:sp>
      <p:sp>
        <p:nvSpPr>
          <p:cNvPr id="5" name="Content Placeholder 2">
            <a:extLst>
              <a:ext uri="{FF2B5EF4-FFF2-40B4-BE49-F238E27FC236}">
                <a16:creationId xmlns:a16="http://schemas.microsoft.com/office/drawing/2014/main" id="{1403B468-438A-EF7C-B82D-04A2949AE3FC}"/>
              </a:ext>
            </a:extLst>
          </p:cNvPr>
          <p:cNvSpPr>
            <a:spLocks noGrp="1"/>
          </p:cNvSpPr>
          <p:nvPr>
            <p:ph idx="19"/>
          </p:nvPr>
        </p:nvSpPr>
        <p:spPr>
          <a:xfrm>
            <a:off x="6235700" y="1658307"/>
            <a:ext cx="5381625" cy="1735968"/>
          </a:xfrm>
        </p:spPr>
        <p:txBody>
          <a:bodyPr lIns="180000" tIns="180000" rIns="180000">
            <a:noAutofit/>
          </a:bodyPr>
          <a:lstStyle>
            <a:lvl1pPr>
              <a:lnSpc>
                <a:spcPct val="100000"/>
              </a:lnSpc>
              <a:spcAft>
                <a:spcPct val="0"/>
              </a:spcAft>
              <a:defRPr sz="1800" spc="-10" baseline="0">
                <a:solidFill>
                  <a:schemeClr val="bg1"/>
                </a:solidFill>
              </a:defRPr>
            </a:lvl1pPr>
            <a:lvl2pPr marL="0" indent="0">
              <a:lnSpc>
                <a:spcPct val="120000"/>
              </a:lnSpc>
              <a:spcAft>
                <a:spcPts val="300"/>
              </a:spcAft>
              <a:buNone/>
              <a:defRPr sz="1200" b="1" i="0" spc="-10" baseline="0">
                <a:solidFill>
                  <a:schemeClr val="bg1"/>
                </a:solidFill>
                <a:latin typeface="Arial" panose="020B0604020202020204" pitchFamily="34" charset="0"/>
              </a:defRPr>
            </a:lvl2pPr>
            <a:lvl3pPr>
              <a:lnSpc>
                <a:spcPct val="120000"/>
              </a:lnSpc>
              <a:spcAft>
                <a:spcPct val="0"/>
              </a:spcAft>
              <a:defRPr sz="1200" spc="-10" baseline="0">
                <a:solidFill>
                  <a:schemeClr val="bg1"/>
                </a:solidFill>
              </a:defRPr>
            </a:lvl3pPr>
            <a:lvl4pPr marL="129600" indent="-129600">
              <a:lnSpc>
                <a:spcPct val="120000"/>
              </a:lnSpc>
              <a:spcAft>
                <a:spcPts val="300"/>
              </a:spcAft>
              <a:buFont typeface="Arial" panose="020B0604020202020204" pitchFamily="34" charset="0"/>
              <a:buChar char="•"/>
              <a:defRPr sz="1200" spc="-10" baseline="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2">
            <a:extLst>
              <a:ext uri="{FF2B5EF4-FFF2-40B4-BE49-F238E27FC236}">
                <a16:creationId xmlns:a16="http://schemas.microsoft.com/office/drawing/2014/main" id="{8778FE20-B13C-EDE4-B2EA-E586C145381D}"/>
              </a:ext>
            </a:extLst>
          </p:cNvPr>
          <p:cNvSpPr>
            <a:spLocks noGrp="1"/>
          </p:cNvSpPr>
          <p:nvPr>
            <p:ph idx="20"/>
          </p:nvPr>
        </p:nvSpPr>
        <p:spPr>
          <a:xfrm>
            <a:off x="574675" y="3649152"/>
            <a:ext cx="5381625" cy="2630998"/>
          </a:xfrm>
        </p:spPr>
        <p:txBody>
          <a:bodyPr lIns="180000" tIns="180000" rIns="180000">
            <a:noAutofit/>
          </a:bodyPr>
          <a:lstStyle>
            <a:lvl1pPr>
              <a:lnSpc>
                <a:spcPct val="100000"/>
              </a:lnSpc>
              <a:spcAft>
                <a:spcPct val="0"/>
              </a:spcAft>
              <a:defRPr sz="1800" spc="-10" baseline="0">
                <a:solidFill>
                  <a:schemeClr val="bg1"/>
                </a:solidFill>
              </a:defRPr>
            </a:lvl1pPr>
            <a:lvl2pPr marL="0" indent="0">
              <a:lnSpc>
                <a:spcPct val="120000"/>
              </a:lnSpc>
              <a:spcAft>
                <a:spcPts val="300"/>
              </a:spcAft>
              <a:buNone/>
              <a:defRPr sz="1200" b="1" i="0" spc="-10" baseline="0">
                <a:solidFill>
                  <a:schemeClr val="bg1"/>
                </a:solidFill>
                <a:latin typeface="Arial" panose="020B0604020202020204" pitchFamily="34" charset="0"/>
              </a:defRPr>
            </a:lvl2pPr>
            <a:lvl3pPr>
              <a:lnSpc>
                <a:spcPct val="120000"/>
              </a:lnSpc>
              <a:spcAft>
                <a:spcPct val="0"/>
              </a:spcAft>
              <a:defRPr sz="1200" spc="-10" baseline="0">
                <a:solidFill>
                  <a:schemeClr val="bg1"/>
                </a:solidFill>
              </a:defRPr>
            </a:lvl3pPr>
            <a:lvl4pPr marL="129600" indent="-129600">
              <a:lnSpc>
                <a:spcPct val="120000"/>
              </a:lnSpc>
              <a:spcAft>
                <a:spcPts val="300"/>
              </a:spcAft>
              <a:buFont typeface="Arial" panose="020B0604020202020204" pitchFamily="34" charset="0"/>
              <a:buChar char="•"/>
              <a:defRPr sz="1200" spc="-10" baseline="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a:extLst>
              <a:ext uri="{FF2B5EF4-FFF2-40B4-BE49-F238E27FC236}">
                <a16:creationId xmlns:a16="http://schemas.microsoft.com/office/drawing/2014/main" id="{384F2973-1CD7-239E-0F32-2D67E519A08E}"/>
              </a:ext>
            </a:extLst>
          </p:cNvPr>
          <p:cNvSpPr>
            <a:spLocks noGrp="1"/>
          </p:cNvSpPr>
          <p:nvPr>
            <p:ph idx="21"/>
          </p:nvPr>
        </p:nvSpPr>
        <p:spPr>
          <a:xfrm>
            <a:off x="6235700" y="3649152"/>
            <a:ext cx="5381625" cy="2630998"/>
          </a:xfrm>
        </p:spPr>
        <p:txBody>
          <a:bodyPr lIns="180000" tIns="180000" rIns="180000">
            <a:noAutofit/>
          </a:bodyPr>
          <a:lstStyle>
            <a:lvl1pPr>
              <a:lnSpc>
                <a:spcPct val="100000"/>
              </a:lnSpc>
              <a:spcAft>
                <a:spcPct val="0"/>
              </a:spcAft>
              <a:defRPr sz="1800" spc="-10" baseline="0">
                <a:solidFill>
                  <a:schemeClr val="bg1"/>
                </a:solidFill>
              </a:defRPr>
            </a:lvl1pPr>
            <a:lvl2pPr marL="0" indent="0">
              <a:lnSpc>
                <a:spcPct val="120000"/>
              </a:lnSpc>
              <a:spcAft>
                <a:spcPts val="300"/>
              </a:spcAft>
              <a:buNone/>
              <a:defRPr sz="1200" b="1" i="0" spc="-10" baseline="0">
                <a:solidFill>
                  <a:schemeClr val="bg1"/>
                </a:solidFill>
                <a:latin typeface="Arial" panose="020B0604020202020204" pitchFamily="34" charset="0"/>
              </a:defRPr>
            </a:lvl2pPr>
            <a:lvl3pPr>
              <a:lnSpc>
                <a:spcPct val="120000"/>
              </a:lnSpc>
              <a:spcAft>
                <a:spcPct val="0"/>
              </a:spcAft>
              <a:defRPr sz="1200" spc="-10" baseline="0">
                <a:solidFill>
                  <a:schemeClr val="bg1"/>
                </a:solidFill>
              </a:defRPr>
            </a:lvl3pPr>
            <a:lvl4pPr marL="129600" indent="-129600">
              <a:lnSpc>
                <a:spcPct val="120000"/>
              </a:lnSpc>
              <a:spcAft>
                <a:spcPts val="300"/>
              </a:spcAft>
              <a:buFont typeface="Arial" panose="020B0604020202020204" pitchFamily="34" charset="0"/>
              <a:buChar char="•"/>
              <a:defRPr sz="1200" spc="-10" baseline="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10608606"/>
      </p:ext>
    </p:extLst>
  </p:cSld>
  <p:clrMapOvr>
    <a:masterClrMapping/>
  </p:clrMapOvr>
  <p:transition/>
  <p:extLst>
    <p:ext uri="{DCECCB84-F9BA-43D5-87BE-67443E8EF086}">
      <p15:sldGuideLst xmlns:p15="http://schemas.microsoft.com/office/powerpoint/2012/main">
        <p15:guide id="1" pos="4345"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Red background 4 text boxes + one title">
    <p:bg>
      <p:bgPr>
        <a:solidFill>
          <a:schemeClr val="accent2"/>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CE90C1A-0B5C-1CDB-F8B3-AB9DC71503AA}"/>
              </a:ext>
            </a:extLst>
          </p:cNvPr>
          <p:cNvPicPr>
            <a:picLocks noChangeAspect="1"/>
          </p:cNvPicPr>
          <p:nvPr userDrawn="1"/>
        </p:nvPicPr>
        <p:blipFill>
          <a:blip r:embed="rId2"/>
          <a:stretch>
            <a:fillRect/>
          </a:stretch>
        </p:blipFill>
        <p:spPr>
          <a:xfrm>
            <a:off x="0" y="-5544"/>
            <a:ext cx="12192000" cy="6869088"/>
          </a:xfrm>
          <a:prstGeom prst="rect">
            <a:avLst/>
          </a:prstGeom>
        </p:spPr>
      </p:pic>
      <p:sp>
        <p:nvSpPr>
          <p:cNvPr id="7" name="Footer Placeholder 4">
            <a:extLst>
              <a:ext uri="{FF2B5EF4-FFF2-40B4-BE49-F238E27FC236}">
                <a16:creationId xmlns:a16="http://schemas.microsoft.com/office/drawing/2014/main" id="{18D69739-673D-6151-098A-72D7A5BB4F73}"/>
              </a:ext>
            </a:extLst>
          </p:cNvPr>
          <p:cNvSpPr txBox="1"/>
          <p:nvPr userDrawn="1"/>
        </p:nvSpPr>
        <p:spPr>
          <a:xfrm>
            <a:off x="1007725" y="6483600"/>
            <a:ext cx="4114800" cy="216000"/>
          </a:xfrm>
          <a:prstGeom prst="rect">
            <a:avLst/>
          </a:prstGeom>
        </p:spPr>
        <p:txBody>
          <a:bodyPr vert="horz" lIns="0" tIns="0" rIns="0" bIns="0" rtlCol="0" anchor="t" anchorCtr="0"/>
          <a:lstStyle>
            <a:defPPr>
              <a:defRPr lang="en-US"/>
            </a:defPPr>
            <a:lvl1pPr marL="0" algn="l" defTabSz="914400" rtl="0" eaLnBrk="1" latinLnBrk="0" hangingPunct="1">
              <a:defRPr sz="1000" b="0" i="0" kern="1200" spc="-10" baseline="0">
                <a:solidFill>
                  <a:schemeClr val="bg1"/>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y-GB" sz="1000" b="0" i="0" strike="noStrike" cap="none" spc="-10" baseline="0">
                <a:solidFill>
                  <a:srgbClr val="FFFFFF"/>
                </a:solidFill>
                <a:effectLst/>
                <a:latin typeface="Arial"/>
                <a:ea typeface="Arial"/>
                <a:cs typeface="Arial"/>
              </a:rPr>
              <a:t>Bydd Wych. Ailgylcha. </a:t>
            </a:r>
          </a:p>
        </p:txBody>
      </p:sp>
      <p:sp>
        <p:nvSpPr>
          <p:cNvPr id="10" name="Slide Number Placeholder 5">
            <a:extLst>
              <a:ext uri="{FF2B5EF4-FFF2-40B4-BE49-F238E27FC236}">
                <a16:creationId xmlns:a16="http://schemas.microsoft.com/office/drawing/2014/main" id="{7D24D33A-DC9F-D9F2-76D9-914D254C00F9}"/>
              </a:ext>
            </a:extLst>
          </p:cNvPr>
          <p:cNvSpPr txBox="1"/>
          <p:nvPr userDrawn="1"/>
        </p:nvSpPr>
        <p:spPr>
          <a:xfrm>
            <a:off x="576000" y="6483600"/>
            <a:ext cx="342000" cy="216000"/>
          </a:xfrm>
          <a:prstGeom prst="rect">
            <a:avLst/>
          </a:prstGeom>
        </p:spPr>
        <p:txBody>
          <a:bodyPr vert="horz" lIns="0" tIns="0" rIns="0" bIns="0" rtlCol="0" anchor="t" anchorCtr="0"/>
          <a:lstStyle>
            <a:defPPr>
              <a:defRPr lang="en-US"/>
            </a:defPPr>
            <a:lvl1pPr marL="0" algn="l" defTabSz="914400" rtl="0" eaLnBrk="1" latinLnBrk="0" hangingPunct="1">
              <a:defRPr sz="1000" b="0" i="0" kern="1200">
                <a:solidFill>
                  <a:schemeClr val="bg1"/>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91C9B73-268B-4114-ADE9-D26129C944DC}" type="slidenum">
              <a:rPr lang="en-GB" smtClean="0"/>
              <a:t>‹#›</a:t>
            </a:fld>
            <a:endParaRPr lang="en-GB"/>
          </a:p>
        </p:txBody>
      </p:sp>
      <p:pic>
        <p:nvPicPr>
          <p:cNvPr id="11" name="Picture 10">
            <a:extLst>
              <a:ext uri="{FF2B5EF4-FFF2-40B4-BE49-F238E27FC236}">
                <a16:creationId xmlns:a16="http://schemas.microsoft.com/office/drawing/2014/main" id="{35ED0040-0055-CE5C-C009-6A8F50D9449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66704" y="104949"/>
            <a:ext cx="1447137" cy="913981"/>
          </a:xfrm>
          <a:prstGeom prst="rect">
            <a:avLst/>
          </a:prstGeom>
        </p:spPr>
      </p:pic>
      <p:pic>
        <p:nvPicPr>
          <p:cNvPr id="12" name="Picture 11" descr="A black and white logo with text&#10;&#10;Description automatically generated">
            <a:extLst>
              <a:ext uri="{FF2B5EF4-FFF2-40B4-BE49-F238E27FC236}">
                <a16:creationId xmlns:a16="http://schemas.microsoft.com/office/drawing/2014/main" id="{6EDC840B-7FB3-6831-8532-69B7A6C3E1A9}"/>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031436" y="201591"/>
            <a:ext cx="520879" cy="736600"/>
          </a:xfrm>
          <a:prstGeom prst="rect">
            <a:avLst/>
          </a:prstGeom>
        </p:spPr>
      </p:pic>
      <p:pic>
        <p:nvPicPr>
          <p:cNvPr id="13" name="Graphic 12">
            <a:extLst>
              <a:ext uri="{FF2B5EF4-FFF2-40B4-BE49-F238E27FC236}">
                <a16:creationId xmlns:a16="http://schemas.microsoft.com/office/drawing/2014/main" id="{15CA544B-691A-903E-767F-446FCF08A61E}"/>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228229" y="420601"/>
            <a:ext cx="1412538" cy="302687"/>
          </a:xfrm>
          <a:prstGeom prst="rect">
            <a:avLst/>
          </a:prstGeom>
        </p:spPr>
      </p:pic>
      <p:sp>
        <p:nvSpPr>
          <p:cNvPr id="3" name="Content Placeholder 2">
            <a:extLst>
              <a:ext uri="{FF2B5EF4-FFF2-40B4-BE49-F238E27FC236}">
                <a16:creationId xmlns:a16="http://schemas.microsoft.com/office/drawing/2014/main" id="{3E16873E-DBAC-AC5F-837D-415B5843BC83}"/>
              </a:ext>
            </a:extLst>
          </p:cNvPr>
          <p:cNvSpPr>
            <a:spLocks noGrp="1"/>
          </p:cNvSpPr>
          <p:nvPr>
            <p:ph idx="14"/>
          </p:nvPr>
        </p:nvSpPr>
        <p:spPr>
          <a:xfrm>
            <a:off x="574675" y="1658307"/>
            <a:ext cx="5381625" cy="1735968"/>
          </a:xfrm>
        </p:spPr>
        <p:txBody>
          <a:bodyPr lIns="180000" tIns="180000" rIns="180000">
            <a:noAutofit/>
          </a:bodyPr>
          <a:lstStyle>
            <a:lvl1pPr>
              <a:lnSpc>
                <a:spcPts val="2160"/>
              </a:lnSpc>
              <a:spcAft>
                <a:spcPct val="0"/>
              </a:spcAft>
              <a:defRPr sz="1800" spc="-10" baseline="0">
                <a:solidFill>
                  <a:schemeClr val="bg1"/>
                </a:solidFill>
              </a:defRPr>
            </a:lvl1pPr>
            <a:lvl2pPr marL="0" indent="0">
              <a:lnSpc>
                <a:spcPct val="120000"/>
              </a:lnSpc>
              <a:spcAft>
                <a:spcPts val="300"/>
              </a:spcAft>
              <a:buNone/>
              <a:defRPr sz="1800" b="1" i="0" spc="-10" baseline="0">
                <a:solidFill>
                  <a:schemeClr val="bg1"/>
                </a:solidFill>
                <a:latin typeface="Arial" panose="020B0604020202020204" pitchFamily="34" charset="0"/>
              </a:defRPr>
            </a:lvl2pPr>
            <a:lvl3pPr>
              <a:lnSpc>
                <a:spcPct val="110000"/>
              </a:lnSpc>
              <a:spcAft>
                <a:spcPct val="0"/>
              </a:spcAft>
              <a:defRPr sz="1800" spc="-10" baseline="0">
                <a:solidFill>
                  <a:schemeClr val="bg1"/>
                </a:solidFill>
              </a:defRPr>
            </a:lvl3pPr>
            <a:lvl4pPr marL="129600" indent="-129600">
              <a:lnSpc>
                <a:spcPct val="110000"/>
              </a:lnSpc>
              <a:spcAft>
                <a:spcPts val="300"/>
              </a:spcAft>
              <a:buFont typeface="Arial" panose="020B0604020202020204" pitchFamily="34" charset="0"/>
              <a:buChar char="•"/>
              <a:defRPr sz="1800" spc="-10" baseline="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Title 1">
            <a:extLst>
              <a:ext uri="{FF2B5EF4-FFF2-40B4-BE49-F238E27FC236}">
                <a16:creationId xmlns:a16="http://schemas.microsoft.com/office/drawing/2014/main" id="{35AD3AAD-9FCF-0A61-C00F-925E3E5DC45D}"/>
              </a:ext>
            </a:extLst>
          </p:cNvPr>
          <p:cNvSpPr>
            <a:spLocks noGrp="1"/>
          </p:cNvSpPr>
          <p:nvPr>
            <p:ph type="title" hasCustomPrompt="1"/>
          </p:nvPr>
        </p:nvSpPr>
        <p:spPr>
          <a:xfrm>
            <a:off x="574675" y="273166"/>
            <a:ext cx="5837500" cy="755725"/>
          </a:xfrm>
        </p:spPr>
        <p:txBody>
          <a:bodyPr>
            <a:noAutofit/>
          </a:bodyPr>
          <a:lstStyle>
            <a:lvl1pPr>
              <a:lnSpc>
                <a:spcPct val="90000"/>
              </a:lnSpc>
              <a:defRPr sz="3000" b="1" i="0" cap="none" spc="-20" baseline="0">
                <a:solidFill>
                  <a:schemeClr val="bg1"/>
                </a:solidFill>
                <a:latin typeface="Arial" panose="020B0604020202020204" pitchFamily="34" charset="0"/>
              </a:defRPr>
            </a:lvl1pPr>
          </a:lstStyle>
          <a:p>
            <a:r>
              <a:rPr lang="en-US"/>
              <a:t>Title here</a:t>
            </a:r>
            <a:endParaRPr lang="en-GB"/>
          </a:p>
        </p:txBody>
      </p:sp>
      <p:sp>
        <p:nvSpPr>
          <p:cNvPr id="5" name="Content Placeholder 2">
            <a:extLst>
              <a:ext uri="{FF2B5EF4-FFF2-40B4-BE49-F238E27FC236}">
                <a16:creationId xmlns:a16="http://schemas.microsoft.com/office/drawing/2014/main" id="{1403B468-438A-EF7C-B82D-04A2949AE3FC}"/>
              </a:ext>
            </a:extLst>
          </p:cNvPr>
          <p:cNvSpPr>
            <a:spLocks noGrp="1"/>
          </p:cNvSpPr>
          <p:nvPr>
            <p:ph idx="19"/>
          </p:nvPr>
        </p:nvSpPr>
        <p:spPr>
          <a:xfrm>
            <a:off x="6235700" y="1658307"/>
            <a:ext cx="5381625" cy="1735968"/>
          </a:xfrm>
        </p:spPr>
        <p:txBody>
          <a:bodyPr lIns="180000" tIns="180000" rIns="180000">
            <a:noAutofit/>
          </a:bodyPr>
          <a:lstStyle>
            <a:lvl1pPr>
              <a:lnSpc>
                <a:spcPct val="100000"/>
              </a:lnSpc>
              <a:spcAft>
                <a:spcPct val="0"/>
              </a:spcAft>
              <a:defRPr sz="1800" spc="-10" baseline="0">
                <a:solidFill>
                  <a:schemeClr val="bg1"/>
                </a:solidFill>
              </a:defRPr>
            </a:lvl1pPr>
            <a:lvl2pPr marL="0" indent="0">
              <a:lnSpc>
                <a:spcPct val="120000"/>
              </a:lnSpc>
              <a:spcAft>
                <a:spcPts val="300"/>
              </a:spcAft>
              <a:buNone/>
              <a:defRPr sz="1800" b="1" i="0" spc="-10" baseline="0">
                <a:solidFill>
                  <a:schemeClr val="bg1"/>
                </a:solidFill>
                <a:latin typeface="Arial" panose="020B0604020202020204" pitchFamily="34" charset="0"/>
              </a:defRPr>
            </a:lvl2pPr>
            <a:lvl3pPr>
              <a:lnSpc>
                <a:spcPct val="110000"/>
              </a:lnSpc>
              <a:spcAft>
                <a:spcPct val="0"/>
              </a:spcAft>
              <a:defRPr sz="1800" spc="-10" baseline="0">
                <a:solidFill>
                  <a:schemeClr val="bg1"/>
                </a:solidFill>
              </a:defRPr>
            </a:lvl3pPr>
            <a:lvl4pPr marL="129600" indent="-129600">
              <a:lnSpc>
                <a:spcPct val="110000"/>
              </a:lnSpc>
              <a:spcAft>
                <a:spcPts val="300"/>
              </a:spcAft>
              <a:buFont typeface="Arial" panose="020B0604020202020204" pitchFamily="34" charset="0"/>
              <a:buChar char="•"/>
              <a:defRPr sz="1800" spc="-10" baseline="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2">
            <a:extLst>
              <a:ext uri="{FF2B5EF4-FFF2-40B4-BE49-F238E27FC236}">
                <a16:creationId xmlns:a16="http://schemas.microsoft.com/office/drawing/2014/main" id="{8778FE20-B13C-EDE4-B2EA-E586C145381D}"/>
              </a:ext>
            </a:extLst>
          </p:cNvPr>
          <p:cNvSpPr>
            <a:spLocks noGrp="1"/>
          </p:cNvSpPr>
          <p:nvPr>
            <p:ph idx="20"/>
          </p:nvPr>
        </p:nvSpPr>
        <p:spPr>
          <a:xfrm>
            <a:off x="574675" y="3649152"/>
            <a:ext cx="5381625" cy="2630998"/>
          </a:xfrm>
        </p:spPr>
        <p:txBody>
          <a:bodyPr lIns="180000" tIns="180000" rIns="180000">
            <a:noAutofit/>
          </a:bodyPr>
          <a:lstStyle>
            <a:lvl1pPr>
              <a:lnSpc>
                <a:spcPct val="100000"/>
              </a:lnSpc>
              <a:spcAft>
                <a:spcPct val="0"/>
              </a:spcAft>
              <a:defRPr sz="1800" spc="-10" baseline="0">
                <a:solidFill>
                  <a:schemeClr val="bg1"/>
                </a:solidFill>
              </a:defRPr>
            </a:lvl1pPr>
            <a:lvl2pPr marL="0" indent="0">
              <a:lnSpc>
                <a:spcPct val="120000"/>
              </a:lnSpc>
              <a:spcAft>
                <a:spcPts val="300"/>
              </a:spcAft>
              <a:buNone/>
              <a:defRPr sz="1800" b="1" i="0" spc="-10" baseline="0">
                <a:solidFill>
                  <a:schemeClr val="bg1"/>
                </a:solidFill>
                <a:latin typeface="Arial" panose="020B0604020202020204" pitchFamily="34" charset="0"/>
              </a:defRPr>
            </a:lvl2pPr>
            <a:lvl3pPr>
              <a:lnSpc>
                <a:spcPct val="110000"/>
              </a:lnSpc>
              <a:spcAft>
                <a:spcPct val="0"/>
              </a:spcAft>
              <a:defRPr sz="1800" spc="-10" baseline="0">
                <a:solidFill>
                  <a:schemeClr val="bg1"/>
                </a:solidFill>
              </a:defRPr>
            </a:lvl3pPr>
            <a:lvl4pPr marL="129600" indent="-129600">
              <a:lnSpc>
                <a:spcPct val="110000"/>
              </a:lnSpc>
              <a:spcAft>
                <a:spcPts val="300"/>
              </a:spcAft>
              <a:buFont typeface="Arial" panose="020B0604020202020204" pitchFamily="34" charset="0"/>
              <a:buChar char="•"/>
              <a:defRPr sz="1800" spc="-10" baseline="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a:extLst>
              <a:ext uri="{FF2B5EF4-FFF2-40B4-BE49-F238E27FC236}">
                <a16:creationId xmlns:a16="http://schemas.microsoft.com/office/drawing/2014/main" id="{384F2973-1CD7-239E-0F32-2D67E519A08E}"/>
              </a:ext>
            </a:extLst>
          </p:cNvPr>
          <p:cNvSpPr>
            <a:spLocks noGrp="1"/>
          </p:cNvSpPr>
          <p:nvPr>
            <p:ph idx="21"/>
          </p:nvPr>
        </p:nvSpPr>
        <p:spPr>
          <a:xfrm>
            <a:off x="6235700" y="3649152"/>
            <a:ext cx="5381625" cy="2630998"/>
          </a:xfrm>
        </p:spPr>
        <p:txBody>
          <a:bodyPr lIns="180000" tIns="180000" rIns="180000">
            <a:noAutofit/>
          </a:bodyPr>
          <a:lstStyle>
            <a:lvl1pPr>
              <a:lnSpc>
                <a:spcPct val="100000"/>
              </a:lnSpc>
              <a:spcAft>
                <a:spcPct val="0"/>
              </a:spcAft>
              <a:defRPr sz="1800" spc="-10" baseline="0">
                <a:solidFill>
                  <a:schemeClr val="bg1"/>
                </a:solidFill>
              </a:defRPr>
            </a:lvl1pPr>
            <a:lvl2pPr marL="0" indent="0">
              <a:lnSpc>
                <a:spcPct val="120000"/>
              </a:lnSpc>
              <a:spcAft>
                <a:spcPts val="300"/>
              </a:spcAft>
              <a:buNone/>
              <a:defRPr sz="1800" b="1" i="0" spc="-10" baseline="0">
                <a:solidFill>
                  <a:schemeClr val="bg1"/>
                </a:solidFill>
                <a:latin typeface="Arial" panose="020B0604020202020204" pitchFamily="34" charset="0"/>
              </a:defRPr>
            </a:lvl2pPr>
            <a:lvl3pPr>
              <a:lnSpc>
                <a:spcPct val="110000"/>
              </a:lnSpc>
              <a:spcAft>
                <a:spcPct val="0"/>
              </a:spcAft>
              <a:defRPr sz="1800" spc="-10" baseline="0">
                <a:solidFill>
                  <a:schemeClr val="bg1"/>
                </a:solidFill>
              </a:defRPr>
            </a:lvl3pPr>
            <a:lvl4pPr marL="129600" indent="-129600">
              <a:lnSpc>
                <a:spcPct val="110000"/>
              </a:lnSpc>
              <a:spcAft>
                <a:spcPts val="300"/>
              </a:spcAft>
              <a:buFont typeface="Arial" panose="020B0604020202020204" pitchFamily="34" charset="0"/>
              <a:buChar char="•"/>
              <a:defRPr sz="1800" spc="-10" baseline="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085234824"/>
      </p:ext>
    </p:extLst>
  </p:cSld>
  <p:clrMapOvr>
    <a:masterClrMapping/>
  </p:clrMapOvr>
  <p:transition/>
  <p:extLst>
    <p:ext uri="{DCECCB84-F9BA-43D5-87BE-67443E8EF086}">
      <p15:sldGuideLst xmlns:p15="http://schemas.microsoft.com/office/powerpoint/2012/main">
        <p15:guide id="1" pos="4345"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White 3 text columns">
    <p:bg>
      <p:bgPr>
        <a:solidFill>
          <a:schemeClr val="bg1"/>
        </a:solid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73BE499F-E322-D5AF-B1F7-78EB0CF02654}"/>
              </a:ext>
            </a:extLst>
          </p:cNvPr>
          <p:cNvSpPr>
            <a:spLocks noGrp="1"/>
          </p:cNvSpPr>
          <p:nvPr>
            <p:ph idx="14"/>
          </p:nvPr>
        </p:nvSpPr>
        <p:spPr>
          <a:xfrm>
            <a:off x="574675" y="1658307"/>
            <a:ext cx="3495675" cy="4587118"/>
          </a:xfrm>
        </p:spPr>
        <p:txBody>
          <a:bodyPr>
            <a:noAutofit/>
          </a:bodyPr>
          <a:lstStyle>
            <a:lvl1pPr>
              <a:lnSpc>
                <a:spcPct val="110000"/>
              </a:lnSpc>
              <a:defRPr sz="1800" spc="-10" baseline="0">
                <a:solidFill>
                  <a:schemeClr val="tx1"/>
                </a:solidFill>
              </a:defRPr>
            </a:lvl1pPr>
            <a:lvl2pPr marL="0" indent="0">
              <a:lnSpc>
                <a:spcPct val="120000"/>
              </a:lnSpc>
              <a:buNone/>
              <a:defRPr sz="1200" b="1" i="0" spc="-10" baseline="0">
                <a:solidFill>
                  <a:schemeClr val="accent2"/>
                </a:solidFill>
                <a:latin typeface="Arial" panose="020B0604020202020204" pitchFamily="34" charset="0"/>
              </a:defRPr>
            </a:lvl2pPr>
            <a:lvl3pPr>
              <a:lnSpc>
                <a:spcPct val="120000"/>
              </a:lnSpc>
              <a:spcAft>
                <a:spcPts val="1200"/>
              </a:spcAft>
              <a:defRPr sz="1200" spc="-10" baseline="0">
                <a:solidFill>
                  <a:schemeClr val="tx1"/>
                </a:solidFill>
              </a:defRPr>
            </a:lvl3pPr>
            <a:lvl4pPr marL="129600" indent="-129600">
              <a:lnSpc>
                <a:spcPct val="120000"/>
              </a:lnSpc>
              <a:spcAft>
                <a:spcPts val="12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2">
            <a:extLst>
              <a:ext uri="{FF2B5EF4-FFF2-40B4-BE49-F238E27FC236}">
                <a16:creationId xmlns:a16="http://schemas.microsoft.com/office/drawing/2014/main" id="{BC4DDC53-1263-4D95-ABE5-CA5356099183}"/>
              </a:ext>
            </a:extLst>
          </p:cNvPr>
          <p:cNvSpPr>
            <a:spLocks noGrp="1"/>
          </p:cNvSpPr>
          <p:nvPr>
            <p:ph idx="17"/>
          </p:nvPr>
        </p:nvSpPr>
        <p:spPr>
          <a:xfrm>
            <a:off x="574675" y="218701"/>
            <a:ext cx="3495675" cy="334097"/>
          </a:xfrm>
        </p:spPr>
        <p:txBody>
          <a:bodyPr lIns="0" tIns="0" rIns="0" bIns="0">
            <a:noAutofit/>
          </a:bodyPr>
          <a:lstStyle>
            <a:lvl1pPr>
              <a:lnSpc>
                <a:spcPct val="130000"/>
              </a:lnSpc>
              <a:defRPr sz="1200" b="1" spc="-20" baseline="0">
                <a:solidFill>
                  <a:schemeClr val="bg1"/>
                </a:solidFill>
              </a:defRPr>
            </a:lvl1pPr>
            <a:lvl2pPr marL="0" indent="0">
              <a:lnSpc>
                <a:spcPct val="120000"/>
              </a:lnSpc>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dirty="0"/>
              <a:t>Click to edit Master text styles</a:t>
            </a:r>
          </a:p>
        </p:txBody>
      </p:sp>
      <p:sp>
        <p:nvSpPr>
          <p:cNvPr id="11" name="Title 1">
            <a:extLst>
              <a:ext uri="{FF2B5EF4-FFF2-40B4-BE49-F238E27FC236}">
                <a16:creationId xmlns:a16="http://schemas.microsoft.com/office/drawing/2014/main" id="{436EB5B5-9DE0-F184-B207-DB2B32F88C72}"/>
              </a:ext>
            </a:extLst>
          </p:cNvPr>
          <p:cNvSpPr>
            <a:spLocks noGrp="1"/>
          </p:cNvSpPr>
          <p:nvPr>
            <p:ph type="title" hasCustomPrompt="1"/>
          </p:nvPr>
        </p:nvSpPr>
        <p:spPr>
          <a:xfrm>
            <a:off x="574675" y="535214"/>
            <a:ext cx="5837500" cy="755725"/>
          </a:xfrm>
        </p:spPr>
        <p:txBody>
          <a:bodyPr>
            <a:noAutofit/>
          </a:bodyPr>
          <a:lstStyle>
            <a:lvl1pPr>
              <a:lnSpc>
                <a:spcPct val="90000"/>
              </a:lnSpc>
              <a:defRPr sz="3000" b="1" i="0" cap="none" spc="-20" baseline="0">
                <a:solidFill>
                  <a:schemeClr val="tx1"/>
                </a:solidFill>
                <a:latin typeface="Arial" panose="020B0604020202020204" pitchFamily="34" charset="0"/>
              </a:defRPr>
            </a:lvl1pPr>
          </a:lstStyle>
          <a:p>
            <a:r>
              <a:rPr lang="en-US"/>
              <a:t>Title here</a:t>
            </a:r>
            <a:endParaRPr lang="en-GB"/>
          </a:p>
        </p:txBody>
      </p:sp>
      <p:sp>
        <p:nvSpPr>
          <p:cNvPr id="12" name="Content Placeholder 2">
            <a:extLst>
              <a:ext uri="{FF2B5EF4-FFF2-40B4-BE49-F238E27FC236}">
                <a16:creationId xmlns:a16="http://schemas.microsoft.com/office/drawing/2014/main" id="{080E67CA-F16F-0D19-D30D-909F4BDBBE1F}"/>
              </a:ext>
            </a:extLst>
          </p:cNvPr>
          <p:cNvSpPr>
            <a:spLocks noGrp="1"/>
          </p:cNvSpPr>
          <p:nvPr>
            <p:ph idx="18"/>
          </p:nvPr>
        </p:nvSpPr>
        <p:spPr>
          <a:xfrm>
            <a:off x="4332288" y="1658307"/>
            <a:ext cx="3495675" cy="4587118"/>
          </a:xfrm>
        </p:spPr>
        <p:txBody>
          <a:bodyPr>
            <a:noAutofit/>
          </a:bodyPr>
          <a:lstStyle>
            <a:lvl1pPr>
              <a:lnSpc>
                <a:spcPct val="110000"/>
              </a:lnSpc>
              <a:defRPr sz="1800" spc="-10" baseline="0">
                <a:solidFill>
                  <a:schemeClr val="tx1"/>
                </a:solidFill>
              </a:defRPr>
            </a:lvl1pPr>
            <a:lvl2pPr marL="0" indent="0">
              <a:lnSpc>
                <a:spcPct val="120000"/>
              </a:lnSpc>
              <a:buNone/>
              <a:defRPr sz="1200" b="1" i="0" spc="-10" baseline="0">
                <a:solidFill>
                  <a:schemeClr val="accent2"/>
                </a:solidFill>
                <a:latin typeface="Arial" panose="020B0604020202020204" pitchFamily="34" charset="0"/>
              </a:defRPr>
            </a:lvl2pPr>
            <a:lvl3pPr>
              <a:lnSpc>
                <a:spcPct val="120000"/>
              </a:lnSpc>
              <a:spcAft>
                <a:spcPts val="1200"/>
              </a:spcAft>
              <a:defRPr sz="1200" spc="-10" baseline="0">
                <a:solidFill>
                  <a:schemeClr val="tx1"/>
                </a:solidFill>
              </a:defRPr>
            </a:lvl3pPr>
            <a:lvl4pPr marL="129600" indent="-129600">
              <a:lnSpc>
                <a:spcPct val="120000"/>
              </a:lnSpc>
              <a:spcAft>
                <a:spcPts val="12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2">
            <a:extLst>
              <a:ext uri="{FF2B5EF4-FFF2-40B4-BE49-F238E27FC236}">
                <a16:creationId xmlns:a16="http://schemas.microsoft.com/office/drawing/2014/main" id="{9996F22A-455D-C501-6168-99B01A1BE6A1}"/>
              </a:ext>
            </a:extLst>
          </p:cNvPr>
          <p:cNvSpPr>
            <a:spLocks noGrp="1"/>
          </p:cNvSpPr>
          <p:nvPr>
            <p:ph idx="19"/>
          </p:nvPr>
        </p:nvSpPr>
        <p:spPr>
          <a:xfrm>
            <a:off x="8128000" y="1658307"/>
            <a:ext cx="3495675" cy="4587118"/>
          </a:xfrm>
        </p:spPr>
        <p:txBody>
          <a:bodyPr>
            <a:noAutofit/>
          </a:bodyPr>
          <a:lstStyle>
            <a:lvl1pPr>
              <a:lnSpc>
                <a:spcPct val="110000"/>
              </a:lnSpc>
              <a:defRPr sz="1800" spc="-10" baseline="0">
                <a:solidFill>
                  <a:schemeClr val="tx1"/>
                </a:solidFill>
              </a:defRPr>
            </a:lvl1pPr>
            <a:lvl2pPr marL="0" indent="0">
              <a:lnSpc>
                <a:spcPct val="120000"/>
              </a:lnSpc>
              <a:buNone/>
              <a:defRPr sz="1200" b="1" i="0" spc="-10" baseline="0">
                <a:solidFill>
                  <a:schemeClr val="accent2"/>
                </a:solidFill>
                <a:latin typeface="Arial" panose="020B0604020202020204" pitchFamily="34" charset="0"/>
              </a:defRPr>
            </a:lvl2pPr>
            <a:lvl3pPr>
              <a:lnSpc>
                <a:spcPct val="120000"/>
              </a:lnSpc>
              <a:spcAft>
                <a:spcPts val="1200"/>
              </a:spcAft>
              <a:defRPr sz="1200" spc="-10" baseline="0">
                <a:solidFill>
                  <a:schemeClr val="tx1"/>
                </a:solidFill>
              </a:defRPr>
            </a:lvl3pPr>
            <a:lvl4pPr marL="129600" indent="-129600">
              <a:lnSpc>
                <a:spcPct val="120000"/>
              </a:lnSpc>
              <a:spcAft>
                <a:spcPts val="12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7" name="TextBox 16">
            <a:extLst>
              <a:ext uri="{FF2B5EF4-FFF2-40B4-BE49-F238E27FC236}">
                <a16:creationId xmlns:a16="http://schemas.microsoft.com/office/drawing/2014/main" id="{32801A13-8443-420D-5D87-A5960F6C5BA0}"/>
              </a:ext>
            </a:extLst>
          </p:cNvPr>
          <p:cNvSpPr txBox="1"/>
          <p:nvPr userDrawn="1"/>
        </p:nvSpPr>
        <p:spPr>
          <a:xfrm>
            <a:off x="574675" y="6482504"/>
            <a:ext cx="342001"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fld id="{291C9B73-268B-4114-ADE9-D26129C944DC}" type="slidenum">
              <a:rPr lang="en-GB" sz="1000" b="0" i="0" smtClean="0">
                <a:latin typeface="Arial" panose="020B0604020202020204" pitchFamily="34" charset="0"/>
                <a:cs typeface="Arial" panose="020B0604020202020204" pitchFamily="34" charset="0"/>
              </a:rPr>
              <a:pPr marL="0" marR="0" lvl="0" indent="0" algn="l" defTabSz="914400" rtl="0" eaLnBrk="1" fontAlgn="auto" latinLnBrk="0" hangingPunct="1">
                <a:lnSpc>
                  <a:spcPct val="100000"/>
                </a:lnSpc>
                <a:spcBef>
                  <a:spcPct val="0"/>
                </a:spcBef>
                <a:spcAft>
                  <a:spcPct val="0"/>
                </a:spcAft>
                <a:buClrTx/>
                <a:buSzTx/>
                <a:buFontTx/>
                <a:buNone/>
                <a:defRPr/>
              </a:pPr>
              <a:t>‹#›</a:t>
            </a:fld>
            <a:endParaRPr lang="en-GB" sz="1000" b="0" i="0">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88D48B73-7305-DC9E-566C-A13D177F989F}"/>
              </a:ext>
            </a:extLst>
          </p:cNvPr>
          <p:cNvSpPr txBox="1"/>
          <p:nvPr userDrawn="1"/>
        </p:nvSpPr>
        <p:spPr>
          <a:xfrm>
            <a:off x="1008924" y="6482503"/>
            <a:ext cx="1669621" cy="15240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cy-GB" sz="1000" b="0" i="0" strike="noStrike" cap="none" spc="-10" baseline="0">
                <a:solidFill>
                  <a:srgbClr val="0D0802"/>
                </a:solidFill>
                <a:effectLst/>
                <a:latin typeface="Arial"/>
                <a:ea typeface="Arial"/>
                <a:cs typeface="Arial"/>
              </a:rPr>
              <a:t>Bydd Wych. Ailgylcha.</a:t>
            </a:r>
          </a:p>
        </p:txBody>
      </p:sp>
    </p:spTree>
    <p:extLst>
      <p:ext uri="{BB962C8B-B14F-4D97-AF65-F5344CB8AC3E}">
        <p14:creationId xmlns:p14="http://schemas.microsoft.com/office/powerpoint/2010/main" val="409341103"/>
      </p:ext>
    </p:extLst>
  </p:cSld>
  <p:clrMapOvr>
    <a:masterClrMapping/>
  </p:clrMapOvr>
  <p:transition/>
  <p:extLst>
    <p:ext uri="{DCECCB84-F9BA-43D5-87BE-67443E8EF086}">
      <p15:sldGuideLst xmlns:p15="http://schemas.microsoft.com/office/powerpoint/2012/main">
        <p15:guide id="1" pos="4345"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Red Diver – picture">
    <p:bg>
      <p:bgPr>
        <a:blipFill dpi="0" rotWithShape="1">
          <a:blip r:embed="rId2" cstate="email">
            <a:lum/>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CC9C5F2-031A-59DF-B5E5-DC7149253AA8}"/>
              </a:ext>
            </a:extLst>
          </p:cNvPr>
          <p:cNvSpPr>
            <a:spLocks noGrp="1"/>
          </p:cNvSpPr>
          <p:nvPr>
            <p:ph type="pic" sz="quarter" idx="10"/>
          </p:nvPr>
        </p:nvSpPr>
        <p:spPr>
          <a:xfrm>
            <a:off x="574675" y="1616075"/>
            <a:ext cx="11049000" cy="4664075"/>
          </a:xfrm>
        </p:spPr>
        <p:txBody>
          <a:bodyPr anchor="ctr" anchorCtr="0"/>
          <a:lstStyle>
            <a:lvl1pPr algn="ctr">
              <a:defRPr/>
            </a:lvl1pPr>
          </a:lstStyle>
          <a:p>
            <a:endParaRPr lang="en-US"/>
          </a:p>
        </p:txBody>
      </p:sp>
      <p:pic>
        <p:nvPicPr>
          <p:cNvPr id="7" name="Picture 6">
            <a:extLst>
              <a:ext uri="{FF2B5EF4-FFF2-40B4-BE49-F238E27FC236}">
                <a16:creationId xmlns:a16="http://schemas.microsoft.com/office/drawing/2014/main" id="{10E08044-BA60-707B-06CB-7D09013599C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66704" y="104949"/>
            <a:ext cx="1447137" cy="913981"/>
          </a:xfrm>
          <a:prstGeom prst="rect">
            <a:avLst/>
          </a:prstGeom>
        </p:spPr>
      </p:pic>
      <p:pic>
        <p:nvPicPr>
          <p:cNvPr id="9" name="Picture 8" descr="A black and white logo with text&#10;&#10;Description automatically generated">
            <a:extLst>
              <a:ext uri="{FF2B5EF4-FFF2-40B4-BE49-F238E27FC236}">
                <a16:creationId xmlns:a16="http://schemas.microsoft.com/office/drawing/2014/main" id="{E9487FD9-D801-4E87-37E5-7CD410FEF12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031436" y="201591"/>
            <a:ext cx="520879" cy="736600"/>
          </a:xfrm>
          <a:prstGeom prst="rect">
            <a:avLst/>
          </a:prstGeom>
        </p:spPr>
      </p:pic>
      <p:pic>
        <p:nvPicPr>
          <p:cNvPr id="11" name="Graphic 10">
            <a:extLst>
              <a:ext uri="{FF2B5EF4-FFF2-40B4-BE49-F238E27FC236}">
                <a16:creationId xmlns:a16="http://schemas.microsoft.com/office/drawing/2014/main" id="{F1724407-0592-6B97-578B-2C12C6EB0264}"/>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228229" y="420601"/>
            <a:ext cx="1412538" cy="302687"/>
          </a:xfrm>
          <a:prstGeom prst="rect">
            <a:avLst/>
          </a:prstGeom>
        </p:spPr>
      </p:pic>
    </p:spTree>
    <p:extLst>
      <p:ext uri="{BB962C8B-B14F-4D97-AF65-F5344CB8AC3E}">
        <p14:creationId xmlns:p14="http://schemas.microsoft.com/office/powerpoint/2010/main" val="37126804"/>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hite 1 text + 2 call out boxes">
    <p:bg>
      <p:bgPr>
        <a:solidFill>
          <a:schemeClr val="bg1"/>
        </a:solidFill>
        <a:effectLst/>
      </p:bgPr>
    </p:bg>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08924" y="6483600"/>
            <a:ext cx="4114800" cy="216000"/>
          </a:xfrm>
          <a:prstGeom prst="rect">
            <a:avLst/>
          </a:prstGeom>
        </p:spPr>
        <p:txBody>
          <a:bodyPr/>
          <a:lstStyle/>
          <a:p>
            <a:r>
              <a:rPr lang="en-GB" dirty="0" err="1"/>
              <a:t>Bydd</a:t>
            </a:r>
            <a:r>
              <a:rPr lang="en-GB" dirty="0"/>
              <a:t> Wych. </a:t>
            </a:r>
            <a:r>
              <a:rPr lang="en-GB" dirty="0" err="1"/>
              <a:t>Ailgylcha</a:t>
            </a:r>
            <a:r>
              <a:rPr lang="en-GB" dirty="0"/>
              <a:t>. </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6483600"/>
            <a:ext cx="342000" cy="216000"/>
          </a:xfrm>
          <a:prstGeom prst="rect">
            <a:avLst/>
          </a:prstGeom>
        </p:spPr>
        <p:txBody>
          <a:bodyPr/>
          <a:lstStyle/>
          <a:p>
            <a:fld id="{291C9B73-268B-4114-ADE9-D26129C944DC}" type="slidenum">
              <a:rPr lang="en-GB" smtClean="0"/>
              <a:t>‹#›</a:t>
            </a:fld>
            <a:endParaRPr lang="en-GB"/>
          </a:p>
        </p:txBody>
      </p:sp>
      <p:sp>
        <p:nvSpPr>
          <p:cNvPr id="8" name="Content Placeholder 2">
            <a:extLst>
              <a:ext uri="{FF2B5EF4-FFF2-40B4-BE49-F238E27FC236}">
                <a16:creationId xmlns:a16="http://schemas.microsoft.com/office/drawing/2014/main" id="{73BE499F-E322-D5AF-B1F7-78EB0CF02654}"/>
              </a:ext>
            </a:extLst>
          </p:cNvPr>
          <p:cNvSpPr>
            <a:spLocks noGrp="1"/>
          </p:cNvSpPr>
          <p:nvPr>
            <p:ph idx="14"/>
          </p:nvPr>
        </p:nvSpPr>
        <p:spPr>
          <a:xfrm>
            <a:off x="574675" y="1658307"/>
            <a:ext cx="3495675" cy="4587118"/>
          </a:xfrm>
        </p:spPr>
        <p:txBody>
          <a:bodyPr>
            <a:noAutofit/>
          </a:bodyPr>
          <a:lstStyle>
            <a:lvl1pPr>
              <a:lnSpc>
                <a:spcPct val="110000"/>
              </a:lnSpc>
              <a:defRPr sz="1800" spc="-10" baseline="0">
                <a:solidFill>
                  <a:schemeClr val="tx1"/>
                </a:solidFill>
              </a:defRPr>
            </a:lvl1pPr>
            <a:lvl2pPr marL="0" indent="0">
              <a:lnSpc>
                <a:spcPct val="120000"/>
              </a:lnSpc>
              <a:buNone/>
              <a:defRPr sz="1200" b="1" i="0" spc="-10" baseline="0">
                <a:solidFill>
                  <a:schemeClr val="accent2"/>
                </a:solidFill>
                <a:latin typeface="Arial" panose="020B0604020202020204" pitchFamily="34" charset="0"/>
              </a:defRPr>
            </a:lvl2pPr>
            <a:lvl3pPr>
              <a:lnSpc>
                <a:spcPct val="120000"/>
              </a:lnSpc>
              <a:spcAft>
                <a:spcPts val="1200"/>
              </a:spcAft>
              <a:defRPr sz="1200" spc="-10" baseline="0">
                <a:solidFill>
                  <a:schemeClr val="tx1"/>
                </a:solidFill>
              </a:defRPr>
            </a:lvl3pPr>
            <a:lvl4pPr marL="129600" indent="-129600">
              <a:lnSpc>
                <a:spcPct val="120000"/>
              </a:lnSpc>
              <a:spcAft>
                <a:spcPts val="12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2">
            <a:extLst>
              <a:ext uri="{FF2B5EF4-FFF2-40B4-BE49-F238E27FC236}">
                <a16:creationId xmlns:a16="http://schemas.microsoft.com/office/drawing/2014/main" id="{AE9CCBC8-1BE1-F93A-F140-50E79FA9E215}"/>
              </a:ext>
            </a:extLst>
          </p:cNvPr>
          <p:cNvSpPr>
            <a:spLocks noGrp="1"/>
          </p:cNvSpPr>
          <p:nvPr>
            <p:ph idx="17"/>
          </p:nvPr>
        </p:nvSpPr>
        <p:spPr>
          <a:xfrm>
            <a:off x="4351338" y="1658307"/>
            <a:ext cx="3495675" cy="3144032"/>
          </a:xfrm>
        </p:spPr>
        <p:txBody>
          <a:bodyPr lIns="180000" tIns="144000" rIns="144000" bIns="144000">
            <a:noAutofit/>
          </a:bodyPr>
          <a:lstStyle>
            <a:lvl1pPr>
              <a:lnSpc>
                <a:spcPct val="110000"/>
              </a:lnSpc>
              <a:defRPr sz="1800" spc="-10" baseline="0">
                <a:solidFill>
                  <a:schemeClr val="tx1"/>
                </a:solidFill>
              </a:defRPr>
            </a:lvl1pPr>
            <a:lvl2pPr marL="0" indent="0">
              <a:lnSpc>
                <a:spcPct val="120000"/>
              </a:lnSpc>
              <a:buNone/>
              <a:defRPr sz="3400" b="1" i="0" spc="-10" baseline="0">
                <a:solidFill>
                  <a:schemeClr val="accent2"/>
                </a:solidFill>
                <a:latin typeface="Arial" panose="020B0604020202020204" pitchFamily="34" charset="0"/>
              </a:defRPr>
            </a:lvl2pPr>
            <a:lvl3pPr>
              <a:lnSpc>
                <a:spcPct val="120000"/>
              </a:lnSpc>
              <a:spcAft>
                <a:spcPts val="1200"/>
              </a:spcAft>
              <a:defRPr sz="3400" spc="-10" baseline="0">
                <a:solidFill>
                  <a:schemeClr val="tx1"/>
                </a:solidFill>
              </a:defRPr>
            </a:lvl3pPr>
            <a:lvl4pPr marL="360000" indent="-360000">
              <a:lnSpc>
                <a:spcPct val="120000"/>
              </a:lnSpc>
              <a:spcAft>
                <a:spcPts val="1200"/>
              </a:spcAft>
              <a:buFont typeface="Arial" panose="020B0604020202020204" pitchFamily="34" charset="0"/>
              <a:buChar char="•"/>
              <a:defRPr sz="34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Content Placeholder 2">
            <a:extLst>
              <a:ext uri="{FF2B5EF4-FFF2-40B4-BE49-F238E27FC236}">
                <a16:creationId xmlns:a16="http://schemas.microsoft.com/office/drawing/2014/main" id="{41BBC47A-9838-6448-B4C6-578B8C0FDF9F}"/>
              </a:ext>
            </a:extLst>
          </p:cNvPr>
          <p:cNvSpPr>
            <a:spLocks noGrp="1"/>
          </p:cNvSpPr>
          <p:nvPr>
            <p:ph idx="18"/>
          </p:nvPr>
        </p:nvSpPr>
        <p:spPr>
          <a:xfrm>
            <a:off x="574675" y="218701"/>
            <a:ext cx="3495675" cy="334097"/>
          </a:xfrm>
        </p:spPr>
        <p:txBody>
          <a:bodyPr lIns="0" tIns="0" rIns="0" bIns="0">
            <a:noAutofit/>
          </a:bodyPr>
          <a:lstStyle>
            <a:lvl1pPr>
              <a:lnSpc>
                <a:spcPct val="130000"/>
              </a:lnSpc>
              <a:defRPr sz="1200" b="1" spc="-20" baseline="0">
                <a:solidFill>
                  <a:schemeClr val="bg1"/>
                </a:solidFill>
              </a:defRPr>
            </a:lvl1pPr>
            <a:lvl2pPr marL="0" indent="0">
              <a:lnSpc>
                <a:spcPct val="120000"/>
              </a:lnSpc>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dirty="0"/>
              <a:t>Click to edit Master text styles</a:t>
            </a:r>
          </a:p>
        </p:txBody>
      </p:sp>
      <p:sp>
        <p:nvSpPr>
          <p:cNvPr id="12" name="Title 1">
            <a:extLst>
              <a:ext uri="{FF2B5EF4-FFF2-40B4-BE49-F238E27FC236}">
                <a16:creationId xmlns:a16="http://schemas.microsoft.com/office/drawing/2014/main" id="{F24AF3F3-B8A7-C49C-1631-41AAEB179812}"/>
              </a:ext>
            </a:extLst>
          </p:cNvPr>
          <p:cNvSpPr>
            <a:spLocks noGrp="1"/>
          </p:cNvSpPr>
          <p:nvPr>
            <p:ph type="title" hasCustomPrompt="1"/>
          </p:nvPr>
        </p:nvSpPr>
        <p:spPr>
          <a:xfrm>
            <a:off x="574675" y="535214"/>
            <a:ext cx="5837500" cy="755725"/>
          </a:xfrm>
        </p:spPr>
        <p:txBody>
          <a:bodyPr>
            <a:noAutofit/>
          </a:bodyPr>
          <a:lstStyle>
            <a:lvl1pPr>
              <a:lnSpc>
                <a:spcPct val="90000"/>
              </a:lnSpc>
              <a:defRPr sz="3000" b="1" i="0" cap="none" spc="-20" baseline="0">
                <a:solidFill>
                  <a:schemeClr val="tx1"/>
                </a:solidFill>
                <a:latin typeface="Arial" panose="020B0604020202020204" pitchFamily="34" charset="0"/>
              </a:defRPr>
            </a:lvl1pPr>
          </a:lstStyle>
          <a:p>
            <a:r>
              <a:rPr lang="en-US"/>
              <a:t>Title here</a:t>
            </a:r>
            <a:endParaRPr lang="en-GB"/>
          </a:p>
        </p:txBody>
      </p:sp>
      <p:sp>
        <p:nvSpPr>
          <p:cNvPr id="13" name="Content Placeholder 2">
            <a:extLst>
              <a:ext uri="{FF2B5EF4-FFF2-40B4-BE49-F238E27FC236}">
                <a16:creationId xmlns:a16="http://schemas.microsoft.com/office/drawing/2014/main" id="{F17A2B88-83AE-67EC-D586-C0EADA4AA334}"/>
              </a:ext>
            </a:extLst>
          </p:cNvPr>
          <p:cNvSpPr>
            <a:spLocks noGrp="1"/>
          </p:cNvSpPr>
          <p:nvPr>
            <p:ph idx="19"/>
          </p:nvPr>
        </p:nvSpPr>
        <p:spPr>
          <a:xfrm>
            <a:off x="8128001" y="1658307"/>
            <a:ext cx="3495675" cy="3144032"/>
          </a:xfrm>
        </p:spPr>
        <p:txBody>
          <a:bodyPr lIns="180000" tIns="144000" rIns="144000" bIns="144000">
            <a:noAutofit/>
          </a:bodyPr>
          <a:lstStyle>
            <a:lvl1pPr>
              <a:lnSpc>
                <a:spcPct val="110000"/>
              </a:lnSpc>
              <a:defRPr sz="1800" spc="-10" baseline="0">
                <a:solidFill>
                  <a:schemeClr val="tx1"/>
                </a:solidFill>
              </a:defRPr>
            </a:lvl1pPr>
            <a:lvl2pPr marL="0" indent="0">
              <a:lnSpc>
                <a:spcPct val="120000"/>
              </a:lnSpc>
              <a:buNone/>
              <a:defRPr sz="3400" b="1" i="0" spc="-10" baseline="0">
                <a:solidFill>
                  <a:schemeClr val="accent2"/>
                </a:solidFill>
                <a:latin typeface="Arial" panose="020B0604020202020204" pitchFamily="34" charset="0"/>
              </a:defRPr>
            </a:lvl2pPr>
            <a:lvl3pPr>
              <a:lnSpc>
                <a:spcPct val="120000"/>
              </a:lnSpc>
              <a:spcAft>
                <a:spcPts val="1200"/>
              </a:spcAft>
              <a:defRPr sz="3400" spc="-10" baseline="0">
                <a:solidFill>
                  <a:schemeClr val="tx1"/>
                </a:solidFill>
              </a:defRPr>
            </a:lvl3pPr>
            <a:lvl4pPr marL="360000" indent="-360000">
              <a:lnSpc>
                <a:spcPct val="120000"/>
              </a:lnSpc>
              <a:spcAft>
                <a:spcPts val="1200"/>
              </a:spcAft>
              <a:buFont typeface="Arial" panose="020B0604020202020204" pitchFamily="34" charset="0"/>
              <a:buChar char="•"/>
              <a:defRPr sz="34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95161726"/>
      </p:ext>
    </p:extLst>
  </p:cSld>
  <p:clrMapOvr>
    <a:masterClrMapping/>
  </p:clrMapOvr>
  <p:transition/>
  <p:extLst>
    <p:ext uri="{DCECCB84-F9BA-43D5-87BE-67443E8EF086}">
      <p15:sldGuideLst xmlns:p15="http://schemas.microsoft.com/office/powerpoint/2012/main">
        <p15:guide id="1" pos="4345"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Black intro">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9B2D9-363F-4A5E-9251-F5BB3FBB0CFA}"/>
              </a:ext>
            </a:extLst>
          </p:cNvPr>
          <p:cNvSpPr>
            <a:spLocks noGrp="1"/>
          </p:cNvSpPr>
          <p:nvPr>
            <p:ph type="title" hasCustomPrompt="1"/>
          </p:nvPr>
        </p:nvSpPr>
        <p:spPr>
          <a:xfrm>
            <a:off x="574675" y="1058401"/>
            <a:ext cx="5837500" cy="708188"/>
          </a:xfrm>
        </p:spPr>
        <p:txBody>
          <a:bodyPr>
            <a:noAutofit/>
          </a:bodyPr>
          <a:lstStyle>
            <a:lvl1pPr>
              <a:lnSpc>
                <a:spcPct val="90000"/>
              </a:lnSpc>
              <a:defRPr sz="3000" b="1" i="0" cap="none" baseline="0">
                <a:solidFill>
                  <a:schemeClr val="bg1"/>
                </a:solidFill>
                <a:latin typeface="Arial" panose="020B0604020202020204" pitchFamily="34" charset="0"/>
              </a:defRPr>
            </a:lvl1pPr>
          </a:lstStyle>
          <a:p>
            <a:r>
              <a:rPr lang="en-US"/>
              <a:t>Title here</a:t>
            </a:r>
            <a:endParaRPr lang="en-GB"/>
          </a:p>
        </p:txBody>
      </p:sp>
      <p:sp>
        <p:nvSpPr>
          <p:cNvPr id="3" name="Content Placeholder 2">
            <a:extLst>
              <a:ext uri="{FF2B5EF4-FFF2-40B4-BE49-F238E27FC236}">
                <a16:creationId xmlns:a16="http://schemas.microsoft.com/office/drawing/2014/main" id="{B74DBD52-C4E1-4825-A80C-C37DFEE92884}"/>
              </a:ext>
            </a:extLst>
          </p:cNvPr>
          <p:cNvSpPr>
            <a:spLocks noGrp="1"/>
          </p:cNvSpPr>
          <p:nvPr>
            <p:ph idx="1"/>
          </p:nvPr>
        </p:nvSpPr>
        <p:spPr>
          <a:xfrm>
            <a:off x="6899275" y="1693029"/>
            <a:ext cx="4719600" cy="4730400"/>
          </a:xfrm>
        </p:spPr>
        <p:txBody>
          <a:bodyPr lIns="144000" tIns="144000" rIns="144000" bIns="144000">
            <a:noAutofit/>
          </a:bodyPr>
          <a:lstStyle>
            <a:lvl1pPr>
              <a:lnSpc>
                <a:spcPct val="130000"/>
              </a:lnSpc>
              <a:defRPr sz="1600" spc="-20" baseline="0">
                <a:solidFill>
                  <a:schemeClr val="bg1"/>
                </a:solidFill>
              </a:defRPr>
            </a:lvl1pPr>
            <a:lvl2pPr marL="0" indent="0">
              <a:lnSpc>
                <a:spcPct val="120000"/>
              </a:lnSpc>
              <a:buNone/>
              <a:defRPr sz="1400" b="1" i="0" spc="-20" baseline="0">
                <a:solidFill>
                  <a:schemeClr val="accent2"/>
                </a:solidFill>
                <a:latin typeface="Arial" panose="020B0604020202020204" pitchFamily="34" charset="0"/>
              </a:defRPr>
            </a:lvl2pPr>
            <a:lvl3pPr>
              <a:lnSpc>
                <a:spcPct val="120000"/>
              </a:lnSpc>
              <a:spcAft>
                <a:spcPts val="1200"/>
              </a:spcAft>
              <a:defRPr sz="1400" spc="-20" baseline="0">
                <a:solidFill>
                  <a:schemeClr val="bg1"/>
                </a:solidFill>
              </a:defRPr>
            </a:lvl3pPr>
            <a:lvl4pPr marL="172800" indent="-172800">
              <a:lnSpc>
                <a:spcPct val="120000"/>
              </a:lnSpc>
              <a:spcAft>
                <a:spcPts val="1200"/>
              </a:spcAft>
              <a:buFont typeface="Apple Symbols" panose="02000000000000000000" pitchFamily="2" charset="-79"/>
              <a:buChar char="⎻"/>
              <a:defRPr sz="1400" spc="-20" baseline="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E86BC561-72F2-47F9-9F4E-0F9EF518E2FE}"/>
              </a:ext>
            </a:extLst>
          </p:cNvPr>
          <p:cNvSpPr>
            <a:spLocks noGrp="1"/>
          </p:cNvSpPr>
          <p:nvPr>
            <p:ph type="ftr" sz="quarter" idx="11"/>
          </p:nvPr>
        </p:nvSpPr>
        <p:spPr>
          <a:xfrm>
            <a:off x="1065600" y="6483600"/>
            <a:ext cx="4114800" cy="216000"/>
          </a:xfrm>
          <a:prstGeom prst="rect">
            <a:avLst/>
          </a:prstGeom>
        </p:spPr>
        <p:txBody>
          <a:bodyPr/>
          <a:lstStyle>
            <a:lvl1pPr>
              <a:defRPr>
                <a:solidFill>
                  <a:schemeClr val="bg1"/>
                </a:solidFill>
              </a:defRPr>
            </a:lvl1pPr>
          </a:lstStyle>
          <a:p>
            <a:r>
              <a:rPr lang="cy-GB" sz="1000" b="0" i="0" strike="noStrike" cap="none" spc="-10" baseline="0" dirty="0">
                <a:solidFill>
                  <a:srgbClr val="FFFFFF"/>
                </a:solidFill>
                <a:effectLst/>
                <a:latin typeface="Arial"/>
                <a:ea typeface="Arial"/>
                <a:cs typeface="Arial"/>
              </a:rPr>
              <a:t>Bydd Wych. Ailgylcha. </a:t>
            </a:r>
          </a:p>
        </p:txBody>
      </p:sp>
      <p:sp>
        <p:nvSpPr>
          <p:cNvPr id="6" name="Slide Number Placeholder 5">
            <a:extLst>
              <a:ext uri="{FF2B5EF4-FFF2-40B4-BE49-F238E27FC236}">
                <a16:creationId xmlns:a16="http://schemas.microsoft.com/office/drawing/2014/main" id="{96899FB7-0B8F-44F6-BD85-5D9E0A051108}"/>
              </a:ext>
            </a:extLst>
          </p:cNvPr>
          <p:cNvSpPr>
            <a:spLocks noGrp="1"/>
          </p:cNvSpPr>
          <p:nvPr>
            <p:ph type="sldNum" sz="quarter" idx="12"/>
          </p:nvPr>
        </p:nvSpPr>
        <p:spPr>
          <a:xfrm>
            <a:off x="576000" y="6483600"/>
            <a:ext cx="342000" cy="216000"/>
          </a:xfrm>
          <a:prstGeom prst="rect">
            <a:avLst/>
          </a:prstGeom>
        </p:spPr>
        <p:txBody>
          <a:bodyPr/>
          <a:lstStyle>
            <a:lvl1pPr>
              <a:defRPr>
                <a:solidFill>
                  <a:schemeClr val="bg1"/>
                </a:solidFill>
              </a:defRPr>
            </a:lvl1pPr>
          </a:lstStyle>
          <a:p>
            <a:fld id="{291C9B73-268B-4114-ADE9-D26129C944DC}" type="slidenum">
              <a:rPr lang="en-GB" smtClean="0"/>
              <a:t>‹#›</a:t>
            </a:fld>
            <a:endParaRPr lang="en-GB"/>
          </a:p>
        </p:txBody>
      </p:sp>
      <p:sp>
        <p:nvSpPr>
          <p:cNvPr id="12" name="Content Placeholder 2">
            <a:extLst>
              <a:ext uri="{FF2B5EF4-FFF2-40B4-BE49-F238E27FC236}">
                <a16:creationId xmlns:a16="http://schemas.microsoft.com/office/drawing/2014/main" id="{5F028F50-7B99-FB16-B6B2-17135018CC7E}"/>
              </a:ext>
            </a:extLst>
          </p:cNvPr>
          <p:cNvSpPr>
            <a:spLocks noGrp="1"/>
          </p:cNvSpPr>
          <p:nvPr>
            <p:ph idx="15"/>
          </p:nvPr>
        </p:nvSpPr>
        <p:spPr>
          <a:xfrm>
            <a:off x="610723" y="1693030"/>
            <a:ext cx="4719600" cy="4730400"/>
          </a:xfrm>
        </p:spPr>
        <p:txBody>
          <a:bodyPr>
            <a:noAutofit/>
          </a:bodyPr>
          <a:lstStyle>
            <a:lvl1pPr>
              <a:lnSpc>
                <a:spcPct val="130000"/>
              </a:lnSpc>
              <a:defRPr sz="1600" spc="-20" baseline="0">
                <a:solidFill>
                  <a:schemeClr val="bg1"/>
                </a:solidFill>
              </a:defRPr>
            </a:lvl1pPr>
            <a:lvl2pPr marL="0" indent="0">
              <a:lnSpc>
                <a:spcPct val="120000"/>
              </a:lnSpc>
              <a:buNone/>
              <a:defRPr sz="1400" b="1" i="0" spc="-20" baseline="0">
                <a:solidFill>
                  <a:schemeClr val="accent2"/>
                </a:solidFill>
                <a:latin typeface="Arial" panose="020B0604020202020204" pitchFamily="34" charset="0"/>
              </a:defRPr>
            </a:lvl2pPr>
            <a:lvl3pPr>
              <a:lnSpc>
                <a:spcPct val="120000"/>
              </a:lnSpc>
              <a:spcAft>
                <a:spcPts val="1200"/>
              </a:spcAft>
              <a:defRPr sz="1400" spc="-20" baseline="0">
                <a:solidFill>
                  <a:schemeClr val="bg1"/>
                </a:solidFill>
              </a:defRPr>
            </a:lvl3pPr>
            <a:lvl4pPr marL="144000" indent="-144000">
              <a:lnSpc>
                <a:spcPct val="120000"/>
              </a:lnSpc>
              <a:spcAft>
                <a:spcPts val="1200"/>
              </a:spcAft>
              <a:buFont typeface="Apple Symbols" panose="02000000000000000000" pitchFamily="2" charset="-79"/>
              <a:buChar char="⎻"/>
              <a:defRPr sz="1400" spc="-20" baseline="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8" name="Picture 7">
            <a:extLst>
              <a:ext uri="{FF2B5EF4-FFF2-40B4-BE49-F238E27FC236}">
                <a16:creationId xmlns:a16="http://schemas.microsoft.com/office/drawing/2014/main" id="{4491CA82-C626-5192-0703-9BAED15827F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666704" y="104949"/>
            <a:ext cx="1447137" cy="913981"/>
          </a:xfrm>
          <a:prstGeom prst="rect">
            <a:avLst/>
          </a:prstGeom>
        </p:spPr>
      </p:pic>
      <p:pic>
        <p:nvPicPr>
          <p:cNvPr id="9" name="Picture 8" descr="A black and white logo with text&#10;&#10;Description automatically generated">
            <a:extLst>
              <a:ext uri="{FF2B5EF4-FFF2-40B4-BE49-F238E27FC236}">
                <a16:creationId xmlns:a16="http://schemas.microsoft.com/office/drawing/2014/main" id="{DECA2C0A-75D7-0380-0099-0BCF2FCE09F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031436" y="201591"/>
            <a:ext cx="520879" cy="736600"/>
          </a:xfrm>
          <a:prstGeom prst="rect">
            <a:avLst/>
          </a:prstGeom>
        </p:spPr>
      </p:pic>
      <p:pic>
        <p:nvPicPr>
          <p:cNvPr id="11" name="Graphic 10">
            <a:extLst>
              <a:ext uri="{FF2B5EF4-FFF2-40B4-BE49-F238E27FC236}">
                <a16:creationId xmlns:a16="http://schemas.microsoft.com/office/drawing/2014/main" id="{118F87A2-6A44-D532-1A72-BE849AE601EA}"/>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228229" y="420601"/>
            <a:ext cx="1412538" cy="302687"/>
          </a:xfrm>
          <a:prstGeom prst="rect">
            <a:avLst/>
          </a:prstGeom>
        </p:spPr>
      </p:pic>
    </p:spTree>
    <p:extLst>
      <p:ext uri="{BB962C8B-B14F-4D97-AF65-F5344CB8AC3E}">
        <p14:creationId xmlns:p14="http://schemas.microsoft.com/office/powerpoint/2010/main" val="3398472838"/>
      </p:ext>
    </p:extLst>
  </p:cSld>
  <p:clrMapOvr>
    <a:masterClrMapping/>
  </p:clrMapOvr>
  <p:transition/>
  <p:extLst>
    <p:ext uri="{DCECCB84-F9BA-43D5-87BE-67443E8EF086}">
      <p15:sldGuideLst xmlns:p15="http://schemas.microsoft.com/office/powerpoint/2012/main">
        <p15:guide id="1" pos="4345"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Grey Small Title and Content-FWM sml 2 text boxes">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9B2D9-363F-4A5E-9251-F5BB3FBB0CFA}"/>
              </a:ext>
            </a:extLst>
          </p:cNvPr>
          <p:cNvSpPr>
            <a:spLocks noGrp="1"/>
          </p:cNvSpPr>
          <p:nvPr>
            <p:ph type="title" hasCustomPrompt="1"/>
          </p:nvPr>
        </p:nvSpPr>
        <p:spPr>
          <a:xfrm>
            <a:off x="574675" y="1058401"/>
            <a:ext cx="5837500" cy="708188"/>
          </a:xfrm>
        </p:spPr>
        <p:txBody>
          <a:bodyPr>
            <a:noAutofit/>
          </a:bodyPr>
          <a:lstStyle>
            <a:lvl1pPr>
              <a:lnSpc>
                <a:spcPct val="90000"/>
              </a:lnSpc>
              <a:defRPr sz="3600" b="1" i="0" cap="none" baseline="0">
                <a:solidFill>
                  <a:schemeClr val="tx1"/>
                </a:solidFill>
                <a:latin typeface="Arial" panose="020B0604020202020204" pitchFamily="34" charset="0"/>
              </a:defRPr>
            </a:lvl1pPr>
          </a:lstStyle>
          <a:p>
            <a:r>
              <a:rPr lang="en-US"/>
              <a:t>Title here</a:t>
            </a:r>
            <a:endParaRPr lang="en-GB"/>
          </a:p>
        </p:txBody>
      </p:sp>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a:prstGeom prst="rect">
            <a:avLst/>
          </a:prstGeom>
        </p:spPr>
        <p:txBody>
          <a:bodyPr/>
          <a:lstStyle/>
          <a:p>
            <a:r>
              <a:rPr lang="en-GB" dirty="0" err="1"/>
              <a:t>Bydd</a:t>
            </a:r>
            <a:r>
              <a:rPr lang="en-GB" dirty="0"/>
              <a:t> Wych. </a:t>
            </a:r>
            <a:r>
              <a:rPr lang="en-GB" dirty="0" err="1"/>
              <a:t>Ailgylcha</a:t>
            </a:r>
            <a:r>
              <a:rPr lang="en-GB" dirty="0"/>
              <a:t>. </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a:prstGeom prst="rect">
            <a:avLst/>
          </a:prstGeom>
        </p:spPr>
        <p:txBody>
          <a:bodyPr/>
          <a:lstStyle/>
          <a:p>
            <a:fld id="{291C9B73-268B-4114-ADE9-D26129C944DC}" type="slidenum">
              <a:rPr lang="en-GB" smtClean="0"/>
              <a:t>‹#›</a:t>
            </a:fld>
            <a:endParaRPr lang="en-GB"/>
          </a:p>
        </p:txBody>
      </p:sp>
      <p:sp>
        <p:nvSpPr>
          <p:cNvPr id="4" name="Content Placeholder 2">
            <a:extLst>
              <a:ext uri="{FF2B5EF4-FFF2-40B4-BE49-F238E27FC236}">
                <a16:creationId xmlns:a16="http://schemas.microsoft.com/office/drawing/2014/main" id="{3B7BBA1D-B134-C6D3-8F21-4F5A9F2D82B4}"/>
              </a:ext>
            </a:extLst>
          </p:cNvPr>
          <p:cNvSpPr>
            <a:spLocks noGrp="1"/>
          </p:cNvSpPr>
          <p:nvPr>
            <p:ph idx="1"/>
          </p:nvPr>
        </p:nvSpPr>
        <p:spPr>
          <a:xfrm>
            <a:off x="4329118" y="1693032"/>
            <a:ext cx="3533763" cy="4731520"/>
          </a:xfrm>
          <a:solidFill>
            <a:schemeClr val="bg1"/>
          </a:solidFill>
        </p:spPr>
        <p:txBody>
          <a:bodyPr lIns="180000" tIns="144000" rIns="144000" bIns="144000">
            <a:noAutofit/>
          </a:bodyPr>
          <a:lstStyle>
            <a:lvl1pPr>
              <a:lnSpc>
                <a:spcPct val="130000"/>
              </a:lnSpc>
              <a:defRPr sz="1400" spc="-20" baseline="0">
                <a:solidFill>
                  <a:schemeClr val="tx1"/>
                </a:solidFill>
              </a:defRPr>
            </a:lvl1pPr>
            <a:lvl2pPr marL="0" indent="0">
              <a:lnSpc>
                <a:spcPct val="120000"/>
              </a:lnSpc>
              <a:spcAft>
                <a:spcPct val="0"/>
              </a:spcAft>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a:extLst>
              <a:ext uri="{FF2B5EF4-FFF2-40B4-BE49-F238E27FC236}">
                <a16:creationId xmlns:a16="http://schemas.microsoft.com/office/drawing/2014/main" id="{73BE499F-E322-D5AF-B1F7-78EB0CF02654}"/>
              </a:ext>
            </a:extLst>
          </p:cNvPr>
          <p:cNvSpPr>
            <a:spLocks noGrp="1"/>
          </p:cNvSpPr>
          <p:nvPr>
            <p:ph idx="14"/>
          </p:nvPr>
        </p:nvSpPr>
        <p:spPr>
          <a:xfrm>
            <a:off x="610725" y="1693032"/>
            <a:ext cx="3533763" cy="4731520"/>
          </a:xfrm>
        </p:spPr>
        <p:txBody>
          <a:bodyPr>
            <a:noAutofit/>
          </a:bodyPr>
          <a:lstStyle>
            <a:lvl1pPr>
              <a:lnSpc>
                <a:spcPct val="130000"/>
              </a:lnSpc>
              <a:defRPr sz="1400" spc="-20" baseline="0">
                <a:solidFill>
                  <a:schemeClr val="tx1"/>
                </a:solidFill>
              </a:defRPr>
            </a:lvl1pPr>
            <a:lvl2pPr marL="0" indent="0">
              <a:lnSpc>
                <a:spcPct val="120000"/>
              </a:lnSpc>
              <a:spcAft>
                <a:spcPct val="0"/>
              </a:spcAft>
              <a:buNone/>
              <a:defRPr sz="1400" b="1" i="0" spc="-20" baseline="0">
                <a:solidFill>
                  <a:schemeClr val="accent2"/>
                </a:solidFill>
                <a:latin typeface="Arial" panose="020B0604020202020204" pitchFamily="34" charset="0"/>
              </a:defRPr>
            </a:lvl2pPr>
            <a:lvl3pPr>
              <a:lnSpc>
                <a:spcPct val="120000"/>
              </a:lnSpc>
              <a:spcAft>
                <a:spcPts val="1200"/>
              </a:spcAft>
              <a:defRPr sz="1400" spc="-20" baseline="0">
                <a:solidFill>
                  <a:schemeClr val="tx1"/>
                </a:solidFill>
              </a:defRPr>
            </a:lvl3pPr>
            <a:lvl4pPr marL="172800" indent="-172800">
              <a:lnSpc>
                <a:spcPct val="120000"/>
              </a:lnSpc>
              <a:spcAft>
                <a:spcPts val="1200"/>
              </a:spcAft>
              <a:buFont typeface="Apple Symbols" panose="02000000000000000000" pitchFamily="2" charset="-79"/>
              <a:buChar char="⎻"/>
              <a:defRPr sz="1400" spc="-2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Content Placeholder 2">
            <a:extLst>
              <a:ext uri="{FF2B5EF4-FFF2-40B4-BE49-F238E27FC236}">
                <a16:creationId xmlns:a16="http://schemas.microsoft.com/office/drawing/2014/main" id="{130FE126-BD16-97E6-5E8D-B4270747FA05}"/>
              </a:ext>
            </a:extLst>
          </p:cNvPr>
          <p:cNvSpPr>
            <a:spLocks noGrp="1"/>
          </p:cNvSpPr>
          <p:nvPr>
            <p:ph idx="15"/>
          </p:nvPr>
        </p:nvSpPr>
        <p:spPr>
          <a:xfrm>
            <a:off x="8047512" y="1693032"/>
            <a:ext cx="3533763" cy="4731520"/>
          </a:xfrm>
          <a:solidFill>
            <a:schemeClr val="bg1"/>
          </a:solidFill>
        </p:spPr>
        <p:txBody>
          <a:bodyPr lIns="180000" tIns="144000" rIns="144000" bIns="144000">
            <a:noAutofit/>
          </a:bodyPr>
          <a:lstStyle>
            <a:lvl1pPr>
              <a:lnSpc>
                <a:spcPct val="130000"/>
              </a:lnSpc>
              <a:defRPr sz="1400" spc="-20" baseline="0">
                <a:solidFill>
                  <a:schemeClr val="tx1"/>
                </a:solidFill>
              </a:defRPr>
            </a:lvl1pPr>
            <a:lvl2pPr marL="0" indent="0">
              <a:lnSpc>
                <a:spcPct val="120000"/>
              </a:lnSpc>
              <a:spcAft>
                <a:spcPct val="0"/>
              </a:spcAft>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550284975"/>
      </p:ext>
    </p:extLst>
  </p:cSld>
  <p:clrMapOvr>
    <a:masterClrMapping/>
  </p:clrMapOvr>
  <p:transition/>
  <p:extLst>
    <p:ext uri="{DCECCB84-F9BA-43D5-87BE-67443E8EF086}">
      <p15:sldGuideLst xmlns:p15="http://schemas.microsoft.com/office/powerpoint/2012/main">
        <p15:guide id="1" pos="4345"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ivider white-FWM">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92A935D-B39A-70F5-D227-E491CBFE426E}"/>
              </a:ext>
            </a:extLst>
          </p:cNvPr>
          <p:cNvSpPr/>
          <p:nvPr userDrawn="1"/>
        </p:nvSpPr>
        <p:spPr>
          <a:xfrm>
            <a:off x="-1" y="0"/>
            <a:ext cx="10436088" cy="71437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ectangle 5">
            <a:extLst>
              <a:ext uri="{FF2B5EF4-FFF2-40B4-BE49-F238E27FC236}">
                <a16:creationId xmlns:a16="http://schemas.microsoft.com/office/drawing/2014/main" id="{2EA297EF-1C57-2CB6-336A-6F063746A5D9}"/>
              </a:ext>
            </a:extLst>
          </p:cNvPr>
          <p:cNvSpPr/>
          <p:nvPr userDrawn="1"/>
        </p:nvSpPr>
        <p:spPr>
          <a:xfrm>
            <a:off x="11701463" y="0"/>
            <a:ext cx="485774" cy="71437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26195766"/>
      </p:ext>
    </p:extLst>
  </p:cSld>
  <p:clrMapOvr>
    <a:masterClrMapping/>
  </p:clrMapOvr>
  <p:transition/>
  <p:extLst>
    <p:ext uri="{DCECCB84-F9BA-43D5-87BE-67443E8EF086}">
      <p15:sldGuideLst xmlns:p15="http://schemas.microsoft.com/office/powerpoint/2012/main">
        <p15:guide id="1" pos="4345"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vider black-FWM">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5BFA3FF-DDC0-12A2-67B6-A0C5219DB30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564745" y="240484"/>
            <a:ext cx="1051250" cy="225098"/>
          </a:xfrm>
          <a:prstGeom prst="rect">
            <a:avLst/>
          </a:prstGeom>
        </p:spPr>
      </p:pic>
    </p:spTree>
    <p:extLst>
      <p:ext uri="{BB962C8B-B14F-4D97-AF65-F5344CB8AC3E}">
        <p14:creationId xmlns:p14="http://schemas.microsoft.com/office/powerpoint/2010/main" val="2123755277"/>
      </p:ext>
    </p:extLst>
  </p:cSld>
  <p:clrMapOvr>
    <a:masterClrMapping/>
  </p:clrMapOvr>
  <p:transition/>
  <p:extLst>
    <p:ext uri="{DCECCB84-F9BA-43D5-87BE-67443E8EF086}">
      <p15:sldGuideLst xmlns:p15="http://schemas.microsoft.com/office/powerpoint/2012/main">
        <p15:guide id="1" pos="4345"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Black Small Title and Content-FWM 1 col w/margins">
    <p:bg>
      <p:bgPr>
        <a:solidFill>
          <a:schemeClr val="tx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86BC561-72F2-47F9-9F4E-0F9EF518E2FE}"/>
              </a:ext>
            </a:extLst>
          </p:cNvPr>
          <p:cNvSpPr>
            <a:spLocks noGrp="1"/>
          </p:cNvSpPr>
          <p:nvPr>
            <p:ph type="ftr" sz="quarter" idx="11"/>
          </p:nvPr>
        </p:nvSpPr>
        <p:spPr>
          <a:xfrm>
            <a:off x="1066799" y="275322"/>
            <a:ext cx="4114800" cy="216000"/>
          </a:xfrm>
          <a:prstGeom prst="rect">
            <a:avLst/>
          </a:prstGeom>
        </p:spPr>
        <p:txBody>
          <a:bodyPr/>
          <a:lstStyle>
            <a:lvl1pPr>
              <a:defRPr>
                <a:solidFill>
                  <a:schemeClr val="bg1"/>
                </a:solidFill>
              </a:defRPr>
            </a:lvl1pPr>
          </a:lstStyle>
          <a:p>
            <a:r>
              <a:rPr lang="en-GB" dirty="0" err="1"/>
              <a:t>Bydd</a:t>
            </a:r>
            <a:r>
              <a:rPr lang="en-GB" dirty="0"/>
              <a:t> Wych. </a:t>
            </a:r>
            <a:r>
              <a:rPr lang="en-GB" dirty="0" err="1"/>
              <a:t>Ailgylcha</a:t>
            </a:r>
            <a:r>
              <a:rPr lang="en-GB" dirty="0"/>
              <a:t>. </a:t>
            </a:r>
          </a:p>
        </p:txBody>
      </p:sp>
      <p:sp>
        <p:nvSpPr>
          <p:cNvPr id="6" name="Slide Number Placeholder 5">
            <a:extLst>
              <a:ext uri="{FF2B5EF4-FFF2-40B4-BE49-F238E27FC236}">
                <a16:creationId xmlns:a16="http://schemas.microsoft.com/office/drawing/2014/main" id="{96899FB7-0B8F-44F6-BD85-5D9E0A051108}"/>
              </a:ext>
            </a:extLst>
          </p:cNvPr>
          <p:cNvSpPr>
            <a:spLocks noGrp="1"/>
          </p:cNvSpPr>
          <p:nvPr>
            <p:ph type="sldNum" sz="quarter" idx="12"/>
          </p:nvPr>
        </p:nvSpPr>
        <p:spPr>
          <a:xfrm>
            <a:off x="576000" y="273600"/>
            <a:ext cx="342000" cy="216000"/>
          </a:xfrm>
          <a:prstGeom prst="rect">
            <a:avLst/>
          </a:prstGeom>
        </p:spPr>
        <p:txBody>
          <a:bodyPr/>
          <a:lstStyle>
            <a:lvl1pPr>
              <a:defRPr>
                <a:solidFill>
                  <a:schemeClr val="bg1"/>
                </a:solidFill>
              </a:defRPr>
            </a:lvl1pPr>
          </a:lstStyle>
          <a:p>
            <a:fld id="{291C9B73-268B-4114-ADE9-D26129C944DC}" type="slidenum">
              <a:rPr lang="en-GB" smtClean="0"/>
              <a:t>‹#›</a:t>
            </a:fld>
            <a:endParaRPr lang="en-GB"/>
          </a:p>
        </p:txBody>
      </p:sp>
      <p:cxnSp>
        <p:nvCxnSpPr>
          <p:cNvPr id="4" name="Straight Connector 3">
            <a:extLst>
              <a:ext uri="{FF2B5EF4-FFF2-40B4-BE49-F238E27FC236}">
                <a16:creationId xmlns:a16="http://schemas.microsoft.com/office/drawing/2014/main" id="{13D0ED3B-96FC-8938-E20A-FE126702934C}"/>
              </a:ext>
            </a:extLst>
          </p:cNvPr>
          <p:cNvCxnSpPr/>
          <p:nvPr userDrawn="1"/>
        </p:nvCxnSpPr>
        <p:spPr>
          <a:xfrm>
            <a:off x="0"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79A38F6-3AC8-1BFD-6546-BA7C11501F72}"/>
              </a:ext>
            </a:extLst>
          </p:cNvPr>
          <p:cNvCxnSpPr/>
          <p:nvPr userDrawn="1"/>
        </p:nvCxnSpPr>
        <p:spPr>
          <a:xfrm>
            <a:off x="11836791"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15B5BB6A-38B6-27BA-9977-9FFEA42D6C7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564745" y="240484"/>
            <a:ext cx="1051250" cy="225098"/>
          </a:xfrm>
          <a:prstGeom prst="rect">
            <a:avLst/>
          </a:prstGeom>
        </p:spPr>
      </p:pic>
      <p:sp>
        <p:nvSpPr>
          <p:cNvPr id="20" name="Title 1">
            <a:extLst>
              <a:ext uri="{FF2B5EF4-FFF2-40B4-BE49-F238E27FC236}">
                <a16:creationId xmlns:a16="http://schemas.microsoft.com/office/drawing/2014/main" id="{3DAACD3E-BC89-2133-8919-D2C0A44B8EBF}"/>
              </a:ext>
            </a:extLst>
          </p:cNvPr>
          <p:cNvSpPr>
            <a:spLocks noGrp="1"/>
          </p:cNvSpPr>
          <p:nvPr userDrawn="1">
            <p:ph type="title" hasCustomPrompt="1"/>
          </p:nvPr>
        </p:nvSpPr>
        <p:spPr>
          <a:xfrm>
            <a:off x="574675" y="631702"/>
            <a:ext cx="4719600" cy="312465"/>
          </a:xfrm>
        </p:spPr>
        <p:txBody>
          <a:bodyPr lIns="108000">
            <a:noAutofit/>
          </a:bodyPr>
          <a:lstStyle>
            <a:lvl1pPr>
              <a:lnSpc>
                <a:spcPct val="90000"/>
              </a:lnSpc>
              <a:defRPr sz="1500" b="0" i="0" cap="none" spc="-20" baseline="0">
                <a:solidFill>
                  <a:schemeClr val="bg1"/>
                </a:solidFill>
                <a:latin typeface="Arial" panose="020B0604020202020204" pitchFamily="34" charset="0"/>
              </a:defRPr>
            </a:lvl1pPr>
          </a:lstStyle>
          <a:p>
            <a:r>
              <a:rPr lang="en-US"/>
              <a:t>Title here</a:t>
            </a:r>
            <a:endParaRPr lang="en-GB"/>
          </a:p>
        </p:txBody>
      </p:sp>
      <p:sp>
        <p:nvSpPr>
          <p:cNvPr id="21" name="Content Placeholder 2">
            <a:extLst>
              <a:ext uri="{FF2B5EF4-FFF2-40B4-BE49-F238E27FC236}">
                <a16:creationId xmlns:a16="http://schemas.microsoft.com/office/drawing/2014/main" id="{58664B17-1E58-C119-BEF1-AD585F963FC4}"/>
              </a:ext>
            </a:extLst>
          </p:cNvPr>
          <p:cNvSpPr>
            <a:spLocks noGrp="1"/>
          </p:cNvSpPr>
          <p:nvPr userDrawn="1">
            <p:ph idx="1"/>
          </p:nvPr>
        </p:nvSpPr>
        <p:spPr>
          <a:xfrm>
            <a:off x="574674" y="1693029"/>
            <a:ext cx="6839812" cy="4730400"/>
          </a:xfrm>
        </p:spPr>
        <p:txBody>
          <a:bodyPr lIns="288000" tIns="288000" rIns="288000" bIns="288000">
            <a:noAutofit/>
          </a:bodyPr>
          <a:lstStyle>
            <a:lvl1pPr>
              <a:lnSpc>
                <a:spcPct val="120000"/>
              </a:lnSpc>
              <a:defRPr sz="2000" spc="-20" baseline="0">
                <a:solidFill>
                  <a:schemeClr val="bg1"/>
                </a:solidFill>
              </a:defRPr>
            </a:lvl1pPr>
            <a:lvl2pPr marL="0" indent="0">
              <a:lnSpc>
                <a:spcPct val="120000"/>
              </a:lnSpc>
              <a:spcAft>
                <a:spcPct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bg1"/>
                </a:solidFill>
              </a:defRPr>
            </a:lvl3pPr>
            <a:lvl4pPr marL="172800" indent="-172800">
              <a:lnSpc>
                <a:spcPct val="120000"/>
              </a:lnSpc>
              <a:spcAft>
                <a:spcPts val="1200"/>
              </a:spcAft>
              <a:buFont typeface="Apple Symbols" panose="02000000000000000000" pitchFamily="2" charset="-79"/>
              <a:buChar char="⎻"/>
              <a:defRPr sz="1600" spc="-20" baseline="0">
                <a:solidFill>
                  <a:schemeClr val="bg1"/>
                </a:solidFill>
              </a:defRPr>
            </a:lvl4pPr>
            <a:lvl5pPr marL="285750" indent="-285750">
              <a:lnSpc>
                <a:spcPct val="120000"/>
              </a:lnSpc>
              <a:spcAft>
                <a:spcPts val="1200"/>
              </a:spcAft>
              <a:buFont typeface="Apple Symbols" panose="02000000000000000000" pitchFamily="2" charset="-79"/>
              <a:buChar char="⎻"/>
              <a:defRPr sz="1600" b="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3" name="Straight Connector 2">
            <a:extLst>
              <a:ext uri="{FF2B5EF4-FFF2-40B4-BE49-F238E27FC236}">
                <a16:creationId xmlns:a16="http://schemas.microsoft.com/office/drawing/2014/main" id="{B4025413-D789-7D8E-76EB-C30845B2DA1B}"/>
              </a:ext>
            </a:extLst>
          </p:cNvPr>
          <p:cNvCxnSpPr>
            <a:cxnSpLocks/>
          </p:cNvCxnSpPr>
          <p:nvPr userDrawn="1"/>
        </p:nvCxnSpPr>
        <p:spPr>
          <a:xfrm>
            <a:off x="2453833" y="356704"/>
            <a:ext cx="78828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1724229"/>
      </p:ext>
    </p:extLst>
  </p:cSld>
  <p:clrMapOvr>
    <a:masterClrMapping/>
  </p:clrMapOvr>
  <p:transition/>
  <p:extLst>
    <p:ext uri="{DCECCB84-F9BA-43D5-87BE-67443E8EF086}">
      <p15:sldGuideLst xmlns:p15="http://schemas.microsoft.com/office/powerpoint/2012/main">
        <p15:guide id="1" pos="4345">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Black Small Title and Content-FWM 2 cols w/margins">
    <p:bg>
      <p:bgPr>
        <a:solidFill>
          <a:schemeClr val="tx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86BC561-72F2-47F9-9F4E-0F9EF518E2FE}"/>
              </a:ext>
            </a:extLst>
          </p:cNvPr>
          <p:cNvSpPr>
            <a:spLocks noGrp="1"/>
          </p:cNvSpPr>
          <p:nvPr>
            <p:ph type="ftr" sz="quarter" idx="11"/>
          </p:nvPr>
        </p:nvSpPr>
        <p:spPr>
          <a:xfrm>
            <a:off x="1066799" y="275322"/>
            <a:ext cx="4114800" cy="216000"/>
          </a:xfrm>
          <a:prstGeom prst="rect">
            <a:avLst/>
          </a:prstGeom>
        </p:spPr>
        <p:txBody>
          <a:bodyPr/>
          <a:lstStyle>
            <a:lvl1pPr>
              <a:defRPr>
                <a:solidFill>
                  <a:schemeClr val="bg1"/>
                </a:solidFill>
              </a:defRPr>
            </a:lvl1pPr>
          </a:lstStyle>
          <a:p>
            <a:r>
              <a:rPr lang="en-GB" dirty="0" err="1"/>
              <a:t>Bydd</a:t>
            </a:r>
            <a:r>
              <a:rPr lang="en-GB" dirty="0"/>
              <a:t> Wych. </a:t>
            </a:r>
            <a:r>
              <a:rPr lang="en-GB" dirty="0" err="1"/>
              <a:t>Ailgylcha</a:t>
            </a:r>
            <a:r>
              <a:rPr lang="en-GB" dirty="0"/>
              <a:t>. </a:t>
            </a:r>
          </a:p>
        </p:txBody>
      </p:sp>
      <p:sp>
        <p:nvSpPr>
          <p:cNvPr id="6" name="Slide Number Placeholder 5">
            <a:extLst>
              <a:ext uri="{FF2B5EF4-FFF2-40B4-BE49-F238E27FC236}">
                <a16:creationId xmlns:a16="http://schemas.microsoft.com/office/drawing/2014/main" id="{96899FB7-0B8F-44F6-BD85-5D9E0A051108}"/>
              </a:ext>
            </a:extLst>
          </p:cNvPr>
          <p:cNvSpPr>
            <a:spLocks noGrp="1"/>
          </p:cNvSpPr>
          <p:nvPr>
            <p:ph type="sldNum" sz="quarter" idx="12"/>
          </p:nvPr>
        </p:nvSpPr>
        <p:spPr>
          <a:xfrm>
            <a:off x="576000" y="273600"/>
            <a:ext cx="342000" cy="216000"/>
          </a:xfrm>
          <a:prstGeom prst="rect">
            <a:avLst/>
          </a:prstGeom>
        </p:spPr>
        <p:txBody>
          <a:bodyPr/>
          <a:lstStyle>
            <a:lvl1pPr>
              <a:defRPr>
                <a:solidFill>
                  <a:schemeClr val="bg1"/>
                </a:solidFill>
              </a:defRPr>
            </a:lvl1pPr>
          </a:lstStyle>
          <a:p>
            <a:fld id="{291C9B73-268B-4114-ADE9-D26129C944DC}" type="slidenum">
              <a:rPr lang="en-GB" smtClean="0"/>
              <a:t>‹#›</a:t>
            </a:fld>
            <a:endParaRPr lang="en-GB"/>
          </a:p>
        </p:txBody>
      </p:sp>
      <p:cxnSp>
        <p:nvCxnSpPr>
          <p:cNvPr id="4" name="Straight Connector 3">
            <a:extLst>
              <a:ext uri="{FF2B5EF4-FFF2-40B4-BE49-F238E27FC236}">
                <a16:creationId xmlns:a16="http://schemas.microsoft.com/office/drawing/2014/main" id="{13D0ED3B-96FC-8938-E20A-FE126702934C}"/>
              </a:ext>
            </a:extLst>
          </p:cNvPr>
          <p:cNvCxnSpPr/>
          <p:nvPr userDrawn="1"/>
        </p:nvCxnSpPr>
        <p:spPr>
          <a:xfrm>
            <a:off x="0"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79A38F6-3AC8-1BFD-6546-BA7C11501F72}"/>
              </a:ext>
            </a:extLst>
          </p:cNvPr>
          <p:cNvCxnSpPr/>
          <p:nvPr userDrawn="1"/>
        </p:nvCxnSpPr>
        <p:spPr>
          <a:xfrm>
            <a:off x="11836791"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15B5BB6A-38B6-27BA-9977-9FFEA42D6C7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564745" y="240484"/>
            <a:ext cx="1051250" cy="225098"/>
          </a:xfrm>
          <a:prstGeom prst="rect">
            <a:avLst/>
          </a:prstGeom>
        </p:spPr>
      </p:pic>
      <p:sp>
        <p:nvSpPr>
          <p:cNvPr id="20" name="Title 1">
            <a:extLst>
              <a:ext uri="{FF2B5EF4-FFF2-40B4-BE49-F238E27FC236}">
                <a16:creationId xmlns:a16="http://schemas.microsoft.com/office/drawing/2014/main" id="{3DAACD3E-BC89-2133-8919-D2C0A44B8EBF}"/>
              </a:ext>
            </a:extLst>
          </p:cNvPr>
          <p:cNvSpPr>
            <a:spLocks noGrp="1"/>
          </p:cNvSpPr>
          <p:nvPr userDrawn="1">
            <p:ph type="title" hasCustomPrompt="1"/>
          </p:nvPr>
        </p:nvSpPr>
        <p:spPr>
          <a:xfrm>
            <a:off x="574675" y="631702"/>
            <a:ext cx="4719600" cy="312465"/>
          </a:xfrm>
        </p:spPr>
        <p:txBody>
          <a:bodyPr lIns="108000">
            <a:noAutofit/>
          </a:bodyPr>
          <a:lstStyle>
            <a:lvl1pPr>
              <a:lnSpc>
                <a:spcPct val="90000"/>
              </a:lnSpc>
              <a:defRPr sz="1500" b="0" i="0" cap="none" spc="-20" baseline="0">
                <a:solidFill>
                  <a:schemeClr val="bg1"/>
                </a:solidFill>
                <a:latin typeface="Arial" panose="020B0604020202020204" pitchFamily="34" charset="0"/>
              </a:defRPr>
            </a:lvl1pPr>
          </a:lstStyle>
          <a:p>
            <a:r>
              <a:rPr lang="en-US"/>
              <a:t>Title here</a:t>
            </a:r>
            <a:endParaRPr lang="en-GB"/>
          </a:p>
        </p:txBody>
      </p:sp>
      <p:sp>
        <p:nvSpPr>
          <p:cNvPr id="21" name="Content Placeholder 2">
            <a:extLst>
              <a:ext uri="{FF2B5EF4-FFF2-40B4-BE49-F238E27FC236}">
                <a16:creationId xmlns:a16="http://schemas.microsoft.com/office/drawing/2014/main" id="{58664B17-1E58-C119-BEF1-AD585F963FC4}"/>
              </a:ext>
            </a:extLst>
          </p:cNvPr>
          <p:cNvSpPr>
            <a:spLocks noGrp="1"/>
          </p:cNvSpPr>
          <p:nvPr userDrawn="1">
            <p:ph idx="1"/>
          </p:nvPr>
        </p:nvSpPr>
        <p:spPr>
          <a:xfrm>
            <a:off x="574674" y="1693029"/>
            <a:ext cx="5388804" cy="4730400"/>
          </a:xfrm>
        </p:spPr>
        <p:txBody>
          <a:bodyPr lIns="144000" tIns="144000" rIns="144000" bIns="144000">
            <a:noAutofit/>
          </a:bodyPr>
          <a:lstStyle>
            <a:lvl1pPr>
              <a:lnSpc>
                <a:spcPct val="120000"/>
              </a:lnSpc>
              <a:defRPr sz="2000" spc="-20" baseline="0">
                <a:solidFill>
                  <a:schemeClr val="bg1"/>
                </a:solidFill>
              </a:defRPr>
            </a:lvl1pPr>
            <a:lvl2pPr marL="0" indent="0">
              <a:lnSpc>
                <a:spcPct val="120000"/>
              </a:lnSpc>
              <a:spcAft>
                <a:spcPct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bg1"/>
                </a:solidFill>
              </a:defRPr>
            </a:lvl3pPr>
            <a:lvl4pPr marL="172800" indent="-172800">
              <a:lnSpc>
                <a:spcPct val="120000"/>
              </a:lnSpc>
              <a:spcAft>
                <a:spcPts val="1200"/>
              </a:spcAft>
              <a:buFont typeface="Apple Symbols" panose="02000000000000000000" pitchFamily="2" charset="-79"/>
              <a:buChar char="⎻"/>
              <a:defRPr sz="1600" spc="-20" baseline="0">
                <a:solidFill>
                  <a:schemeClr val="bg1"/>
                </a:solidFill>
              </a:defRPr>
            </a:lvl4pPr>
            <a:lvl5pPr marL="285750" indent="-285750">
              <a:lnSpc>
                <a:spcPct val="120000"/>
              </a:lnSpc>
              <a:spcAft>
                <a:spcPts val="1200"/>
              </a:spcAft>
              <a:buFont typeface="Apple Symbols" panose="02000000000000000000" pitchFamily="2" charset="-79"/>
              <a:buChar char="⎻"/>
              <a:defRPr sz="1600" b="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Content Placeholder 2">
            <a:extLst>
              <a:ext uri="{FF2B5EF4-FFF2-40B4-BE49-F238E27FC236}">
                <a16:creationId xmlns:a16="http://schemas.microsoft.com/office/drawing/2014/main" id="{FA9F7895-C784-55AD-507D-43EE705F305C}"/>
              </a:ext>
            </a:extLst>
          </p:cNvPr>
          <p:cNvSpPr>
            <a:spLocks noGrp="1"/>
          </p:cNvSpPr>
          <p:nvPr userDrawn="1">
            <p:ph idx="13"/>
          </p:nvPr>
        </p:nvSpPr>
        <p:spPr>
          <a:xfrm>
            <a:off x="6228524" y="1693029"/>
            <a:ext cx="5388804" cy="4730400"/>
          </a:xfrm>
        </p:spPr>
        <p:txBody>
          <a:bodyPr lIns="144000" tIns="144000" rIns="144000" bIns="144000">
            <a:noAutofit/>
          </a:bodyPr>
          <a:lstStyle>
            <a:lvl1pPr>
              <a:lnSpc>
                <a:spcPct val="120000"/>
              </a:lnSpc>
              <a:defRPr sz="2000" spc="-20" baseline="0">
                <a:solidFill>
                  <a:schemeClr val="bg1"/>
                </a:solidFill>
              </a:defRPr>
            </a:lvl1pPr>
            <a:lvl2pPr marL="0" indent="0">
              <a:lnSpc>
                <a:spcPct val="120000"/>
              </a:lnSpc>
              <a:spcAft>
                <a:spcPct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bg1"/>
                </a:solidFill>
              </a:defRPr>
            </a:lvl3pPr>
            <a:lvl4pPr marL="172800" indent="-172800">
              <a:lnSpc>
                <a:spcPct val="120000"/>
              </a:lnSpc>
              <a:spcAft>
                <a:spcPts val="1200"/>
              </a:spcAft>
              <a:buFont typeface="Apple Symbols" panose="02000000000000000000" pitchFamily="2" charset="-79"/>
              <a:buChar char="⎻"/>
              <a:defRPr sz="1600" spc="-20" baseline="0">
                <a:solidFill>
                  <a:schemeClr val="bg1"/>
                </a:solidFill>
              </a:defRPr>
            </a:lvl4pPr>
            <a:lvl5pPr marL="285750" indent="-285750">
              <a:lnSpc>
                <a:spcPct val="120000"/>
              </a:lnSpc>
              <a:spcAft>
                <a:spcPts val="1200"/>
              </a:spcAft>
              <a:buFont typeface="Apple Symbols" panose="02000000000000000000" pitchFamily="2" charset="-79"/>
              <a:buChar char="⎻"/>
              <a:defRPr sz="1600" b="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3" name="Straight Connector 2">
            <a:extLst>
              <a:ext uri="{FF2B5EF4-FFF2-40B4-BE49-F238E27FC236}">
                <a16:creationId xmlns:a16="http://schemas.microsoft.com/office/drawing/2014/main" id="{5C27C52F-855C-397A-BC7C-BB7604731B18}"/>
              </a:ext>
            </a:extLst>
          </p:cNvPr>
          <p:cNvCxnSpPr>
            <a:cxnSpLocks/>
          </p:cNvCxnSpPr>
          <p:nvPr userDrawn="1"/>
        </p:nvCxnSpPr>
        <p:spPr>
          <a:xfrm>
            <a:off x="2453833" y="356704"/>
            <a:ext cx="78828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9085496"/>
      </p:ext>
    </p:extLst>
  </p:cSld>
  <p:clrMapOvr>
    <a:masterClrMapping/>
  </p:clrMapOvr>
  <p:transition/>
  <p:extLst>
    <p:ext uri="{DCECCB84-F9BA-43D5-87BE-67443E8EF086}">
      <p15:sldGuideLst xmlns:p15="http://schemas.microsoft.com/office/powerpoint/2012/main">
        <p15:guide id="1" pos="4345">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Black Small Title and Content-FWM Activities">
    <p:bg>
      <p:bgPr>
        <a:solidFill>
          <a:schemeClr val="tx1"/>
        </a:solidFill>
        <a:effectLst/>
      </p:bgPr>
    </p:bg>
    <p:spTree>
      <p:nvGrpSpPr>
        <p:cNvPr id="1" name=""/>
        <p:cNvGrpSpPr/>
        <p:nvPr/>
      </p:nvGrpSpPr>
      <p:grpSpPr>
        <a:xfrm>
          <a:off x="0" y="0"/>
          <a:ext cx="0" cy="0"/>
          <a:chOff x="0" y="0"/>
          <a:chExt cx="0" cy="0"/>
        </a:xfrm>
      </p:grpSpPr>
      <p:sp>
        <p:nvSpPr>
          <p:cNvPr id="21" name="Content Placeholder 2">
            <a:extLst>
              <a:ext uri="{FF2B5EF4-FFF2-40B4-BE49-F238E27FC236}">
                <a16:creationId xmlns:a16="http://schemas.microsoft.com/office/drawing/2014/main" id="{58664B17-1E58-C119-BEF1-AD585F963FC4}"/>
              </a:ext>
            </a:extLst>
          </p:cNvPr>
          <p:cNvSpPr>
            <a:spLocks noGrp="1"/>
          </p:cNvSpPr>
          <p:nvPr>
            <p:ph idx="1"/>
          </p:nvPr>
        </p:nvSpPr>
        <p:spPr>
          <a:xfrm>
            <a:off x="574674" y="1693029"/>
            <a:ext cx="3572783" cy="4730400"/>
          </a:xfrm>
        </p:spPr>
        <p:txBody>
          <a:bodyPr lIns="0" tIns="0" rIns="0" bIns="0">
            <a:noAutofit/>
          </a:bodyPr>
          <a:lstStyle>
            <a:lvl1pPr>
              <a:lnSpc>
                <a:spcPct val="120000"/>
              </a:lnSpc>
              <a:spcAft>
                <a:spcPts val="600"/>
              </a:spcAft>
              <a:defRPr sz="2000" spc="-20" baseline="0">
                <a:solidFill>
                  <a:schemeClr val="bg1"/>
                </a:solidFill>
              </a:defRPr>
            </a:lvl1pPr>
            <a:lvl2pPr marL="0" indent="0">
              <a:lnSpc>
                <a:spcPct val="120000"/>
              </a:lnSpc>
              <a:spcAft>
                <a:spcPct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bg1"/>
                </a:solidFill>
              </a:defRPr>
            </a:lvl3pPr>
            <a:lvl4pPr marL="172800" indent="-172800">
              <a:lnSpc>
                <a:spcPct val="120000"/>
              </a:lnSpc>
              <a:spcAft>
                <a:spcPts val="1200"/>
              </a:spcAft>
              <a:buFont typeface="Apple Symbols" panose="02000000000000000000" pitchFamily="2" charset="-79"/>
              <a:buChar char="⎻"/>
              <a:defRPr sz="1600" spc="-20" baseline="0">
                <a:solidFill>
                  <a:schemeClr val="bg1"/>
                </a:solidFill>
              </a:defRPr>
            </a:lvl4pPr>
            <a:lvl5pPr marL="285750" indent="-285750">
              <a:lnSpc>
                <a:spcPct val="120000"/>
              </a:lnSpc>
              <a:spcAft>
                <a:spcPts val="1200"/>
              </a:spcAft>
              <a:buFont typeface="Apple Symbols" panose="02000000000000000000" pitchFamily="2" charset="-79"/>
              <a:buChar char="⎻"/>
              <a:defRPr sz="1600" b="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Content Placeholder 2">
            <a:extLst>
              <a:ext uri="{FF2B5EF4-FFF2-40B4-BE49-F238E27FC236}">
                <a16:creationId xmlns:a16="http://schemas.microsoft.com/office/drawing/2014/main" id="{FA9F7895-C784-55AD-507D-43EE705F305C}"/>
              </a:ext>
            </a:extLst>
          </p:cNvPr>
          <p:cNvSpPr>
            <a:spLocks noGrp="1"/>
          </p:cNvSpPr>
          <p:nvPr>
            <p:ph idx="13"/>
          </p:nvPr>
        </p:nvSpPr>
        <p:spPr>
          <a:xfrm>
            <a:off x="4429378" y="1693029"/>
            <a:ext cx="3311999" cy="4730400"/>
          </a:xfrm>
        </p:spPr>
        <p:txBody>
          <a:bodyPr lIns="144000" tIns="144000" rIns="144000" bIns="144000">
            <a:noAutofit/>
          </a:bodyPr>
          <a:lstStyle>
            <a:lvl1pPr>
              <a:lnSpc>
                <a:spcPct val="120000"/>
              </a:lnSpc>
              <a:spcAft>
                <a:spcPts val="600"/>
              </a:spcAft>
              <a:defRPr sz="1600" spc="-20" baseline="0">
                <a:solidFill>
                  <a:schemeClr val="bg1"/>
                </a:solidFill>
              </a:defRPr>
            </a:lvl1pPr>
            <a:lvl2pPr marL="0" indent="0">
              <a:lnSpc>
                <a:spcPct val="120000"/>
              </a:lnSpc>
              <a:spcAft>
                <a:spcPct val="0"/>
              </a:spcAft>
              <a:buNone/>
              <a:defRPr sz="1400" b="1" i="0" spc="-20" baseline="0">
                <a:solidFill>
                  <a:schemeClr val="accent2"/>
                </a:solidFill>
                <a:latin typeface="Arial" panose="020B0604020202020204" pitchFamily="34" charset="0"/>
              </a:defRPr>
            </a:lvl2pPr>
            <a:lvl3pPr>
              <a:lnSpc>
                <a:spcPct val="120000"/>
              </a:lnSpc>
              <a:spcAft>
                <a:spcPts val="1200"/>
              </a:spcAft>
              <a:defRPr sz="1400" spc="-20" baseline="0">
                <a:solidFill>
                  <a:schemeClr val="bg1"/>
                </a:solidFill>
              </a:defRPr>
            </a:lvl3pPr>
            <a:lvl4pPr marL="172800" indent="-172800">
              <a:lnSpc>
                <a:spcPct val="120000"/>
              </a:lnSpc>
              <a:spcAft>
                <a:spcPts val="1200"/>
              </a:spcAft>
              <a:buFont typeface="Apple Symbols" panose="02000000000000000000" pitchFamily="2" charset="-79"/>
              <a:buChar char="⎻"/>
              <a:defRPr sz="1400" spc="-20" baseline="0">
                <a:solidFill>
                  <a:schemeClr val="bg1"/>
                </a:solidFill>
              </a:defRPr>
            </a:lvl4pPr>
            <a:lvl5pPr marL="285750" indent="-285750">
              <a:lnSpc>
                <a:spcPct val="120000"/>
              </a:lnSpc>
              <a:spcAft>
                <a:spcPts val="1200"/>
              </a:spcAft>
              <a:buFont typeface="Apple Symbols" panose="02000000000000000000" pitchFamily="2" charset="-79"/>
              <a:buChar char="⎻"/>
              <a:defRPr sz="1400" b="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E86BC561-72F2-47F9-9F4E-0F9EF518E2FE}"/>
              </a:ext>
            </a:extLst>
          </p:cNvPr>
          <p:cNvSpPr>
            <a:spLocks noGrp="1"/>
          </p:cNvSpPr>
          <p:nvPr>
            <p:ph type="ftr" sz="quarter" idx="11"/>
          </p:nvPr>
        </p:nvSpPr>
        <p:spPr>
          <a:xfrm>
            <a:off x="1066799" y="275322"/>
            <a:ext cx="4114800" cy="216000"/>
          </a:xfrm>
          <a:prstGeom prst="rect">
            <a:avLst/>
          </a:prstGeom>
        </p:spPr>
        <p:txBody>
          <a:bodyPr/>
          <a:lstStyle>
            <a:lvl1pPr>
              <a:defRPr>
                <a:solidFill>
                  <a:schemeClr val="bg1"/>
                </a:solidFill>
              </a:defRPr>
            </a:lvl1pPr>
          </a:lstStyle>
          <a:p>
            <a:r>
              <a:rPr lang="en-GB" dirty="0" err="1"/>
              <a:t>Bydd</a:t>
            </a:r>
            <a:r>
              <a:rPr lang="en-GB" dirty="0"/>
              <a:t> Wych. </a:t>
            </a:r>
            <a:r>
              <a:rPr lang="en-GB" dirty="0" err="1"/>
              <a:t>Ailgylcha</a:t>
            </a:r>
            <a:r>
              <a:rPr lang="en-GB" dirty="0"/>
              <a:t>. </a:t>
            </a:r>
          </a:p>
          <a:p>
            <a:endParaRPr lang="en-GB" dirty="0"/>
          </a:p>
        </p:txBody>
      </p:sp>
      <p:sp>
        <p:nvSpPr>
          <p:cNvPr id="6" name="Slide Number Placeholder 5">
            <a:extLst>
              <a:ext uri="{FF2B5EF4-FFF2-40B4-BE49-F238E27FC236}">
                <a16:creationId xmlns:a16="http://schemas.microsoft.com/office/drawing/2014/main" id="{96899FB7-0B8F-44F6-BD85-5D9E0A051108}"/>
              </a:ext>
            </a:extLst>
          </p:cNvPr>
          <p:cNvSpPr>
            <a:spLocks noGrp="1"/>
          </p:cNvSpPr>
          <p:nvPr>
            <p:ph type="sldNum" sz="quarter" idx="12"/>
          </p:nvPr>
        </p:nvSpPr>
        <p:spPr>
          <a:xfrm>
            <a:off x="576000" y="273600"/>
            <a:ext cx="342000" cy="216000"/>
          </a:xfrm>
          <a:prstGeom prst="rect">
            <a:avLst/>
          </a:prstGeom>
        </p:spPr>
        <p:txBody>
          <a:bodyPr/>
          <a:lstStyle>
            <a:lvl1pPr>
              <a:defRPr>
                <a:solidFill>
                  <a:schemeClr val="bg1"/>
                </a:solidFill>
              </a:defRPr>
            </a:lvl1pPr>
          </a:lstStyle>
          <a:p>
            <a:fld id="{291C9B73-268B-4114-ADE9-D26129C944DC}" type="slidenum">
              <a:rPr lang="en-GB" smtClean="0"/>
              <a:t>‹#›</a:t>
            </a:fld>
            <a:endParaRPr lang="en-GB"/>
          </a:p>
        </p:txBody>
      </p:sp>
      <p:cxnSp>
        <p:nvCxnSpPr>
          <p:cNvPr id="4" name="Straight Connector 3">
            <a:extLst>
              <a:ext uri="{FF2B5EF4-FFF2-40B4-BE49-F238E27FC236}">
                <a16:creationId xmlns:a16="http://schemas.microsoft.com/office/drawing/2014/main" id="{13D0ED3B-96FC-8938-E20A-FE126702934C}"/>
              </a:ext>
            </a:extLst>
          </p:cNvPr>
          <p:cNvCxnSpPr/>
          <p:nvPr userDrawn="1"/>
        </p:nvCxnSpPr>
        <p:spPr>
          <a:xfrm>
            <a:off x="0"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79A38F6-3AC8-1BFD-6546-BA7C11501F72}"/>
              </a:ext>
            </a:extLst>
          </p:cNvPr>
          <p:cNvCxnSpPr/>
          <p:nvPr userDrawn="1"/>
        </p:nvCxnSpPr>
        <p:spPr>
          <a:xfrm>
            <a:off x="11836791"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15B5BB6A-38B6-27BA-9977-9FFEA42D6C7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564745" y="240484"/>
            <a:ext cx="1051250" cy="225098"/>
          </a:xfrm>
          <a:prstGeom prst="rect">
            <a:avLst/>
          </a:prstGeom>
        </p:spPr>
      </p:pic>
      <p:sp>
        <p:nvSpPr>
          <p:cNvPr id="20" name="Title 1">
            <a:extLst>
              <a:ext uri="{FF2B5EF4-FFF2-40B4-BE49-F238E27FC236}">
                <a16:creationId xmlns:a16="http://schemas.microsoft.com/office/drawing/2014/main" id="{3DAACD3E-BC89-2133-8919-D2C0A44B8EBF}"/>
              </a:ext>
            </a:extLst>
          </p:cNvPr>
          <p:cNvSpPr>
            <a:spLocks noGrp="1"/>
          </p:cNvSpPr>
          <p:nvPr userDrawn="1">
            <p:ph type="title" hasCustomPrompt="1"/>
          </p:nvPr>
        </p:nvSpPr>
        <p:spPr>
          <a:xfrm>
            <a:off x="574675" y="631702"/>
            <a:ext cx="4719600" cy="312465"/>
          </a:xfrm>
        </p:spPr>
        <p:txBody>
          <a:bodyPr lIns="108000">
            <a:noAutofit/>
          </a:bodyPr>
          <a:lstStyle>
            <a:lvl1pPr>
              <a:lnSpc>
                <a:spcPct val="90000"/>
              </a:lnSpc>
              <a:defRPr sz="1500" b="0" i="0" cap="none" spc="-20" baseline="0">
                <a:solidFill>
                  <a:schemeClr val="bg1"/>
                </a:solidFill>
                <a:latin typeface="Arial" panose="020B0604020202020204" pitchFamily="34" charset="0"/>
              </a:defRPr>
            </a:lvl1pPr>
          </a:lstStyle>
          <a:p>
            <a:r>
              <a:rPr lang="en-US"/>
              <a:t>Title here</a:t>
            </a:r>
            <a:endParaRPr lang="en-GB"/>
          </a:p>
        </p:txBody>
      </p:sp>
      <p:cxnSp>
        <p:nvCxnSpPr>
          <p:cNvPr id="2" name="Straight Connector 1">
            <a:extLst>
              <a:ext uri="{FF2B5EF4-FFF2-40B4-BE49-F238E27FC236}">
                <a16:creationId xmlns:a16="http://schemas.microsoft.com/office/drawing/2014/main" id="{CBD307D2-32BB-BAF1-600D-09FA25BADD4A}"/>
              </a:ext>
            </a:extLst>
          </p:cNvPr>
          <p:cNvCxnSpPr>
            <a:cxnSpLocks/>
          </p:cNvCxnSpPr>
          <p:nvPr userDrawn="1"/>
        </p:nvCxnSpPr>
        <p:spPr>
          <a:xfrm>
            <a:off x="2453833" y="356704"/>
            <a:ext cx="78828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435910"/>
      </p:ext>
    </p:extLst>
  </p:cSld>
  <p:clrMapOvr>
    <a:masterClrMapping/>
  </p:clrMapOvr>
  <p:transition/>
  <p:extLst>
    <p:ext uri="{DCECCB84-F9BA-43D5-87BE-67443E8EF086}">
      <p15:sldGuideLst xmlns:p15="http://schemas.microsoft.com/office/powerpoint/2012/main">
        <p15:guide id="1" pos="4345">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Black Small Title and Content-FWM 2 cols 1 w/margin">
    <p:bg>
      <p:bgPr>
        <a:solidFill>
          <a:schemeClr val="tx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86BC561-72F2-47F9-9F4E-0F9EF518E2FE}"/>
              </a:ext>
            </a:extLst>
          </p:cNvPr>
          <p:cNvSpPr>
            <a:spLocks noGrp="1"/>
          </p:cNvSpPr>
          <p:nvPr>
            <p:ph type="ftr" sz="quarter" idx="11"/>
          </p:nvPr>
        </p:nvSpPr>
        <p:spPr>
          <a:xfrm>
            <a:off x="1066799" y="275322"/>
            <a:ext cx="4114800" cy="216000"/>
          </a:xfrm>
          <a:prstGeom prst="rect">
            <a:avLst/>
          </a:prstGeom>
        </p:spPr>
        <p:txBody>
          <a:bodyPr/>
          <a:lstStyle>
            <a:lvl1pPr>
              <a:defRPr>
                <a:solidFill>
                  <a:schemeClr val="bg1"/>
                </a:solidFill>
              </a:defRPr>
            </a:lvl1pPr>
          </a:lstStyle>
          <a:p>
            <a:r>
              <a:rPr lang="en-GB" dirty="0" err="1"/>
              <a:t>Bydd</a:t>
            </a:r>
            <a:r>
              <a:rPr lang="en-GB" dirty="0"/>
              <a:t> Wych. </a:t>
            </a:r>
            <a:r>
              <a:rPr lang="en-GB" dirty="0" err="1"/>
              <a:t>Ailgylcha</a:t>
            </a:r>
            <a:r>
              <a:rPr lang="en-GB" dirty="0"/>
              <a:t>. </a:t>
            </a:r>
          </a:p>
          <a:p>
            <a:endParaRPr lang="en-GB" dirty="0"/>
          </a:p>
        </p:txBody>
      </p:sp>
      <p:sp>
        <p:nvSpPr>
          <p:cNvPr id="6" name="Slide Number Placeholder 5">
            <a:extLst>
              <a:ext uri="{FF2B5EF4-FFF2-40B4-BE49-F238E27FC236}">
                <a16:creationId xmlns:a16="http://schemas.microsoft.com/office/drawing/2014/main" id="{96899FB7-0B8F-44F6-BD85-5D9E0A051108}"/>
              </a:ext>
            </a:extLst>
          </p:cNvPr>
          <p:cNvSpPr>
            <a:spLocks noGrp="1"/>
          </p:cNvSpPr>
          <p:nvPr>
            <p:ph type="sldNum" sz="quarter" idx="12"/>
          </p:nvPr>
        </p:nvSpPr>
        <p:spPr>
          <a:xfrm>
            <a:off x="576000" y="273600"/>
            <a:ext cx="342000" cy="216000"/>
          </a:xfrm>
          <a:prstGeom prst="rect">
            <a:avLst/>
          </a:prstGeom>
        </p:spPr>
        <p:txBody>
          <a:bodyPr/>
          <a:lstStyle>
            <a:lvl1pPr>
              <a:defRPr>
                <a:solidFill>
                  <a:schemeClr val="bg1"/>
                </a:solidFill>
              </a:defRPr>
            </a:lvl1pPr>
          </a:lstStyle>
          <a:p>
            <a:fld id="{291C9B73-268B-4114-ADE9-D26129C944DC}" type="slidenum">
              <a:rPr lang="en-GB" smtClean="0"/>
              <a:t>‹#›</a:t>
            </a:fld>
            <a:endParaRPr lang="en-GB"/>
          </a:p>
        </p:txBody>
      </p:sp>
      <p:cxnSp>
        <p:nvCxnSpPr>
          <p:cNvPr id="4" name="Straight Connector 3">
            <a:extLst>
              <a:ext uri="{FF2B5EF4-FFF2-40B4-BE49-F238E27FC236}">
                <a16:creationId xmlns:a16="http://schemas.microsoft.com/office/drawing/2014/main" id="{13D0ED3B-96FC-8938-E20A-FE126702934C}"/>
              </a:ext>
            </a:extLst>
          </p:cNvPr>
          <p:cNvCxnSpPr/>
          <p:nvPr userDrawn="1"/>
        </p:nvCxnSpPr>
        <p:spPr>
          <a:xfrm>
            <a:off x="0"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79A38F6-3AC8-1BFD-6546-BA7C11501F72}"/>
              </a:ext>
            </a:extLst>
          </p:cNvPr>
          <p:cNvCxnSpPr/>
          <p:nvPr userDrawn="1"/>
        </p:nvCxnSpPr>
        <p:spPr>
          <a:xfrm>
            <a:off x="11836791" y="356704"/>
            <a:ext cx="355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15B5BB6A-38B6-27BA-9977-9FFEA42D6C7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564745" y="240484"/>
            <a:ext cx="1051250" cy="225098"/>
          </a:xfrm>
          <a:prstGeom prst="rect">
            <a:avLst/>
          </a:prstGeom>
        </p:spPr>
      </p:pic>
      <p:sp>
        <p:nvSpPr>
          <p:cNvPr id="14" name="Title 1">
            <a:extLst>
              <a:ext uri="{FF2B5EF4-FFF2-40B4-BE49-F238E27FC236}">
                <a16:creationId xmlns:a16="http://schemas.microsoft.com/office/drawing/2014/main" id="{FC0655B1-DB6E-AA2B-6DA2-F1D236E8595B}"/>
              </a:ext>
            </a:extLst>
          </p:cNvPr>
          <p:cNvSpPr>
            <a:spLocks noGrp="1"/>
          </p:cNvSpPr>
          <p:nvPr userDrawn="1">
            <p:ph type="title" hasCustomPrompt="1"/>
          </p:nvPr>
        </p:nvSpPr>
        <p:spPr>
          <a:xfrm>
            <a:off x="574675" y="631702"/>
            <a:ext cx="4719600" cy="312465"/>
          </a:xfrm>
        </p:spPr>
        <p:txBody>
          <a:bodyPr lIns="108000">
            <a:noAutofit/>
          </a:bodyPr>
          <a:lstStyle>
            <a:lvl1pPr>
              <a:lnSpc>
                <a:spcPct val="90000"/>
              </a:lnSpc>
              <a:defRPr sz="1500" b="0" i="0" cap="none" spc="-20" baseline="0">
                <a:solidFill>
                  <a:schemeClr val="bg1"/>
                </a:solidFill>
                <a:latin typeface="Arial" panose="020B0604020202020204" pitchFamily="34" charset="0"/>
              </a:defRPr>
            </a:lvl1pPr>
          </a:lstStyle>
          <a:p>
            <a:r>
              <a:rPr lang="en-US"/>
              <a:t>Title here</a:t>
            </a:r>
            <a:endParaRPr lang="en-GB"/>
          </a:p>
        </p:txBody>
      </p:sp>
      <p:sp>
        <p:nvSpPr>
          <p:cNvPr id="18" name="Content Placeholder 2">
            <a:extLst>
              <a:ext uri="{FF2B5EF4-FFF2-40B4-BE49-F238E27FC236}">
                <a16:creationId xmlns:a16="http://schemas.microsoft.com/office/drawing/2014/main" id="{77DCC4DA-AA87-D073-AF8B-AAC525F85838}"/>
              </a:ext>
            </a:extLst>
          </p:cNvPr>
          <p:cNvSpPr>
            <a:spLocks noGrp="1"/>
          </p:cNvSpPr>
          <p:nvPr userDrawn="1">
            <p:ph idx="1"/>
          </p:nvPr>
        </p:nvSpPr>
        <p:spPr>
          <a:xfrm>
            <a:off x="574674" y="1693029"/>
            <a:ext cx="5388804" cy="4730400"/>
          </a:xfrm>
        </p:spPr>
        <p:txBody>
          <a:bodyPr lIns="0" tIns="0" rIns="0" bIns="0">
            <a:noAutofit/>
          </a:bodyPr>
          <a:lstStyle>
            <a:lvl1pPr>
              <a:lnSpc>
                <a:spcPct val="120000"/>
              </a:lnSpc>
              <a:defRPr sz="2000" spc="-20" baseline="0">
                <a:solidFill>
                  <a:schemeClr val="bg1"/>
                </a:solidFill>
              </a:defRPr>
            </a:lvl1pPr>
            <a:lvl2pPr marL="0" indent="0">
              <a:lnSpc>
                <a:spcPct val="120000"/>
              </a:lnSpc>
              <a:spcAft>
                <a:spcPct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bg1"/>
                </a:solidFill>
              </a:defRPr>
            </a:lvl3pPr>
            <a:lvl4pPr marL="172800" indent="-172800">
              <a:lnSpc>
                <a:spcPct val="120000"/>
              </a:lnSpc>
              <a:spcAft>
                <a:spcPts val="1200"/>
              </a:spcAft>
              <a:buFont typeface="Apple Symbols" panose="02000000000000000000" pitchFamily="2" charset="-79"/>
              <a:buChar char="⎻"/>
              <a:defRPr sz="1600" spc="-20" baseline="0">
                <a:solidFill>
                  <a:schemeClr val="bg1"/>
                </a:solidFill>
              </a:defRPr>
            </a:lvl4pPr>
            <a:lvl5pPr marL="285750" indent="-285750">
              <a:lnSpc>
                <a:spcPct val="120000"/>
              </a:lnSpc>
              <a:spcAft>
                <a:spcPts val="1200"/>
              </a:spcAft>
              <a:buFont typeface="Apple Symbols" panose="02000000000000000000" pitchFamily="2" charset="-79"/>
              <a:buChar char="⎻"/>
              <a:defRPr sz="1600" b="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476F9302-80E8-8E65-4025-43F62F05BC6D}"/>
              </a:ext>
            </a:extLst>
          </p:cNvPr>
          <p:cNvSpPr>
            <a:spLocks noGrp="1"/>
          </p:cNvSpPr>
          <p:nvPr userDrawn="1">
            <p:ph idx="13"/>
          </p:nvPr>
        </p:nvSpPr>
        <p:spPr>
          <a:xfrm>
            <a:off x="6228524" y="1693029"/>
            <a:ext cx="5388804" cy="4730400"/>
          </a:xfrm>
        </p:spPr>
        <p:txBody>
          <a:bodyPr lIns="144000" tIns="144000" rIns="144000" bIns="144000">
            <a:noAutofit/>
          </a:bodyPr>
          <a:lstStyle>
            <a:lvl1pPr>
              <a:lnSpc>
                <a:spcPct val="120000"/>
              </a:lnSpc>
              <a:defRPr sz="2000" spc="-20" baseline="0">
                <a:solidFill>
                  <a:schemeClr val="bg1"/>
                </a:solidFill>
              </a:defRPr>
            </a:lvl1pPr>
            <a:lvl2pPr marL="0" indent="0">
              <a:lnSpc>
                <a:spcPct val="120000"/>
              </a:lnSpc>
              <a:spcAft>
                <a:spcPct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bg1"/>
                </a:solidFill>
              </a:defRPr>
            </a:lvl3pPr>
            <a:lvl4pPr marL="172800" indent="-172800">
              <a:lnSpc>
                <a:spcPct val="120000"/>
              </a:lnSpc>
              <a:spcAft>
                <a:spcPts val="1200"/>
              </a:spcAft>
              <a:buFont typeface="Apple Symbols" panose="02000000000000000000" pitchFamily="2" charset="-79"/>
              <a:buChar char="⎻"/>
              <a:defRPr sz="1600" spc="-20" baseline="0">
                <a:solidFill>
                  <a:schemeClr val="bg1"/>
                </a:solidFill>
              </a:defRPr>
            </a:lvl4pPr>
            <a:lvl5pPr marL="285750" indent="-285750">
              <a:lnSpc>
                <a:spcPct val="120000"/>
              </a:lnSpc>
              <a:spcAft>
                <a:spcPts val="1200"/>
              </a:spcAft>
              <a:buFont typeface="Apple Symbols" panose="02000000000000000000" pitchFamily="2" charset="-79"/>
              <a:buChar char="⎻"/>
              <a:defRPr sz="1600" b="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3" name="Straight Connector 2">
            <a:extLst>
              <a:ext uri="{FF2B5EF4-FFF2-40B4-BE49-F238E27FC236}">
                <a16:creationId xmlns:a16="http://schemas.microsoft.com/office/drawing/2014/main" id="{29EA1665-E03D-07BC-4676-76362C5200D0}"/>
              </a:ext>
            </a:extLst>
          </p:cNvPr>
          <p:cNvCxnSpPr>
            <a:cxnSpLocks/>
          </p:cNvCxnSpPr>
          <p:nvPr userDrawn="1"/>
        </p:nvCxnSpPr>
        <p:spPr>
          <a:xfrm>
            <a:off x="2453833" y="356704"/>
            <a:ext cx="78828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9301246"/>
      </p:ext>
    </p:extLst>
  </p:cSld>
  <p:clrMapOvr>
    <a:masterClrMapping/>
  </p:clrMapOvr>
  <p:transition/>
  <p:extLst>
    <p:ext uri="{DCECCB84-F9BA-43D5-87BE-67443E8EF086}">
      <p15:sldGuideLst xmlns:p15="http://schemas.microsoft.com/office/powerpoint/2012/main">
        <p15:guide id="1" pos="4345">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5275E-67D7-E05F-0E70-24C92E9F6FB5}"/>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EF934F8C-A0CD-C460-1072-D930E5210BC9}"/>
              </a:ext>
            </a:extLst>
          </p:cNvPr>
          <p:cNvSpPr>
            <a:spLocks noGrp="1"/>
          </p:cNvSpPr>
          <p:nvPr>
            <p:ph type="ftr" sz="quarter" idx="10"/>
          </p:nvPr>
        </p:nvSpPr>
        <p:spPr>
          <a:xfrm>
            <a:off x="1008924" y="6483610"/>
            <a:ext cx="4114800" cy="216000"/>
          </a:xfrm>
          <a:prstGeom prst="rect">
            <a:avLst/>
          </a:prstGeom>
        </p:spPr>
        <p:txBody>
          <a:bodyPr/>
          <a:lstStyle/>
          <a:p>
            <a:r>
              <a:rPr lang="en-GB" dirty="0" err="1"/>
              <a:t>Bydd</a:t>
            </a:r>
            <a:r>
              <a:rPr lang="en-GB" dirty="0"/>
              <a:t> Wych. </a:t>
            </a:r>
            <a:r>
              <a:rPr lang="en-GB" dirty="0" err="1"/>
              <a:t>Ailgylcha</a:t>
            </a:r>
            <a:r>
              <a:rPr lang="en-GB" dirty="0"/>
              <a:t>. </a:t>
            </a:r>
          </a:p>
        </p:txBody>
      </p:sp>
      <p:sp>
        <p:nvSpPr>
          <p:cNvPr id="4" name="Slide Number Placeholder 3">
            <a:extLst>
              <a:ext uri="{FF2B5EF4-FFF2-40B4-BE49-F238E27FC236}">
                <a16:creationId xmlns:a16="http://schemas.microsoft.com/office/drawing/2014/main" id="{54A16F2D-4B6E-66C8-4A22-BBDC9907B086}"/>
              </a:ext>
            </a:extLst>
          </p:cNvPr>
          <p:cNvSpPr>
            <a:spLocks noGrp="1"/>
          </p:cNvSpPr>
          <p:nvPr>
            <p:ph type="sldNum" sz="quarter" idx="11"/>
          </p:nvPr>
        </p:nvSpPr>
        <p:spPr>
          <a:xfrm>
            <a:off x="576000" y="6483600"/>
            <a:ext cx="342000" cy="216000"/>
          </a:xfrm>
          <a:prstGeom prst="rect">
            <a:avLst/>
          </a:prstGeom>
        </p:spPr>
        <p:txBody>
          <a:bodyPr/>
          <a:lstStyle/>
          <a:p>
            <a:fld id="{291C9B73-268B-4114-ADE9-D26129C944DC}" type="slidenum">
              <a:rPr lang="en-GB" smtClean="0"/>
              <a:t>‹#›</a:t>
            </a:fld>
            <a:endParaRPr lang="en-GB"/>
          </a:p>
        </p:txBody>
      </p:sp>
    </p:spTree>
    <p:extLst>
      <p:ext uri="{BB962C8B-B14F-4D97-AF65-F5344CB8AC3E}">
        <p14:creationId xmlns:p14="http://schemas.microsoft.com/office/powerpoint/2010/main" val="161228296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Red Diver – picture 2">
    <p:bg>
      <p:bgPr>
        <a:blipFill dpi="0" rotWithShape="1">
          <a:blip r:embed="rId2" cstate="email">
            <a:lum/>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7EE89E1-015F-4300-30B1-A666A92DAEFF}"/>
              </a:ext>
            </a:extLst>
          </p:cNvPr>
          <p:cNvPicPr>
            <a:picLocks noChangeAspect="1"/>
          </p:cNvPicPr>
          <p:nvPr userDrawn="1"/>
        </p:nvPicPr>
        <p:blipFill>
          <a:blip r:embed="rId3"/>
          <a:stretch>
            <a:fillRect/>
          </a:stretch>
        </p:blipFill>
        <p:spPr>
          <a:xfrm>
            <a:off x="0" y="-5544"/>
            <a:ext cx="12192000" cy="6869088"/>
          </a:xfrm>
          <a:prstGeom prst="rect">
            <a:avLst/>
          </a:prstGeom>
        </p:spPr>
      </p:pic>
      <p:sp>
        <p:nvSpPr>
          <p:cNvPr id="3" name="Picture Placeholder 2">
            <a:extLst>
              <a:ext uri="{FF2B5EF4-FFF2-40B4-BE49-F238E27FC236}">
                <a16:creationId xmlns:a16="http://schemas.microsoft.com/office/drawing/2014/main" id="{3CC9C5F2-031A-59DF-B5E5-DC7149253AA8}"/>
              </a:ext>
            </a:extLst>
          </p:cNvPr>
          <p:cNvSpPr>
            <a:spLocks noGrp="1"/>
          </p:cNvSpPr>
          <p:nvPr>
            <p:ph type="pic" sz="quarter" idx="10"/>
          </p:nvPr>
        </p:nvSpPr>
        <p:spPr>
          <a:xfrm>
            <a:off x="574675" y="1616075"/>
            <a:ext cx="11049000" cy="4664075"/>
          </a:xfrm>
        </p:spPr>
        <p:txBody>
          <a:bodyPr anchor="ctr" anchorCtr="0"/>
          <a:lstStyle>
            <a:lvl1pPr algn="ctr">
              <a:defRPr/>
            </a:lvl1pPr>
          </a:lstStyle>
          <a:p>
            <a:endParaRPr lang="en-US"/>
          </a:p>
        </p:txBody>
      </p:sp>
      <p:pic>
        <p:nvPicPr>
          <p:cNvPr id="7" name="Picture 6">
            <a:extLst>
              <a:ext uri="{FF2B5EF4-FFF2-40B4-BE49-F238E27FC236}">
                <a16:creationId xmlns:a16="http://schemas.microsoft.com/office/drawing/2014/main" id="{10E08044-BA60-707B-06CB-7D09013599C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666704" y="104949"/>
            <a:ext cx="1447137" cy="913981"/>
          </a:xfrm>
          <a:prstGeom prst="rect">
            <a:avLst/>
          </a:prstGeom>
        </p:spPr>
      </p:pic>
      <p:pic>
        <p:nvPicPr>
          <p:cNvPr id="9" name="Picture 8" descr="A black and white logo with text&#10;&#10;Description automatically generated">
            <a:extLst>
              <a:ext uri="{FF2B5EF4-FFF2-40B4-BE49-F238E27FC236}">
                <a16:creationId xmlns:a16="http://schemas.microsoft.com/office/drawing/2014/main" id="{E9487FD9-D801-4E87-37E5-7CD410FEF12F}"/>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031436" y="201591"/>
            <a:ext cx="520879" cy="736600"/>
          </a:xfrm>
          <a:prstGeom prst="rect">
            <a:avLst/>
          </a:prstGeom>
        </p:spPr>
      </p:pic>
      <p:pic>
        <p:nvPicPr>
          <p:cNvPr id="11" name="Graphic 10">
            <a:extLst>
              <a:ext uri="{FF2B5EF4-FFF2-40B4-BE49-F238E27FC236}">
                <a16:creationId xmlns:a16="http://schemas.microsoft.com/office/drawing/2014/main" id="{F1724407-0592-6B97-578B-2C12C6EB0264}"/>
              </a:ext>
            </a:extLst>
          </p:cNvPr>
          <p:cNvPicPr>
            <a:picLocks noChangeAspect="1"/>
          </p:cNvPicPr>
          <p:nvPr userDrawn="1"/>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228229" y="420601"/>
            <a:ext cx="1412538" cy="302687"/>
          </a:xfrm>
          <a:prstGeom prst="rect">
            <a:avLst/>
          </a:prstGeom>
        </p:spPr>
      </p:pic>
    </p:spTree>
    <p:extLst>
      <p:ext uri="{BB962C8B-B14F-4D97-AF65-F5344CB8AC3E}">
        <p14:creationId xmlns:p14="http://schemas.microsoft.com/office/powerpoint/2010/main" val="1813027700"/>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rey Small Title and Content-FWM 2 rows w/margins">
    <p:bg>
      <p:bgPr>
        <a:solidFill>
          <a:schemeClr val="bg2"/>
        </a:solidFill>
        <a:effectLst/>
      </p:bgPr>
    </p:bg>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0AD5A77E-F117-21B8-D451-7D380E42A27F}"/>
              </a:ext>
            </a:extLst>
          </p:cNvPr>
          <p:cNvSpPr>
            <a:spLocks noGrp="1"/>
          </p:cNvSpPr>
          <p:nvPr>
            <p:ph type="ftr" sz="quarter" idx="11"/>
          </p:nvPr>
        </p:nvSpPr>
        <p:spPr>
          <a:xfrm>
            <a:off x="1066799" y="275322"/>
            <a:ext cx="4114800" cy="216000"/>
          </a:xfrm>
        </p:spPr>
        <p:txBody>
          <a:bodyPr/>
          <a:lstStyle/>
          <a:p>
            <a:r>
              <a:rPr lang="en-GB"/>
              <a:t>Be Mighty. Recycle. | Burst 2</a:t>
            </a:r>
          </a:p>
        </p:txBody>
      </p:sp>
      <p:sp>
        <p:nvSpPr>
          <p:cNvPr id="9" name="Slide Number Placeholder 5">
            <a:extLst>
              <a:ext uri="{FF2B5EF4-FFF2-40B4-BE49-F238E27FC236}">
                <a16:creationId xmlns:a16="http://schemas.microsoft.com/office/drawing/2014/main" id="{23FED11F-060D-5478-E7C4-E9E5A6C497C6}"/>
              </a:ext>
            </a:extLst>
          </p:cNvPr>
          <p:cNvSpPr>
            <a:spLocks noGrp="1"/>
          </p:cNvSpPr>
          <p:nvPr>
            <p:ph type="sldNum" sz="quarter" idx="12"/>
          </p:nvPr>
        </p:nvSpPr>
        <p:spPr>
          <a:xfrm>
            <a:off x="576000" y="273600"/>
            <a:ext cx="342000" cy="216000"/>
          </a:xfrm>
        </p:spPr>
        <p:txBody>
          <a:bodyPr/>
          <a:lstStyle/>
          <a:p>
            <a:fld id="{291C9B73-268B-4114-ADE9-D26129C944DC}" type="slidenum">
              <a:rPr lang="en-GB" smtClean="0"/>
              <a:t>‹#›</a:t>
            </a:fld>
            <a:endParaRPr lang="en-GB"/>
          </a:p>
        </p:txBody>
      </p:sp>
      <p:sp>
        <p:nvSpPr>
          <p:cNvPr id="3" name="Title 1">
            <a:extLst>
              <a:ext uri="{FF2B5EF4-FFF2-40B4-BE49-F238E27FC236}">
                <a16:creationId xmlns:a16="http://schemas.microsoft.com/office/drawing/2014/main" id="{1F74B1B2-EFE2-098F-911B-297C37798F56}"/>
              </a:ext>
            </a:extLst>
          </p:cNvPr>
          <p:cNvSpPr>
            <a:spLocks noGrp="1"/>
          </p:cNvSpPr>
          <p:nvPr>
            <p:ph type="title" hasCustomPrompt="1"/>
          </p:nvPr>
        </p:nvSpPr>
        <p:spPr>
          <a:xfrm>
            <a:off x="574675" y="631702"/>
            <a:ext cx="4719600" cy="312465"/>
          </a:xfrm>
        </p:spPr>
        <p:txBody>
          <a:bodyPr lIns="108000">
            <a:noAutofit/>
          </a:bodyPr>
          <a:lstStyle>
            <a:lvl1pPr>
              <a:lnSpc>
                <a:spcPct val="90000"/>
              </a:lnSpc>
              <a:defRPr sz="1500" b="0" i="0" cap="none" spc="-20" baseline="0">
                <a:solidFill>
                  <a:schemeClr val="tx1"/>
                </a:solidFill>
                <a:latin typeface="Arial" panose="020B0604020202020204" pitchFamily="34" charset="0"/>
              </a:defRPr>
            </a:lvl1pPr>
          </a:lstStyle>
          <a:p>
            <a:r>
              <a:rPr lang="en-US"/>
              <a:t>Title here</a:t>
            </a:r>
            <a:endParaRPr lang="en-GB"/>
          </a:p>
        </p:txBody>
      </p:sp>
      <p:sp>
        <p:nvSpPr>
          <p:cNvPr id="5" name="Content Placeholder 2">
            <a:extLst>
              <a:ext uri="{FF2B5EF4-FFF2-40B4-BE49-F238E27FC236}">
                <a16:creationId xmlns:a16="http://schemas.microsoft.com/office/drawing/2014/main" id="{077BB88A-2C15-6F34-BBC0-0458E285BC0A}"/>
              </a:ext>
            </a:extLst>
          </p:cNvPr>
          <p:cNvSpPr>
            <a:spLocks noGrp="1"/>
          </p:cNvSpPr>
          <p:nvPr>
            <p:ph idx="1"/>
          </p:nvPr>
        </p:nvSpPr>
        <p:spPr>
          <a:xfrm>
            <a:off x="574674" y="1693029"/>
            <a:ext cx="5521326" cy="2061553"/>
          </a:xfrm>
        </p:spPr>
        <p:txBody>
          <a:bodyPr lIns="144000" tIns="144000" rIns="144000" bIns="144000">
            <a:noAutofit/>
          </a:bodyPr>
          <a:lstStyle>
            <a:lvl1pPr>
              <a:lnSpc>
                <a:spcPct val="120000"/>
              </a:lnSpc>
              <a:defRPr sz="2000" spc="-20" baseline="0">
                <a:solidFill>
                  <a:schemeClr val="tx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tx1"/>
                </a:solidFill>
              </a:defRPr>
            </a:lvl3pPr>
            <a:lvl4pPr marL="172800" indent="-172800">
              <a:lnSpc>
                <a:spcPct val="120000"/>
              </a:lnSpc>
              <a:spcAft>
                <a:spcPts val="1200"/>
              </a:spcAft>
              <a:buFont typeface="Apple Symbols" panose="02000000000000000000" pitchFamily="2" charset="-79"/>
              <a:buChar char="⎻"/>
              <a:defRPr sz="1600" spc="-20" baseline="0">
                <a:solidFill>
                  <a:schemeClr val="tx1"/>
                </a:solidFill>
              </a:defRPr>
            </a:lvl4pPr>
            <a:lvl5pPr marL="285750" indent="-285750">
              <a:lnSpc>
                <a:spcPct val="120000"/>
              </a:lnSpc>
              <a:spcAft>
                <a:spcPts val="1200"/>
              </a:spcAft>
              <a:buFont typeface="Apple Symbols" panose="02000000000000000000" pitchFamily="2" charset="-79"/>
              <a:buChar char="⎻"/>
              <a:defRPr sz="1600" b="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25D2F36A-6D82-DC77-2D20-FE4EFC6FDFB8}"/>
              </a:ext>
            </a:extLst>
          </p:cNvPr>
          <p:cNvSpPr>
            <a:spLocks noGrp="1"/>
          </p:cNvSpPr>
          <p:nvPr>
            <p:ph idx="13"/>
          </p:nvPr>
        </p:nvSpPr>
        <p:spPr>
          <a:xfrm>
            <a:off x="574674" y="3976255"/>
            <a:ext cx="5521326" cy="2447173"/>
          </a:xfrm>
        </p:spPr>
        <p:txBody>
          <a:bodyPr lIns="144000" tIns="144000" rIns="144000" bIns="144000">
            <a:noAutofit/>
          </a:bodyPr>
          <a:lstStyle>
            <a:lvl1pPr>
              <a:lnSpc>
                <a:spcPct val="120000"/>
              </a:lnSpc>
              <a:defRPr sz="2000" spc="-20" baseline="0">
                <a:solidFill>
                  <a:schemeClr val="tx1"/>
                </a:solidFill>
              </a:defRPr>
            </a:lvl1pPr>
            <a:lvl2pPr marL="0" indent="0">
              <a:lnSpc>
                <a:spcPct val="120000"/>
              </a:lnSpc>
              <a:spcAft>
                <a:spcPts val="0"/>
              </a:spcAft>
              <a:buNone/>
              <a:defRPr sz="1600" b="1" i="0" spc="-20" baseline="0">
                <a:solidFill>
                  <a:schemeClr val="accent2"/>
                </a:solidFill>
                <a:latin typeface="Arial" panose="020B0604020202020204" pitchFamily="34" charset="0"/>
              </a:defRPr>
            </a:lvl2pPr>
            <a:lvl3pPr>
              <a:lnSpc>
                <a:spcPct val="120000"/>
              </a:lnSpc>
              <a:spcAft>
                <a:spcPts val="1200"/>
              </a:spcAft>
              <a:defRPr sz="1600" spc="-20" baseline="0">
                <a:solidFill>
                  <a:schemeClr val="tx1"/>
                </a:solidFill>
              </a:defRPr>
            </a:lvl3pPr>
            <a:lvl4pPr marL="172800" indent="-172800">
              <a:lnSpc>
                <a:spcPct val="120000"/>
              </a:lnSpc>
              <a:spcAft>
                <a:spcPts val="1200"/>
              </a:spcAft>
              <a:buFont typeface="Apple Symbols" panose="02000000000000000000" pitchFamily="2" charset="-79"/>
              <a:buChar char="⎻"/>
              <a:defRPr sz="1600" spc="-20" baseline="0">
                <a:solidFill>
                  <a:schemeClr val="tx1"/>
                </a:solidFill>
              </a:defRPr>
            </a:lvl4pPr>
            <a:lvl5pPr marL="285750" indent="-285750">
              <a:lnSpc>
                <a:spcPct val="120000"/>
              </a:lnSpc>
              <a:spcAft>
                <a:spcPts val="1200"/>
              </a:spcAft>
              <a:buFont typeface="Apple Symbols" panose="02000000000000000000" pitchFamily="2" charset="-79"/>
              <a:buChar char="⎻"/>
              <a:defRPr sz="1600" b="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19571398"/>
      </p:ext>
    </p:extLst>
  </p:cSld>
  <p:clrMapOvr>
    <a:masterClrMapping/>
  </p:clrMapOvr>
  <p:extLst>
    <p:ext uri="{DCECCB84-F9BA-43D5-87BE-67443E8EF086}">
      <p15:sldGuideLst xmlns:p15="http://schemas.microsoft.com/office/powerpoint/2012/main">
        <p15:guide id="1" pos="4345"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White intro">
    <p:bg>
      <p:bgPr>
        <a:solidFill>
          <a:schemeClr val="bg1"/>
        </a:solidFill>
        <a:effectLst/>
      </p:bgPr>
    </p:bg>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B7BBA1D-B134-C6D3-8F21-4F5A9F2D82B4}"/>
              </a:ext>
            </a:extLst>
          </p:cNvPr>
          <p:cNvSpPr>
            <a:spLocks noGrp="1"/>
          </p:cNvSpPr>
          <p:nvPr>
            <p:ph idx="1"/>
          </p:nvPr>
        </p:nvSpPr>
        <p:spPr>
          <a:xfrm>
            <a:off x="8121650" y="1658307"/>
            <a:ext cx="3495675" cy="4587118"/>
          </a:xfrm>
        </p:spPr>
        <p:txBody>
          <a:bodyPr lIns="180000" tIns="144000" rIns="144000" bIns="144000">
            <a:noAutofit/>
          </a:bodyPr>
          <a:lstStyle>
            <a:lvl1pPr>
              <a:lnSpc>
                <a:spcPct val="110000"/>
              </a:lnSpc>
              <a:spcAft>
                <a:spcPts val="900"/>
              </a:spcAft>
              <a:defRPr sz="1400" spc="-10" baseline="0">
                <a:solidFill>
                  <a:schemeClr val="tx1"/>
                </a:solidFill>
              </a:defRPr>
            </a:lvl1pPr>
            <a:lvl2pPr marL="0" indent="0">
              <a:lnSpc>
                <a:spcPct val="120000"/>
              </a:lnSpc>
              <a:buNone/>
              <a:defRPr sz="1200" b="1" i="0" spc="-10" baseline="0">
                <a:solidFill>
                  <a:schemeClr val="accent2"/>
                </a:solidFill>
                <a:latin typeface="Arial" panose="020B0604020202020204" pitchFamily="34" charset="0"/>
              </a:defRPr>
            </a:lvl2pPr>
            <a:lvl3pPr>
              <a:lnSpc>
                <a:spcPct val="120000"/>
              </a:lnSpc>
              <a:spcAft>
                <a:spcPts val="1200"/>
              </a:spcAft>
              <a:defRPr sz="1200" spc="-10" baseline="0">
                <a:solidFill>
                  <a:schemeClr val="tx1"/>
                </a:solidFill>
              </a:defRPr>
            </a:lvl3pPr>
            <a:lvl4pPr marL="129600" indent="-129600">
              <a:lnSpc>
                <a:spcPct val="120000"/>
              </a:lnSpc>
              <a:spcAft>
                <a:spcPts val="12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a:extLst>
              <a:ext uri="{FF2B5EF4-FFF2-40B4-BE49-F238E27FC236}">
                <a16:creationId xmlns:a16="http://schemas.microsoft.com/office/drawing/2014/main" id="{73BE499F-E322-D5AF-B1F7-78EB0CF02654}"/>
              </a:ext>
            </a:extLst>
          </p:cNvPr>
          <p:cNvSpPr>
            <a:spLocks noGrp="1"/>
          </p:cNvSpPr>
          <p:nvPr>
            <p:ph idx="14"/>
          </p:nvPr>
        </p:nvSpPr>
        <p:spPr>
          <a:xfrm>
            <a:off x="574675" y="1658307"/>
            <a:ext cx="7272338" cy="1735968"/>
          </a:xfrm>
        </p:spPr>
        <p:txBody>
          <a:bodyPr>
            <a:noAutofit/>
          </a:bodyPr>
          <a:lstStyle>
            <a:lvl1pPr>
              <a:lnSpc>
                <a:spcPct val="110000"/>
              </a:lnSpc>
              <a:spcAft>
                <a:spcPts val="900"/>
              </a:spcAft>
              <a:defRPr sz="1800" spc="-10" baseline="0">
                <a:solidFill>
                  <a:schemeClr val="tx1"/>
                </a:solidFill>
              </a:defRPr>
            </a:lvl1pPr>
            <a:lvl2pPr marL="0" indent="0">
              <a:lnSpc>
                <a:spcPct val="120000"/>
              </a:lnSpc>
              <a:buNone/>
              <a:defRPr sz="1200" b="1" i="0" spc="-10" baseline="0">
                <a:solidFill>
                  <a:schemeClr val="accent2"/>
                </a:solidFill>
                <a:latin typeface="Arial" panose="020B0604020202020204" pitchFamily="34" charset="0"/>
              </a:defRPr>
            </a:lvl2pPr>
            <a:lvl3pPr>
              <a:lnSpc>
                <a:spcPct val="120000"/>
              </a:lnSpc>
              <a:spcAft>
                <a:spcPts val="1200"/>
              </a:spcAft>
              <a:defRPr sz="1200" spc="-10" baseline="0">
                <a:solidFill>
                  <a:schemeClr val="tx1"/>
                </a:solidFill>
              </a:defRPr>
            </a:lvl3pPr>
            <a:lvl4pPr marL="129600" indent="-129600">
              <a:lnSpc>
                <a:spcPct val="120000"/>
              </a:lnSpc>
              <a:spcAft>
                <a:spcPts val="12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1" name="Title 1">
            <a:extLst>
              <a:ext uri="{FF2B5EF4-FFF2-40B4-BE49-F238E27FC236}">
                <a16:creationId xmlns:a16="http://schemas.microsoft.com/office/drawing/2014/main" id="{C31C075C-A834-06C8-AD7D-DE4989F7B539}"/>
              </a:ext>
            </a:extLst>
          </p:cNvPr>
          <p:cNvSpPr>
            <a:spLocks noGrp="1"/>
          </p:cNvSpPr>
          <p:nvPr>
            <p:ph type="title" hasCustomPrompt="1"/>
          </p:nvPr>
        </p:nvSpPr>
        <p:spPr>
          <a:xfrm>
            <a:off x="574675" y="535214"/>
            <a:ext cx="5837500" cy="755725"/>
          </a:xfrm>
        </p:spPr>
        <p:txBody>
          <a:bodyPr>
            <a:noAutofit/>
          </a:bodyPr>
          <a:lstStyle>
            <a:lvl1pPr>
              <a:lnSpc>
                <a:spcPct val="90000"/>
              </a:lnSpc>
              <a:defRPr sz="3000" b="1" i="0" cap="none" spc="-20" baseline="0">
                <a:solidFill>
                  <a:schemeClr val="tx1"/>
                </a:solidFill>
                <a:latin typeface="Arial" panose="020B0604020202020204" pitchFamily="34" charset="0"/>
              </a:defRPr>
            </a:lvl1pPr>
          </a:lstStyle>
          <a:p>
            <a:r>
              <a:rPr lang="en-US"/>
              <a:t>Title here</a:t>
            </a:r>
            <a:endParaRPr lang="en-GB"/>
          </a:p>
        </p:txBody>
      </p:sp>
      <p:sp>
        <p:nvSpPr>
          <p:cNvPr id="22" name="Content Placeholder 2">
            <a:extLst>
              <a:ext uri="{FF2B5EF4-FFF2-40B4-BE49-F238E27FC236}">
                <a16:creationId xmlns:a16="http://schemas.microsoft.com/office/drawing/2014/main" id="{4150293D-C343-84B1-4E53-5BFDE3E9924D}"/>
              </a:ext>
            </a:extLst>
          </p:cNvPr>
          <p:cNvSpPr>
            <a:spLocks noGrp="1"/>
          </p:cNvSpPr>
          <p:nvPr>
            <p:ph idx="17"/>
          </p:nvPr>
        </p:nvSpPr>
        <p:spPr>
          <a:xfrm>
            <a:off x="574675" y="3775205"/>
            <a:ext cx="7272338" cy="2470220"/>
          </a:xfrm>
        </p:spPr>
        <p:txBody>
          <a:bodyPr>
            <a:noAutofit/>
          </a:bodyPr>
          <a:lstStyle>
            <a:lvl1pPr>
              <a:lnSpc>
                <a:spcPct val="110000"/>
              </a:lnSpc>
              <a:spcAft>
                <a:spcPts val="900"/>
              </a:spcAft>
              <a:defRPr sz="1800" spc="-10" baseline="0">
                <a:solidFill>
                  <a:schemeClr val="tx1"/>
                </a:solidFill>
              </a:defRPr>
            </a:lvl1pPr>
            <a:lvl2pPr marL="0" indent="0">
              <a:lnSpc>
                <a:spcPct val="120000"/>
              </a:lnSpc>
              <a:buNone/>
              <a:defRPr sz="1200" b="1" i="0" spc="-10" baseline="0">
                <a:solidFill>
                  <a:schemeClr val="accent2"/>
                </a:solidFill>
                <a:latin typeface="Arial" panose="020B0604020202020204" pitchFamily="34" charset="0"/>
              </a:defRPr>
            </a:lvl2pPr>
            <a:lvl3pPr>
              <a:lnSpc>
                <a:spcPct val="120000"/>
              </a:lnSpc>
              <a:spcAft>
                <a:spcPts val="1200"/>
              </a:spcAft>
              <a:defRPr sz="1200" spc="-10" baseline="0">
                <a:solidFill>
                  <a:schemeClr val="tx1"/>
                </a:solidFill>
              </a:defRPr>
            </a:lvl3pPr>
            <a:lvl4pPr marL="129600" indent="-129600">
              <a:lnSpc>
                <a:spcPct val="120000"/>
              </a:lnSpc>
              <a:spcAft>
                <a:spcPts val="12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1" name="TextBox 30">
            <a:extLst>
              <a:ext uri="{FF2B5EF4-FFF2-40B4-BE49-F238E27FC236}">
                <a16:creationId xmlns:a16="http://schemas.microsoft.com/office/drawing/2014/main" id="{6F624554-55A9-63E0-A695-0C3B53BC3AFB}"/>
              </a:ext>
            </a:extLst>
          </p:cNvPr>
          <p:cNvSpPr txBox="1"/>
          <p:nvPr userDrawn="1"/>
        </p:nvSpPr>
        <p:spPr>
          <a:xfrm>
            <a:off x="574675" y="6482504"/>
            <a:ext cx="342001"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91C9B73-268B-4114-ADE9-D26129C944DC}" type="slidenum">
              <a:rPr lang="en-GB" sz="1000" b="0" i="0" smtClean="0">
                <a:latin typeface="Arial" panose="020B0604020202020204" pitchFamily="34" charset="0"/>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endParaRPr lang="en-GB" sz="1000" b="0" i="0">
              <a:latin typeface="Arial" panose="020B0604020202020204" pitchFamily="34" charset="0"/>
              <a:cs typeface="Arial" panose="020B0604020202020204" pitchFamily="34" charset="0"/>
            </a:endParaRPr>
          </a:p>
        </p:txBody>
      </p:sp>
      <p:sp>
        <p:nvSpPr>
          <p:cNvPr id="32" name="TextBox 31">
            <a:extLst>
              <a:ext uri="{FF2B5EF4-FFF2-40B4-BE49-F238E27FC236}">
                <a16:creationId xmlns:a16="http://schemas.microsoft.com/office/drawing/2014/main" id="{E9289584-9401-01B3-A885-1F43384284A6}"/>
              </a:ext>
            </a:extLst>
          </p:cNvPr>
          <p:cNvSpPr txBox="1"/>
          <p:nvPr userDrawn="1"/>
        </p:nvSpPr>
        <p:spPr>
          <a:xfrm>
            <a:off x="1008924" y="6482503"/>
            <a:ext cx="1669621" cy="153888"/>
          </a:xfrm>
          <a:prstGeom prst="rect">
            <a:avLst/>
          </a:prstGeom>
          <a:noFill/>
        </p:spPr>
        <p:txBody>
          <a:bodyPr wrap="square" lIns="0" tIns="0" rIns="0" bIns="0" rtlCol="0">
            <a:spAutoFit/>
          </a:bodyPr>
          <a:lstStyle/>
          <a:p>
            <a:r>
              <a:rPr lang="cy-GB" sz="1000" b="0" i="0" strike="noStrike" cap="none" spc="-10" baseline="0" dirty="0">
                <a:solidFill>
                  <a:srgbClr val="0D0802"/>
                </a:solidFill>
                <a:effectLst/>
                <a:latin typeface="Arial"/>
                <a:ea typeface="Arial"/>
                <a:cs typeface="Arial"/>
              </a:rPr>
              <a:t>Bydd Wych. Ailgylcha.</a:t>
            </a:r>
            <a:endParaRPr lang="en-GB" sz="800" dirty="0"/>
          </a:p>
        </p:txBody>
      </p:sp>
      <p:sp>
        <p:nvSpPr>
          <p:cNvPr id="2" name="Content Placeholder 2">
            <a:extLst>
              <a:ext uri="{FF2B5EF4-FFF2-40B4-BE49-F238E27FC236}">
                <a16:creationId xmlns:a16="http://schemas.microsoft.com/office/drawing/2014/main" id="{9D5CA7F3-432C-4A5B-6979-C05B459B3EB7}"/>
              </a:ext>
            </a:extLst>
          </p:cNvPr>
          <p:cNvSpPr>
            <a:spLocks noGrp="1"/>
          </p:cNvSpPr>
          <p:nvPr>
            <p:ph idx="18"/>
          </p:nvPr>
        </p:nvSpPr>
        <p:spPr>
          <a:xfrm>
            <a:off x="574675" y="6052027"/>
            <a:ext cx="7272338" cy="281039"/>
          </a:xfrm>
        </p:spPr>
        <p:txBody>
          <a:bodyPr wrap="square" anchor="b" anchorCtr="0">
            <a:spAutoFit/>
          </a:bodyPr>
          <a:lstStyle>
            <a:lvl1pPr>
              <a:lnSpc>
                <a:spcPct val="110000"/>
              </a:lnSpc>
              <a:spcAft>
                <a:spcPts val="0"/>
              </a:spcAft>
              <a:defRPr sz="1800" spc="-10" baseline="0">
                <a:solidFill>
                  <a:schemeClr val="tx1"/>
                </a:solidFill>
              </a:defRPr>
            </a:lvl1pPr>
            <a:lvl2pPr marL="0" indent="0">
              <a:lnSpc>
                <a:spcPct val="120000"/>
              </a:lnSpc>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a:t>Click to edit Master text styles</a:t>
            </a:r>
          </a:p>
        </p:txBody>
      </p:sp>
      <p:sp>
        <p:nvSpPr>
          <p:cNvPr id="6" name="Content Placeholder 2">
            <a:extLst>
              <a:ext uri="{FF2B5EF4-FFF2-40B4-BE49-F238E27FC236}">
                <a16:creationId xmlns:a16="http://schemas.microsoft.com/office/drawing/2014/main" id="{72465EFA-7AF9-A710-7CF8-E1C4F0E076C6}"/>
              </a:ext>
            </a:extLst>
          </p:cNvPr>
          <p:cNvSpPr>
            <a:spLocks noGrp="1"/>
          </p:cNvSpPr>
          <p:nvPr>
            <p:ph idx="20"/>
          </p:nvPr>
        </p:nvSpPr>
        <p:spPr>
          <a:xfrm>
            <a:off x="574675" y="218701"/>
            <a:ext cx="6469592" cy="334097"/>
          </a:xfrm>
        </p:spPr>
        <p:txBody>
          <a:bodyPr lIns="0" tIns="0" rIns="0" bIns="0">
            <a:noAutofit/>
          </a:bodyPr>
          <a:lstStyle>
            <a:lvl1pPr>
              <a:lnSpc>
                <a:spcPct val="130000"/>
              </a:lnSpc>
              <a:defRPr sz="1200" b="1" spc="-20" baseline="0">
                <a:solidFill>
                  <a:schemeClr val="bg1"/>
                </a:solidFill>
              </a:defRPr>
            </a:lvl1pPr>
            <a:lvl2pPr marL="0" indent="0">
              <a:lnSpc>
                <a:spcPct val="120000"/>
              </a:lnSpc>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dirty="0"/>
              <a:t>Click to edit Master text styles</a:t>
            </a:r>
          </a:p>
        </p:txBody>
      </p:sp>
    </p:spTree>
    <p:extLst>
      <p:ext uri="{BB962C8B-B14F-4D97-AF65-F5344CB8AC3E}">
        <p14:creationId xmlns:p14="http://schemas.microsoft.com/office/powerpoint/2010/main" val="869141902"/>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White 3 text columns + 2 text boxes">
    <p:bg>
      <p:bgPr>
        <a:solidFill>
          <a:schemeClr val="bg1"/>
        </a:solidFill>
        <a:effectLst/>
      </p:bgPr>
    </p:bg>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B7BBA1D-B134-C6D3-8F21-4F5A9F2D82B4}"/>
              </a:ext>
            </a:extLst>
          </p:cNvPr>
          <p:cNvSpPr>
            <a:spLocks noGrp="1"/>
          </p:cNvSpPr>
          <p:nvPr>
            <p:ph idx="1"/>
          </p:nvPr>
        </p:nvSpPr>
        <p:spPr>
          <a:xfrm>
            <a:off x="574675" y="2485860"/>
            <a:ext cx="3495675" cy="3144032"/>
          </a:xfrm>
        </p:spPr>
        <p:txBody>
          <a:bodyPr lIns="180000" tIns="144000" rIns="144000" bIns="144000">
            <a:noAutofit/>
          </a:bodyPr>
          <a:lstStyle>
            <a:lvl1pPr>
              <a:lnSpc>
                <a:spcPct val="110000"/>
              </a:lnSpc>
              <a:spcAft>
                <a:spcPts val="900"/>
              </a:spcAft>
              <a:defRPr sz="1800" spc="-10" baseline="0">
                <a:solidFill>
                  <a:schemeClr val="tx1"/>
                </a:solidFill>
              </a:defRPr>
            </a:lvl1pPr>
            <a:lvl2pPr marL="0" indent="0">
              <a:lnSpc>
                <a:spcPct val="120000"/>
              </a:lnSpc>
              <a:spcAft>
                <a:spcPts val="600"/>
              </a:spcAft>
              <a:buNone/>
              <a:defRPr sz="1200" b="1" i="0" spc="-10" baseline="0">
                <a:solidFill>
                  <a:schemeClr val="accent2"/>
                </a:solidFill>
                <a:latin typeface="Arial" panose="020B0604020202020204" pitchFamily="34" charset="0"/>
              </a:defRPr>
            </a:lvl2pPr>
            <a:lvl3pPr>
              <a:lnSpc>
                <a:spcPct val="120000"/>
              </a:lnSpc>
              <a:spcAft>
                <a:spcPts val="600"/>
              </a:spcAft>
              <a:defRPr sz="1200" spc="-10" baseline="0">
                <a:solidFill>
                  <a:schemeClr val="tx1"/>
                </a:solidFill>
              </a:defRPr>
            </a:lvl3pPr>
            <a:lvl4pPr marL="129600" indent="-129600">
              <a:lnSpc>
                <a:spcPct val="120000"/>
              </a:lnSpc>
              <a:spcAft>
                <a:spcPts val="6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a:extLst>
              <a:ext uri="{FF2B5EF4-FFF2-40B4-BE49-F238E27FC236}">
                <a16:creationId xmlns:a16="http://schemas.microsoft.com/office/drawing/2014/main" id="{73BE499F-E322-D5AF-B1F7-78EB0CF02654}"/>
              </a:ext>
            </a:extLst>
          </p:cNvPr>
          <p:cNvSpPr>
            <a:spLocks noGrp="1"/>
          </p:cNvSpPr>
          <p:nvPr>
            <p:ph idx="14"/>
          </p:nvPr>
        </p:nvSpPr>
        <p:spPr>
          <a:xfrm>
            <a:off x="574675" y="1623582"/>
            <a:ext cx="7272338" cy="755725"/>
          </a:xfrm>
        </p:spPr>
        <p:txBody>
          <a:bodyPr>
            <a:noAutofit/>
          </a:bodyPr>
          <a:lstStyle>
            <a:lvl1pPr>
              <a:lnSpc>
                <a:spcPct val="110000"/>
              </a:lnSpc>
              <a:spcAft>
                <a:spcPts val="900"/>
              </a:spcAft>
              <a:defRPr sz="1800" spc="-10" baseline="0">
                <a:solidFill>
                  <a:schemeClr val="tx1"/>
                </a:solidFill>
              </a:defRPr>
            </a:lvl1pPr>
            <a:lvl2pPr marL="0" indent="0">
              <a:lnSpc>
                <a:spcPct val="120000"/>
              </a:lnSpc>
              <a:buNone/>
              <a:defRPr sz="1200" b="1" i="0" spc="-10" baseline="0">
                <a:solidFill>
                  <a:schemeClr val="accent2"/>
                </a:solidFill>
                <a:latin typeface="Arial" panose="020B0604020202020204" pitchFamily="34" charset="0"/>
              </a:defRPr>
            </a:lvl2pPr>
            <a:lvl3pPr>
              <a:lnSpc>
                <a:spcPct val="120000"/>
              </a:lnSpc>
              <a:spcAft>
                <a:spcPts val="1200"/>
              </a:spcAft>
              <a:defRPr sz="1200" spc="-10" baseline="0">
                <a:solidFill>
                  <a:schemeClr val="tx1"/>
                </a:solidFill>
              </a:defRPr>
            </a:lvl3pPr>
            <a:lvl4pPr marL="129600" indent="-129600">
              <a:lnSpc>
                <a:spcPct val="120000"/>
              </a:lnSpc>
              <a:spcAft>
                <a:spcPts val="12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Content Placeholder 2">
            <a:extLst>
              <a:ext uri="{FF2B5EF4-FFF2-40B4-BE49-F238E27FC236}">
                <a16:creationId xmlns:a16="http://schemas.microsoft.com/office/drawing/2014/main" id="{1C2CAF6B-3640-5826-825E-4B2C8A16578E}"/>
              </a:ext>
            </a:extLst>
          </p:cNvPr>
          <p:cNvSpPr>
            <a:spLocks noGrp="1"/>
          </p:cNvSpPr>
          <p:nvPr>
            <p:ph idx="16"/>
          </p:nvPr>
        </p:nvSpPr>
        <p:spPr>
          <a:xfrm>
            <a:off x="8128001" y="2485860"/>
            <a:ext cx="3495675" cy="3144032"/>
          </a:xfrm>
        </p:spPr>
        <p:txBody>
          <a:bodyPr lIns="180000" tIns="144000" rIns="144000" bIns="144000">
            <a:noAutofit/>
          </a:bodyPr>
          <a:lstStyle>
            <a:lvl1pPr>
              <a:lnSpc>
                <a:spcPct val="110000"/>
              </a:lnSpc>
              <a:spcAft>
                <a:spcPts val="900"/>
              </a:spcAft>
              <a:defRPr sz="1800" spc="-10" baseline="0">
                <a:solidFill>
                  <a:schemeClr val="tx1"/>
                </a:solidFill>
              </a:defRPr>
            </a:lvl1pPr>
            <a:lvl2pPr marL="0" indent="0">
              <a:lnSpc>
                <a:spcPct val="120000"/>
              </a:lnSpc>
              <a:spcAft>
                <a:spcPts val="600"/>
              </a:spcAft>
              <a:buNone/>
              <a:defRPr sz="1200" b="1" i="0" spc="-10" baseline="0">
                <a:solidFill>
                  <a:schemeClr val="accent2"/>
                </a:solidFill>
                <a:latin typeface="Arial" panose="020B0604020202020204" pitchFamily="34" charset="0"/>
              </a:defRPr>
            </a:lvl2pPr>
            <a:lvl3pPr>
              <a:lnSpc>
                <a:spcPct val="120000"/>
              </a:lnSpc>
              <a:spcAft>
                <a:spcPts val="600"/>
              </a:spcAft>
              <a:defRPr sz="1200" spc="-10" baseline="0">
                <a:solidFill>
                  <a:schemeClr val="tx1"/>
                </a:solidFill>
              </a:defRPr>
            </a:lvl3pPr>
            <a:lvl4pPr marL="129600" indent="-129600">
              <a:lnSpc>
                <a:spcPct val="120000"/>
              </a:lnSpc>
              <a:spcAft>
                <a:spcPts val="6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itle 1">
            <a:extLst>
              <a:ext uri="{FF2B5EF4-FFF2-40B4-BE49-F238E27FC236}">
                <a16:creationId xmlns:a16="http://schemas.microsoft.com/office/drawing/2014/main" id="{D255F7D5-CE77-315C-2B3C-7188DF68DAFA}"/>
              </a:ext>
            </a:extLst>
          </p:cNvPr>
          <p:cNvSpPr>
            <a:spLocks noGrp="1"/>
          </p:cNvSpPr>
          <p:nvPr>
            <p:ph type="title" hasCustomPrompt="1"/>
          </p:nvPr>
        </p:nvSpPr>
        <p:spPr>
          <a:xfrm>
            <a:off x="574675" y="535214"/>
            <a:ext cx="5837500" cy="755725"/>
          </a:xfrm>
        </p:spPr>
        <p:txBody>
          <a:bodyPr>
            <a:noAutofit/>
          </a:bodyPr>
          <a:lstStyle>
            <a:lvl1pPr>
              <a:lnSpc>
                <a:spcPct val="90000"/>
              </a:lnSpc>
              <a:defRPr sz="3000" b="1" i="0" cap="none" spc="-20" baseline="0">
                <a:solidFill>
                  <a:schemeClr val="tx1"/>
                </a:solidFill>
                <a:latin typeface="Arial" panose="020B0604020202020204" pitchFamily="34" charset="0"/>
              </a:defRPr>
            </a:lvl1pPr>
          </a:lstStyle>
          <a:p>
            <a:r>
              <a:rPr lang="en-US"/>
              <a:t>Title here</a:t>
            </a:r>
            <a:endParaRPr lang="en-GB"/>
          </a:p>
        </p:txBody>
      </p:sp>
      <p:sp>
        <p:nvSpPr>
          <p:cNvPr id="13" name="Content Placeholder 2">
            <a:extLst>
              <a:ext uri="{FF2B5EF4-FFF2-40B4-BE49-F238E27FC236}">
                <a16:creationId xmlns:a16="http://schemas.microsoft.com/office/drawing/2014/main" id="{8D47DA11-3B90-36AC-8E7E-6A1964A0C0F2}"/>
              </a:ext>
            </a:extLst>
          </p:cNvPr>
          <p:cNvSpPr>
            <a:spLocks noGrp="1"/>
          </p:cNvSpPr>
          <p:nvPr>
            <p:ph idx="19"/>
          </p:nvPr>
        </p:nvSpPr>
        <p:spPr>
          <a:xfrm>
            <a:off x="4351338" y="2485860"/>
            <a:ext cx="3495675" cy="3144032"/>
          </a:xfrm>
        </p:spPr>
        <p:txBody>
          <a:bodyPr lIns="180000" tIns="144000" rIns="144000" bIns="144000">
            <a:noAutofit/>
          </a:bodyPr>
          <a:lstStyle>
            <a:lvl1pPr>
              <a:lnSpc>
                <a:spcPct val="110000"/>
              </a:lnSpc>
              <a:spcAft>
                <a:spcPts val="900"/>
              </a:spcAft>
              <a:defRPr sz="1800" spc="-10" baseline="0">
                <a:solidFill>
                  <a:schemeClr val="tx1"/>
                </a:solidFill>
              </a:defRPr>
            </a:lvl1pPr>
            <a:lvl2pPr marL="0" indent="0">
              <a:lnSpc>
                <a:spcPct val="120000"/>
              </a:lnSpc>
              <a:spcAft>
                <a:spcPts val="600"/>
              </a:spcAft>
              <a:buNone/>
              <a:defRPr sz="1200" b="1" i="0" spc="-10" baseline="0">
                <a:solidFill>
                  <a:schemeClr val="accent2"/>
                </a:solidFill>
                <a:latin typeface="Arial" panose="020B0604020202020204" pitchFamily="34" charset="0"/>
              </a:defRPr>
            </a:lvl2pPr>
            <a:lvl3pPr>
              <a:lnSpc>
                <a:spcPct val="120000"/>
              </a:lnSpc>
              <a:spcAft>
                <a:spcPts val="600"/>
              </a:spcAft>
              <a:defRPr sz="1200" spc="-10" baseline="0">
                <a:solidFill>
                  <a:schemeClr val="tx1"/>
                </a:solidFill>
              </a:defRPr>
            </a:lvl3pPr>
            <a:lvl4pPr marL="129600" indent="-129600">
              <a:lnSpc>
                <a:spcPct val="120000"/>
              </a:lnSpc>
              <a:spcAft>
                <a:spcPts val="6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Content Placeholder 2">
            <a:extLst>
              <a:ext uri="{FF2B5EF4-FFF2-40B4-BE49-F238E27FC236}">
                <a16:creationId xmlns:a16="http://schemas.microsoft.com/office/drawing/2014/main" id="{24849AD2-F1FB-E790-A9DB-B7B5700C5459}"/>
              </a:ext>
            </a:extLst>
          </p:cNvPr>
          <p:cNvSpPr>
            <a:spLocks noGrp="1"/>
          </p:cNvSpPr>
          <p:nvPr>
            <p:ph idx="17"/>
          </p:nvPr>
        </p:nvSpPr>
        <p:spPr>
          <a:xfrm>
            <a:off x="574675" y="6052027"/>
            <a:ext cx="7272338" cy="281039"/>
          </a:xfrm>
        </p:spPr>
        <p:txBody>
          <a:bodyPr wrap="square" anchor="b" anchorCtr="0">
            <a:spAutoFit/>
          </a:bodyPr>
          <a:lstStyle>
            <a:lvl1pPr>
              <a:lnSpc>
                <a:spcPct val="110000"/>
              </a:lnSpc>
              <a:spcAft>
                <a:spcPts val="0"/>
              </a:spcAft>
              <a:defRPr sz="1800" spc="-10" baseline="0">
                <a:solidFill>
                  <a:schemeClr val="tx1"/>
                </a:solidFill>
              </a:defRPr>
            </a:lvl1pPr>
            <a:lvl2pPr marL="0" indent="0">
              <a:lnSpc>
                <a:spcPct val="120000"/>
              </a:lnSpc>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a:t>Click to edit Master text styles</a:t>
            </a:r>
          </a:p>
        </p:txBody>
      </p:sp>
      <p:sp>
        <p:nvSpPr>
          <p:cNvPr id="18" name="TextBox 17">
            <a:extLst>
              <a:ext uri="{FF2B5EF4-FFF2-40B4-BE49-F238E27FC236}">
                <a16:creationId xmlns:a16="http://schemas.microsoft.com/office/drawing/2014/main" id="{051D3A0D-A178-F312-74B5-2945D6B39DFC}"/>
              </a:ext>
            </a:extLst>
          </p:cNvPr>
          <p:cNvSpPr txBox="1"/>
          <p:nvPr userDrawn="1"/>
        </p:nvSpPr>
        <p:spPr>
          <a:xfrm>
            <a:off x="574675" y="6482504"/>
            <a:ext cx="342001"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91C9B73-268B-4114-ADE9-D26129C944DC}" type="slidenum">
              <a:rPr lang="en-GB" sz="1000" b="0" i="0" smtClean="0">
                <a:latin typeface="Arial" panose="020B0604020202020204" pitchFamily="34" charset="0"/>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endParaRPr lang="en-GB" sz="1000" b="0" i="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DFE665F6-629C-CEE2-44AE-9AC01BDB3FC7}"/>
              </a:ext>
            </a:extLst>
          </p:cNvPr>
          <p:cNvSpPr txBox="1"/>
          <p:nvPr userDrawn="1"/>
        </p:nvSpPr>
        <p:spPr>
          <a:xfrm>
            <a:off x="1008924" y="6482503"/>
            <a:ext cx="1669621" cy="153888"/>
          </a:xfrm>
          <a:prstGeom prst="rect">
            <a:avLst/>
          </a:prstGeom>
          <a:noFill/>
        </p:spPr>
        <p:txBody>
          <a:bodyPr wrap="square" lIns="0" tIns="0" rIns="0" bIns="0" rtlCol="0">
            <a:spAutoFit/>
          </a:bodyPr>
          <a:lstStyle/>
          <a:p>
            <a:r>
              <a:rPr lang="cy-GB" sz="1000" b="0" i="0" strike="noStrike" cap="none" spc="-10" baseline="0" dirty="0">
                <a:solidFill>
                  <a:srgbClr val="0D0802"/>
                </a:solidFill>
                <a:effectLst/>
                <a:latin typeface="Arial"/>
                <a:ea typeface="Arial"/>
                <a:cs typeface="Arial"/>
              </a:rPr>
              <a:t>Bydd Wych. Ailgylcha.</a:t>
            </a:r>
            <a:endParaRPr lang="en-GB" sz="800" dirty="0"/>
          </a:p>
        </p:txBody>
      </p:sp>
      <p:sp>
        <p:nvSpPr>
          <p:cNvPr id="2" name="Content Placeholder 2">
            <a:extLst>
              <a:ext uri="{FF2B5EF4-FFF2-40B4-BE49-F238E27FC236}">
                <a16:creationId xmlns:a16="http://schemas.microsoft.com/office/drawing/2014/main" id="{A0C86F18-B43F-4FB0-6F8C-D8E3693BFBC7}"/>
              </a:ext>
            </a:extLst>
          </p:cNvPr>
          <p:cNvSpPr>
            <a:spLocks noGrp="1"/>
          </p:cNvSpPr>
          <p:nvPr>
            <p:ph idx="20"/>
          </p:nvPr>
        </p:nvSpPr>
        <p:spPr>
          <a:xfrm>
            <a:off x="574675" y="218701"/>
            <a:ext cx="6469592" cy="334097"/>
          </a:xfrm>
        </p:spPr>
        <p:txBody>
          <a:bodyPr lIns="0" tIns="0" rIns="0" bIns="0">
            <a:noAutofit/>
          </a:bodyPr>
          <a:lstStyle>
            <a:lvl1pPr>
              <a:lnSpc>
                <a:spcPct val="130000"/>
              </a:lnSpc>
              <a:defRPr sz="1200" b="1" spc="-20" baseline="0">
                <a:solidFill>
                  <a:schemeClr val="bg1"/>
                </a:solidFill>
              </a:defRPr>
            </a:lvl1pPr>
            <a:lvl2pPr marL="0" indent="0">
              <a:lnSpc>
                <a:spcPct val="120000"/>
              </a:lnSpc>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dirty="0"/>
              <a:t>Click to edit Master text styles</a:t>
            </a:r>
          </a:p>
        </p:txBody>
      </p:sp>
    </p:spTree>
    <p:extLst>
      <p:ext uri="{BB962C8B-B14F-4D97-AF65-F5344CB8AC3E}">
        <p14:creationId xmlns:p14="http://schemas.microsoft.com/office/powerpoint/2010/main" val="1311133904"/>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White 3 text columns">
    <p:bg>
      <p:bgPr>
        <a:solidFill>
          <a:schemeClr val="bg1"/>
        </a:solid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73BE499F-E322-D5AF-B1F7-78EB0CF02654}"/>
              </a:ext>
            </a:extLst>
          </p:cNvPr>
          <p:cNvSpPr>
            <a:spLocks noGrp="1"/>
          </p:cNvSpPr>
          <p:nvPr>
            <p:ph idx="14"/>
          </p:nvPr>
        </p:nvSpPr>
        <p:spPr>
          <a:xfrm>
            <a:off x="574675" y="1658307"/>
            <a:ext cx="3495675" cy="4587118"/>
          </a:xfrm>
        </p:spPr>
        <p:txBody>
          <a:bodyPr>
            <a:noAutofit/>
          </a:bodyPr>
          <a:lstStyle>
            <a:lvl1pPr>
              <a:lnSpc>
                <a:spcPct val="110000"/>
              </a:lnSpc>
              <a:defRPr sz="1800" spc="-10" baseline="0">
                <a:solidFill>
                  <a:schemeClr val="tx1"/>
                </a:solidFill>
              </a:defRPr>
            </a:lvl1pPr>
            <a:lvl2pPr marL="0" indent="0">
              <a:lnSpc>
                <a:spcPct val="120000"/>
              </a:lnSpc>
              <a:buNone/>
              <a:defRPr sz="1200" b="1" i="0" spc="-10" baseline="0">
                <a:solidFill>
                  <a:schemeClr val="accent2"/>
                </a:solidFill>
                <a:latin typeface="Arial" panose="020B0604020202020204" pitchFamily="34" charset="0"/>
              </a:defRPr>
            </a:lvl2pPr>
            <a:lvl3pPr>
              <a:lnSpc>
                <a:spcPct val="120000"/>
              </a:lnSpc>
              <a:spcAft>
                <a:spcPts val="1200"/>
              </a:spcAft>
              <a:defRPr sz="1200" spc="-10" baseline="0">
                <a:solidFill>
                  <a:schemeClr val="tx1"/>
                </a:solidFill>
              </a:defRPr>
            </a:lvl3pPr>
            <a:lvl4pPr marL="129600" indent="-129600">
              <a:lnSpc>
                <a:spcPct val="120000"/>
              </a:lnSpc>
              <a:spcAft>
                <a:spcPts val="12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itle 1">
            <a:extLst>
              <a:ext uri="{FF2B5EF4-FFF2-40B4-BE49-F238E27FC236}">
                <a16:creationId xmlns:a16="http://schemas.microsoft.com/office/drawing/2014/main" id="{436EB5B5-9DE0-F184-B207-DB2B32F88C72}"/>
              </a:ext>
            </a:extLst>
          </p:cNvPr>
          <p:cNvSpPr>
            <a:spLocks noGrp="1"/>
          </p:cNvSpPr>
          <p:nvPr>
            <p:ph type="title" hasCustomPrompt="1"/>
          </p:nvPr>
        </p:nvSpPr>
        <p:spPr>
          <a:xfrm>
            <a:off x="574675" y="535214"/>
            <a:ext cx="5837500" cy="755725"/>
          </a:xfrm>
        </p:spPr>
        <p:txBody>
          <a:bodyPr>
            <a:noAutofit/>
          </a:bodyPr>
          <a:lstStyle>
            <a:lvl1pPr>
              <a:lnSpc>
                <a:spcPct val="90000"/>
              </a:lnSpc>
              <a:defRPr sz="3000" b="1" i="0" cap="none" spc="-20" baseline="0">
                <a:solidFill>
                  <a:schemeClr val="tx1"/>
                </a:solidFill>
                <a:latin typeface="Arial" panose="020B0604020202020204" pitchFamily="34" charset="0"/>
              </a:defRPr>
            </a:lvl1pPr>
          </a:lstStyle>
          <a:p>
            <a:r>
              <a:rPr lang="en-US"/>
              <a:t>Title here</a:t>
            </a:r>
            <a:endParaRPr lang="en-GB"/>
          </a:p>
        </p:txBody>
      </p:sp>
      <p:sp>
        <p:nvSpPr>
          <p:cNvPr id="12" name="Content Placeholder 2">
            <a:extLst>
              <a:ext uri="{FF2B5EF4-FFF2-40B4-BE49-F238E27FC236}">
                <a16:creationId xmlns:a16="http://schemas.microsoft.com/office/drawing/2014/main" id="{080E67CA-F16F-0D19-D30D-909F4BDBBE1F}"/>
              </a:ext>
            </a:extLst>
          </p:cNvPr>
          <p:cNvSpPr>
            <a:spLocks noGrp="1"/>
          </p:cNvSpPr>
          <p:nvPr>
            <p:ph idx="18"/>
          </p:nvPr>
        </p:nvSpPr>
        <p:spPr>
          <a:xfrm>
            <a:off x="4332288" y="1658307"/>
            <a:ext cx="3495675" cy="4587118"/>
          </a:xfrm>
        </p:spPr>
        <p:txBody>
          <a:bodyPr>
            <a:noAutofit/>
          </a:bodyPr>
          <a:lstStyle>
            <a:lvl1pPr>
              <a:lnSpc>
                <a:spcPct val="110000"/>
              </a:lnSpc>
              <a:defRPr sz="1800" spc="-10" baseline="0">
                <a:solidFill>
                  <a:schemeClr val="tx1"/>
                </a:solidFill>
              </a:defRPr>
            </a:lvl1pPr>
            <a:lvl2pPr marL="0" indent="0">
              <a:lnSpc>
                <a:spcPct val="120000"/>
              </a:lnSpc>
              <a:buNone/>
              <a:defRPr sz="1200" b="1" i="0" spc="-10" baseline="0">
                <a:solidFill>
                  <a:schemeClr val="accent2"/>
                </a:solidFill>
                <a:latin typeface="Arial" panose="020B0604020202020204" pitchFamily="34" charset="0"/>
              </a:defRPr>
            </a:lvl2pPr>
            <a:lvl3pPr>
              <a:lnSpc>
                <a:spcPct val="120000"/>
              </a:lnSpc>
              <a:spcAft>
                <a:spcPts val="1200"/>
              </a:spcAft>
              <a:defRPr sz="1200" spc="-10" baseline="0">
                <a:solidFill>
                  <a:schemeClr val="tx1"/>
                </a:solidFill>
              </a:defRPr>
            </a:lvl3pPr>
            <a:lvl4pPr marL="129600" indent="-129600">
              <a:lnSpc>
                <a:spcPct val="120000"/>
              </a:lnSpc>
              <a:spcAft>
                <a:spcPts val="12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2">
            <a:extLst>
              <a:ext uri="{FF2B5EF4-FFF2-40B4-BE49-F238E27FC236}">
                <a16:creationId xmlns:a16="http://schemas.microsoft.com/office/drawing/2014/main" id="{9996F22A-455D-C501-6168-99B01A1BE6A1}"/>
              </a:ext>
            </a:extLst>
          </p:cNvPr>
          <p:cNvSpPr>
            <a:spLocks noGrp="1"/>
          </p:cNvSpPr>
          <p:nvPr>
            <p:ph idx="19"/>
          </p:nvPr>
        </p:nvSpPr>
        <p:spPr>
          <a:xfrm>
            <a:off x="8128000" y="1658307"/>
            <a:ext cx="3495675" cy="4587118"/>
          </a:xfrm>
        </p:spPr>
        <p:txBody>
          <a:bodyPr>
            <a:noAutofit/>
          </a:bodyPr>
          <a:lstStyle>
            <a:lvl1pPr>
              <a:lnSpc>
                <a:spcPct val="110000"/>
              </a:lnSpc>
              <a:defRPr sz="1800" spc="-10" baseline="0">
                <a:solidFill>
                  <a:schemeClr val="tx1"/>
                </a:solidFill>
              </a:defRPr>
            </a:lvl1pPr>
            <a:lvl2pPr marL="0" indent="0">
              <a:lnSpc>
                <a:spcPct val="120000"/>
              </a:lnSpc>
              <a:buNone/>
              <a:defRPr sz="1200" b="1" i="0" spc="-10" baseline="0">
                <a:solidFill>
                  <a:schemeClr val="accent2"/>
                </a:solidFill>
                <a:latin typeface="Arial" panose="020B0604020202020204" pitchFamily="34" charset="0"/>
              </a:defRPr>
            </a:lvl2pPr>
            <a:lvl3pPr>
              <a:lnSpc>
                <a:spcPct val="120000"/>
              </a:lnSpc>
              <a:spcAft>
                <a:spcPts val="1200"/>
              </a:spcAft>
              <a:defRPr sz="1200" spc="-10" baseline="0">
                <a:solidFill>
                  <a:schemeClr val="tx1"/>
                </a:solidFill>
              </a:defRPr>
            </a:lvl3pPr>
            <a:lvl4pPr marL="129600" indent="-129600">
              <a:lnSpc>
                <a:spcPct val="120000"/>
              </a:lnSpc>
              <a:spcAft>
                <a:spcPts val="12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7" name="TextBox 16">
            <a:extLst>
              <a:ext uri="{FF2B5EF4-FFF2-40B4-BE49-F238E27FC236}">
                <a16:creationId xmlns:a16="http://schemas.microsoft.com/office/drawing/2014/main" id="{32801A13-8443-420D-5D87-A5960F6C5BA0}"/>
              </a:ext>
            </a:extLst>
          </p:cNvPr>
          <p:cNvSpPr txBox="1"/>
          <p:nvPr userDrawn="1"/>
        </p:nvSpPr>
        <p:spPr>
          <a:xfrm>
            <a:off x="574675" y="6482504"/>
            <a:ext cx="342001"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91C9B73-268B-4114-ADE9-D26129C944DC}" type="slidenum">
              <a:rPr lang="en-GB" sz="1000" b="0" i="0" smtClean="0">
                <a:latin typeface="Arial" panose="020B0604020202020204" pitchFamily="34" charset="0"/>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endParaRPr lang="en-GB" sz="1000" b="0" i="0">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88D48B73-7305-DC9E-566C-A13D177F989F}"/>
              </a:ext>
            </a:extLst>
          </p:cNvPr>
          <p:cNvSpPr txBox="1"/>
          <p:nvPr userDrawn="1"/>
        </p:nvSpPr>
        <p:spPr>
          <a:xfrm>
            <a:off x="1008924" y="6482503"/>
            <a:ext cx="1669621"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i="0" spc="-10" baseline="0" dirty="0" err="1">
                <a:latin typeface="Arial" panose="020B0604020202020204" pitchFamily="34" charset="0"/>
                <a:cs typeface="Arial" panose="020B0604020202020204" pitchFamily="34" charset="0"/>
              </a:rPr>
              <a:t>Bydd</a:t>
            </a:r>
            <a:r>
              <a:rPr lang="en-GB" sz="1000" b="0" i="0" spc="-10" baseline="0" dirty="0">
                <a:latin typeface="Arial" panose="020B0604020202020204" pitchFamily="34" charset="0"/>
                <a:cs typeface="Arial" panose="020B0604020202020204" pitchFamily="34" charset="0"/>
              </a:rPr>
              <a:t> Wych. </a:t>
            </a:r>
            <a:r>
              <a:rPr lang="en-GB" sz="1000" b="0" i="0" spc="-10" baseline="0" dirty="0" err="1">
                <a:latin typeface="Arial" panose="020B0604020202020204" pitchFamily="34" charset="0"/>
                <a:cs typeface="Arial" panose="020B0604020202020204" pitchFamily="34" charset="0"/>
              </a:rPr>
              <a:t>Ailgylcha</a:t>
            </a:r>
            <a:r>
              <a:rPr lang="en-GB" sz="1000" b="0" i="0" spc="-10" baseline="0" dirty="0">
                <a:latin typeface="Arial" panose="020B0604020202020204" pitchFamily="34" charset="0"/>
                <a:cs typeface="Arial" panose="020B0604020202020204" pitchFamily="34" charset="0"/>
              </a:rPr>
              <a:t>. </a:t>
            </a:r>
          </a:p>
        </p:txBody>
      </p:sp>
      <p:sp>
        <p:nvSpPr>
          <p:cNvPr id="2" name="Content Placeholder 2">
            <a:extLst>
              <a:ext uri="{FF2B5EF4-FFF2-40B4-BE49-F238E27FC236}">
                <a16:creationId xmlns:a16="http://schemas.microsoft.com/office/drawing/2014/main" id="{0A7827AA-0938-40B8-8013-1587758E1452}"/>
              </a:ext>
            </a:extLst>
          </p:cNvPr>
          <p:cNvSpPr>
            <a:spLocks noGrp="1"/>
          </p:cNvSpPr>
          <p:nvPr>
            <p:ph idx="20"/>
          </p:nvPr>
        </p:nvSpPr>
        <p:spPr>
          <a:xfrm>
            <a:off x="574675" y="218701"/>
            <a:ext cx="6469592" cy="334097"/>
          </a:xfrm>
        </p:spPr>
        <p:txBody>
          <a:bodyPr lIns="0" tIns="0" rIns="0" bIns="0">
            <a:noAutofit/>
          </a:bodyPr>
          <a:lstStyle>
            <a:lvl1pPr>
              <a:lnSpc>
                <a:spcPct val="130000"/>
              </a:lnSpc>
              <a:defRPr sz="1200" b="1" spc="-20" baseline="0">
                <a:solidFill>
                  <a:schemeClr val="bg1"/>
                </a:solidFill>
              </a:defRPr>
            </a:lvl1pPr>
            <a:lvl2pPr marL="0" indent="0">
              <a:lnSpc>
                <a:spcPct val="120000"/>
              </a:lnSpc>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dirty="0"/>
              <a:t>Click to edit Master text styles</a:t>
            </a:r>
          </a:p>
        </p:txBody>
      </p:sp>
    </p:spTree>
    <p:extLst>
      <p:ext uri="{BB962C8B-B14F-4D97-AF65-F5344CB8AC3E}">
        <p14:creationId xmlns:p14="http://schemas.microsoft.com/office/powerpoint/2010/main" val="4282674492"/>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1_Black 2 text columns">
    <p:bg>
      <p:bgPr>
        <a:solidFill>
          <a:schemeClr val="tx1"/>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979F8CB-A549-F047-E022-68ED6BD97AE4}"/>
              </a:ext>
            </a:extLst>
          </p:cNvPr>
          <p:cNvSpPr>
            <a:spLocks noGrp="1"/>
          </p:cNvSpPr>
          <p:nvPr>
            <p:ph type="title" hasCustomPrompt="1"/>
          </p:nvPr>
        </p:nvSpPr>
        <p:spPr>
          <a:xfrm>
            <a:off x="574675" y="535214"/>
            <a:ext cx="5837500" cy="755725"/>
          </a:xfrm>
        </p:spPr>
        <p:txBody>
          <a:bodyPr>
            <a:noAutofit/>
          </a:bodyPr>
          <a:lstStyle>
            <a:lvl1pPr>
              <a:lnSpc>
                <a:spcPct val="90000"/>
              </a:lnSpc>
              <a:defRPr sz="3000" b="1" i="0" cap="none" spc="-20" baseline="0">
                <a:solidFill>
                  <a:schemeClr val="bg1"/>
                </a:solidFill>
                <a:latin typeface="Arial" panose="020B0604020202020204" pitchFamily="34" charset="0"/>
              </a:defRPr>
            </a:lvl1pPr>
          </a:lstStyle>
          <a:p>
            <a:r>
              <a:rPr lang="en-US"/>
              <a:t>Title here</a:t>
            </a:r>
            <a:endParaRPr lang="en-GB"/>
          </a:p>
        </p:txBody>
      </p:sp>
      <p:sp>
        <p:nvSpPr>
          <p:cNvPr id="15" name="Content Placeholder 2">
            <a:extLst>
              <a:ext uri="{FF2B5EF4-FFF2-40B4-BE49-F238E27FC236}">
                <a16:creationId xmlns:a16="http://schemas.microsoft.com/office/drawing/2014/main" id="{069B36DB-BDF7-07EF-44F0-9B24A7A099DA}"/>
              </a:ext>
            </a:extLst>
          </p:cNvPr>
          <p:cNvSpPr>
            <a:spLocks noGrp="1"/>
          </p:cNvSpPr>
          <p:nvPr>
            <p:ph idx="14"/>
          </p:nvPr>
        </p:nvSpPr>
        <p:spPr>
          <a:xfrm>
            <a:off x="574675" y="1658306"/>
            <a:ext cx="5381625" cy="4621843"/>
          </a:xfrm>
        </p:spPr>
        <p:txBody>
          <a:bodyPr lIns="0" tIns="0" rIns="0">
            <a:noAutofit/>
          </a:bodyPr>
          <a:lstStyle>
            <a:lvl1pPr>
              <a:lnSpc>
                <a:spcPct val="110000"/>
              </a:lnSpc>
              <a:spcAft>
                <a:spcPts val="900"/>
              </a:spcAft>
              <a:defRPr sz="1800" spc="-10" baseline="0">
                <a:solidFill>
                  <a:schemeClr val="bg1"/>
                </a:solidFill>
              </a:defRPr>
            </a:lvl1pPr>
            <a:lvl2pPr marL="0" indent="0">
              <a:lnSpc>
                <a:spcPct val="120000"/>
              </a:lnSpc>
              <a:spcAft>
                <a:spcPts val="300"/>
              </a:spcAft>
              <a:buNone/>
              <a:defRPr sz="1200" b="1" i="0" spc="-10" baseline="0">
                <a:solidFill>
                  <a:schemeClr val="bg1"/>
                </a:solidFill>
                <a:latin typeface="Arial" panose="020B0604020202020204" pitchFamily="34" charset="0"/>
              </a:defRPr>
            </a:lvl2pPr>
            <a:lvl3pPr>
              <a:lnSpc>
                <a:spcPct val="120000"/>
              </a:lnSpc>
              <a:spcAft>
                <a:spcPts val="0"/>
              </a:spcAft>
              <a:defRPr sz="1200" spc="-10" baseline="0">
                <a:solidFill>
                  <a:schemeClr val="bg1"/>
                </a:solidFill>
              </a:defRPr>
            </a:lvl3pPr>
            <a:lvl4pPr marL="129600" indent="-129600">
              <a:lnSpc>
                <a:spcPct val="120000"/>
              </a:lnSpc>
              <a:spcAft>
                <a:spcPts val="300"/>
              </a:spcAft>
              <a:buFont typeface="Arial" panose="020B0604020202020204" pitchFamily="34" charset="0"/>
              <a:buChar char="•"/>
              <a:defRPr sz="1200" spc="-10" baseline="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 name="Footer Placeholder 4">
            <a:extLst>
              <a:ext uri="{FF2B5EF4-FFF2-40B4-BE49-F238E27FC236}">
                <a16:creationId xmlns:a16="http://schemas.microsoft.com/office/drawing/2014/main" id="{9D011B58-79FD-984D-FD7D-0274620FAB57}"/>
              </a:ext>
            </a:extLst>
          </p:cNvPr>
          <p:cNvSpPr txBox="1">
            <a:spLocks/>
          </p:cNvSpPr>
          <p:nvPr userDrawn="1"/>
        </p:nvSpPr>
        <p:spPr>
          <a:xfrm>
            <a:off x="1007725" y="6483600"/>
            <a:ext cx="4114800" cy="216000"/>
          </a:xfrm>
          <a:prstGeom prst="rect">
            <a:avLst/>
          </a:prstGeom>
        </p:spPr>
        <p:txBody>
          <a:bodyPr vert="horz" lIns="0" tIns="0" rIns="0" bIns="0" rtlCol="0" anchor="t" anchorCtr="0"/>
          <a:lstStyle>
            <a:defPPr>
              <a:defRPr lang="en-US"/>
            </a:defPPr>
            <a:lvl1pPr marL="0" algn="l" defTabSz="914400" rtl="0" eaLnBrk="1" latinLnBrk="0" hangingPunct="1">
              <a:defRPr sz="1000" b="0" i="0" kern="1200" spc="-10" baseline="0">
                <a:solidFill>
                  <a:schemeClr val="bg1"/>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err="1"/>
              <a:t>Bydd</a:t>
            </a:r>
            <a:r>
              <a:rPr lang="en-GB" dirty="0"/>
              <a:t> Wych. </a:t>
            </a:r>
            <a:r>
              <a:rPr lang="en-GB" dirty="0" err="1"/>
              <a:t>Ailgylcha</a:t>
            </a:r>
            <a:r>
              <a:rPr lang="en-GB" dirty="0"/>
              <a:t>. </a:t>
            </a:r>
          </a:p>
        </p:txBody>
      </p:sp>
      <p:sp>
        <p:nvSpPr>
          <p:cNvPr id="4" name="Slide Number Placeholder 5">
            <a:extLst>
              <a:ext uri="{FF2B5EF4-FFF2-40B4-BE49-F238E27FC236}">
                <a16:creationId xmlns:a16="http://schemas.microsoft.com/office/drawing/2014/main" id="{58F3ACFB-1033-C241-D0C8-8975941A7C97}"/>
              </a:ext>
            </a:extLst>
          </p:cNvPr>
          <p:cNvSpPr txBox="1">
            <a:spLocks/>
          </p:cNvSpPr>
          <p:nvPr userDrawn="1"/>
        </p:nvSpPr>
        <p:spPr>
          <a:xfrm>
            <a:off x="576000" y="6483600"/>
            <a:ext cx="342000" cy="216000"/>
          </a:xfrm>
          <a:prstGeom prst="rect">
            <a:avLst/>
          </a:prstGeom>
        </p:spPr>
        <p:txBody>
          <a:bodyPr vert="horz" lIns="0" tIns="0" rIns="0" bIns="0" rtlCol="0" anchor="t" anchorCtr="0"/>
          <a:lstStyle>
            <a:defPPr>
              <a:defRPr lang="en-US"/>
            </a:defPPr>
            <a:lvl1pPr marL="0" algn="l" defTabSz="914400" rtl="0" eaLnBrk="1" latinLnBrk="0" hangingPunct="1">
              <a:defRPr sz="1000" b="0" i="0" kern="1200">
                <a:solidFill>
                  <a:schemeClr val="bg1"/>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91C9B73-268B-4114-ADE9-D26129C944DC}" type="slidenum">
              <a:rPr lang="en-GB" smtClean="0"/>
              <a:pPr/>
              <a:t>‹#›</a:t>
            </a:fld>
            <a:endParaRPr lang="en-GB"/>
          </a:p>
        </p:txBody>
      </p:sp>
      <p:pic>
        <p:nvPicPr>
          <p:cNvPr id="10" name="Picture 9">
            <a:extLst>
              <a:ext uri="{FF2B5EF4-FFF2-40B4-BE49-F238E27FC236}">
                <a16:creationId xmlns:a16="http://schemas.microsoft.com/office/drawing/2014/main" id="{9DBAAAC9-DCFC-1054-82AA-9A62454DBCC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666704" y="104949"/>
            <a:ext cx="1447137" cy="913981"/>
          </a:xfrm>
          <a:prstGeom prst="rect">
            <a:avLst/>
          </a:prstGeom>
        </p:spPr>
      </p:pic>
      <p:pic>
        <p:nvPicPr>
          <p:cNvPr id="11" name="Picture 10" descr="A black and white logo with text&#10;&#10;Description automatically generated">
            <a:extLst>
              <a:ext uri="{FF2B5EF4-FFF2-40B4-BE49-F238E27FC236}">
                <a16:creationId xmlns:a16="http://schemas.microsoft.com/office/drawing/2014/main" id="{391D3C0A-6FD4-A889-61BB-B65C62E02E1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031436" y="201591"/>
            <a:ext cx="520879" cy="736600"/>
          </a:xfrm>
          <a:prstGeom prst="rect">
            <a:avLst/>
          </a:prstGeom>
        </p:spPr>
      </p:pic>
      <p:pic>
        <p:nvPicPr>
          <p:cNvPr id="12" name="Graphic 11">
            <a:extLst>
              <a:ext uri="{FF2B5EF4-FFF2-40B4-BE49-F238E27FC236}">
                <a16:creationId xmlns:a16="http://schemas.microsoft.com/office/drawing/2014/main" id="{1DE6530D-200C-4F05-5B3E-E69FA94051E4}"/>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228229" y="420601"/>
            <a:ext cx="1412538" cy="302687"/>
          </a:xfrm>
          <a:prstGeom prst="rect">
            <a:avLst/>
          </a:prstGeom>
        </p:spPr>
      </p:pic>
      <p:sp>
        <p:nvSpPr>
          <p:cNvPr id="5" name="Content Placeholder 2">
            <a:extLst>
              <a:ext uri="{FF2B5EF4-FFF2-40B4-BE49-F238E27FC236}">
                <a16:creationId xmlns:a16="http://schemas.microsoft.com/office/drawing/2014/main" id="{10B45DF8-5F6A-5032-BB91-5783260A453E}"/>
              </a:ext>
            </a:extLst>
          </p:cNvPr>
          <p:cNvSpPr>
            <a:spLocks noGrp="1"/>
          </p:cNvSpPr>
          <p:nvPr>
            <p:ph idx="19"/>
          </p:nvPr>
        </p:nvSpPr>
        <p:spPr>
          <a:xfrm>
            <a:off x="6259142" y="1658306"/>
            <a:ext cx="5381625" cy="4621843"/>
          </a:xfrm>
        </p:spPr>
        <p:txBody>
          <a:bodyPr lIns="0" tIns="0" rIns="0">
            <a:noAutofit/>
          </a:bodyPr>
          <a:lstStyle>
            <a:lvl1pPr>
              <a:lnSpc>
                <a:spcPct val="110000"/>
              </a:lnSpc>
              <a:spcAft>
                <a:spcPts val="900"/>
              </a:spcAft>
              <a:defRPr sz="1800" spc="-10" baseline="0">
                <a:solidFill>
                  <a:schemeClr val="bg1"/>
                </a:solidFill>
              </a:defRPr>
            </a:lvl1pPr>
            <a:lvl2pPr marL="0" indent="0">
              <a:lnSpc>
                <a:spcPct val="120000"/>
              </a:lnSpc>
              <a:spcAft>
                <a:spcPts val="300"/>
              </a:spcAft>
              <a:buNone/>
              <a:defRPr sz="1200" b="1" i="0" spc="-10" baseline="0">
                <a:solidFill>
                  <a:schemeClr val="bg1"/>
                </a:solidFill>
                <a:latin typeface="Arial" panose="020B0604020202020204" pitchFamily="34" charset="0"/>
              </a:defRPr>
            </a:lvl2pPr>
            <a:lvl3pPr>
              <a:lnSpc>
                <a:spcPct val="120000"/>
              </a:lnSpc>
              <a:spcAft>
                <a:spcPts val="0"/>
              </a:spcAft>
              <a:defRPr sz="1200" spc="-10" baseline="0">
                <a:solidFill>
                  <a:schemeClr val="bg1"/>
                </a:solidFill>
              </a:defRPr>
            </a:lvl3pPr>
            <a:lvl4pPr marL="129600" indent="-129600">
              <a:lnSpc>
                <a:spcPct val="120000"/>
              </a:lnSpc>
              <a:spcAft>
                <a:spcPts val="300"/>
              </a:spcAft>
              <a:buFont typeface="Arial" panose="020B0604020202020204" pitchFamily="34" charset="0"/>
              <a:buChar char="•"/>
              <a:defRPr sz="1200" spc="-10" baseline="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2">
            <a:extLst>
              <a:ext uri="{FF2B5EF4-FFF2-40B4-BE49-F238E27FC236}">
                <a16:creationId xmlns:a16="http://schemas.microsoft.com/office/drawing/2014/main" id="{ADFE6748-1D53-ECFC-DD1A-D4150DFF4798}"/>
              </a:ext>
            </a:extLst>
          </p:cNvPr>
          <p:cNvSpPr>
            <a:spLocks noGrp="1"/>
          </p:cNvSpPr>
          <p:nvPr>
            <p:ph idx="20"/>
          </p:nvPr>
        </p:nvSpPr>
        <p:spPr>
          <a:xfrm>
            <a:off x="574675" y="218701"/>
            <a:ext cx="6469592" cy="334097"/>
          </a:xfrm>
        </p:spPr>
        <p:txBody>
          <a:bodyPr lIns="0" tIns="0" rIns="0" bIns="0">
            <a:noAutofit/>
          </a:bodyPr>
          <a:lstStyle>
            <a:lvl1pPr>
              <a:lnSpc>
                <a:spcPct val="130000"/>
              </a:lnSpc>
              <a:defRPr sz="1200" b="1" spc="-20" baseline="0">
                <a:solidFill>
                  <a:schemeClr val="bg1"/>
                </a:solidFill>
              </a:defRPr>
            </a:lvl1pPr>
            <a:lvl2pPr marL="0" indent="0">
              <a:lnSpc>
                <a:spcPct val="120000"/>
              </a:lnSpc>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dirty="0"/>
              <a:t>Click to edit Master text styles</a:t>
            </a:r>
          </a:p>
        </p:txBody>
      </p:sp>
    </p:spTree>
    <p:extLst>
      <p:ext uri="{BB962C8B-B14F-4D97-AF65-F5344CB8AC3E}">
        <p14:creationId xmlns:p14="http://schemas.microsoft.com/office/powerpoint/2010/main" val="410354684"/>
      </p:ext>
    </p:extLst>
  </p:cSld>
  <p:clrMapOvr>
    <a:masterClrMapping/>
  </p:clrMapOvr>
  <p:extLst>
    <p:ext uri="{DCECCB84-F9BA-43D5-87BE-67443E8EF086}">
      <p15:sldGuideLst xmlns:p15="http://schemas.microsoft.com/office/powerpoint/2012/main">
        <p15:guide id="1" pos="4345">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Red Diver – picture 3">
    <p:bg>
      <p:bgPr>
        <a:solidFill>
          <a:schemeClr val="accent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0DC0AF5-791F-5619-60E2-A088839F530A}"/>
              </a:ext>
            </a:extLst>
          </p:cNvPr>
          <p:cNvPicPr>
            <a:picLocks noChangeAspect="1"/>
          </p:cNvPicPr>
          <p:nvPr userDrawn="1"/>
        </p:nvPicPr>
        <p:blipFill>
          <a:blip r:embed="rId2"/>
          <a:stretch>
            <a:fillRect/>
          </a:stretch>
        </p:blipFill>
        <p:spPr>
          <a:xfrm>
            <a:off x="0" y="-5544"/>
            <a:ext cx="12192000" cy="6869088"/>
          </a:xfrm>
          <a:prstGeom prst="rect">
            <a:avLst/>
          </a:prstGeom>
        </p:spPr>
      </p:pic>
      <p:sp>
        <p:nvSpPr>
          <p:cNvPr id="3" name="Picture Placeholder 2">
            <a:extLst>
              <a:ext uri="{FF2B5EF4-FFF2-40B4-BE49-F238E27FC236}">
                <a16:creationId xmlns:a16="http://schemas.microsoft.com/office/drawing/2014/main" id="{3CC9C5F2-031A-59DF-B5E5-DC7149253AA8}"/>
              </a:ext>
            </a:extLst>
          </p:cNvPr>
          <p:cNvSpPr>
            <a:spLocks noGrp="1"/>
          </p:cNvSpPr>
          <p:nvPr>
            <p:ph type="pic" sz="quarter" idx="10"/>
          </p:nvPr>
        </p:nvSpPr>
        <p:spPr>
          <a:xfrm>
            <a:off x="574675" y="1616075"/>
            <a:ext cx="11049000" cy="4664075"/>
          </a:xfrm>
        </p:spPr>
        <p:txBody>
          <a:bodyPr anchor="ctr" anchorCtr="0"/>
          <a:lstStyle>
            <a:lvl1pPr algn="ctr">
              <a:defRPr/>
            </a:lvl1pPr>
          </a:lstStyle>
          <a:p>
            <a:endParaRPr lang="en-US"/>
          </a:p>
        </p:txBody>
      </p:sp>
      <p:pic>
        <p:nvPicPr>
          <p:cNvPr id="7" name="Picture 6">
            <a:extLst>
              <a:ext uri="{FF2B5EF4-FFF2-40B4-BE49-F238E27FC236}">
                <a16:creationId xmlns:a16="http://schemas.microsoft.com/office/drawing/2014/main" id="{10E08044-BA60-707B-06CB-7D09013599C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66704" y="104949"/>
            <a:ext cx="1447137" cy="913981"/>
          </a:xfrm>
          <a:prstGeom prst="rect">
            <a:avLst/>
          </a:prstGeom>
        </p:spPr>
      </p:pic>
      <p:pic>
        <p:nvPicPr>
          <p:cNvPr id="9" name="Picture 8" descr="A black and white logo with text&#10;&#10;Description automatically generated">
            <a:extLst>
              <a:ext uri="{FF2B5EF4-FFF2-40B4-BE49-F238E27FC236}">
                <a16:creationId xmlns:a16="http://schemas.microsoft.com/office/drawing/2014/main" id="{E9487FD9-D801-4E87-37E5-7CD410FEF12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031436" y="201591"/>
            <a:ext cx="520879" cy="736600"/>
          </a:xfrm>
          <a:prstGeom prst="rect">
            <a:avLst/>
          </a:prstGeom>
        </p:spPr>
      </p:pic>
      <p:pic>
        <p:nvPicPr>
          <p:cNvPr id="11" name="Graphic 10">
            <a:extLst>
              <a:ext uri="{FF2B5EF4-FFF2-40B4-BE49-F238E27FC236}">
                <a16:creationId xmlns:a16="http://schemas.microsoft.com/office/drawing/2014/main" id="{F1724407-0592-6B97-578B-2C12C6EB0264}"/>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228229" y="420601"/>
            <a:ext cx="1412538" cy="302687"/>
          </a:xfrm>
          <a:prstGeom prst="rect">
            <a:avLst/>
          </a:prstGeom>
        </p:spPr>
      </p:pic>
    </p:spTree>
    <p:extLst>
      <p:ext uri="{BB962C8B-B14F-4D97-AF65-F5344CB8AC3E}">
        <p14:creationId xmlns:p14="http://schemas.microsoft.com/office/powerpoint/2010/main" val="47548699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5EC05-98DB-4173-A006-6E1428FA556F}"/>
              </a:ext>
            </a:extLst>
          </p:cNvPr>
          <p:cNvSpPr>
            <a:spLocks noGrp="1"/>
          </p:cNvSpPr>
          <p:nvPr>
            <p:ph type="ctrTitle" hasCustomPrompt="1"/>
          </p:nvPr>
        </p:nvSpPr>
        <p:spPr>
          <a:xfrm>
            <a:off x="574675" y="2120900"/>
            <a:ext cx="9144000" cy="2387600"/>
          </a:xfrm>
        </p:spPr>
        <p:txBody>
          <a:bodyPr anchor="t" anchorCtr="0">
            <a:noAutofit/>
          </a:bodyPr>
          <a:lstStyle>
            <a:lvl1pPr algn="l">
              <a:lnSpc>
                <a:spcPts val="7500"/>
              </a:lnSpc>
              <a:defRPr sz="8000" b="1" i="0" cap="none" baseline="0">
                <a:solidFill>
                  <a:schemeClr val="bg1"/>
                </a:solidFill>
                <a:latin typeface="Arial" panose="020B0604020202020204" pitchFamily="34" charset="0"/>
              </a:defRPr>
            </a:lvl1pPr>
          </a:lstStyle>
          <a:p>
            <a:r>
              <a:rPr lang="en-US"/>
              <a:t>Title</a:t>
            </a:r>
            <a:br>
              <a:rPr lang="en-US"/>
            </a:br>
            <a:r>
              <a:rPr lang="en-US"/>
              <a:t>here</a:t>
            </a:r>
            <a:endParaRPr lang="en-GB"/>
          </a:p>
        </p:txBody>
      </p:sp>
      <p:sp>
        <p:nvSpPr>
          <p:cNvPr id="3" name="Subtitle 2">
            <a:extLst>
              <a:ext uri="{FF2B5EF4-FFF2-40B4-BE49-F238E27FC236}">
                <a16:creationId xmlns:a16="http://schemas.microsoft.com/office/drawing/2014/main" id="{71DDEB5A-5440-4C45-AD75-5FE203EAB346}"/>
              </a:ext>
            </a:extLst>
          </p:cNvPr>
          <p:cNvSpPr>
            <a:spLocks noGrp="1"/>
          </p:cNvSpPr>
          <p:nvPr>
            <p:ph type="subTitle" idx="1"/>
          </p:nvPr>
        </p:nvSpPr>
        <p:spPr>
          <a:xfrm>
            <a:off x="574675" y="5691188"/>
            <a:ext cx="9144000" cy="671512"/>
          </a:xfrm>
        </p:spPr>
        <p:txBody>
          <a:bodyPr anchor="b" anchorCtr="0">
            <a:noAutofit/>
          </a:bodyPr>
          <a:lstStyle>
            <a:lvl1pPr marL="0" indent="0" algn="l">
              <a:lnSpc>
                <a:spcPct val="100000"/>
              </a:lnSpc>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Text Placeholder 8">
            <a:extLst>
              <a:ext uri="{FF2B5EF4-FFF2-40B4-BE49-F238E27FC236}">
                <a16:creationId xmlns:a16="http://schemas.microsoft.com/office/drawing/2014/main" id="{5F282228-156C-8A92-490A-17C7E6A956BA}"/>
              </a:ext>
            </a:extLst>
          </p:cNvPr>
          <p:cNvSpPr>
            <a:spLocks noGrp="1"/>
          </p:cNvSpPr>
          <p:nvPr>
            <p:ph type="body" sz="quarter" idx="10" hasCustomPrompt="1"/>
          </p:nvPr>
        </p:nvSpPr>
        <p:spPr>
          <a:xfrm>
            <a:off x="574675" y="1433512"/>
            <a:ext cx="6042025" cy="446088"/>
          </a:xfrm>
        </p:spPr>
        <p:txBody>
          <a:bodyPr>
            <a:noAutofit/>
          </a:bodyPr>
          <a:lstStyle>
            <a:lvl1pPr>
              <a:lnSpc>
                <a:spcPts val="3200"/>
              </a:lnSpc>
              <a:spcAft>
                <a:spcPct val="0"/>
              </a:spcAft>
              <a:defRPr sz="3200" b="1" i="0" cap="none" baseline="0">
                <a:solidFill>
                  <a:schemeClr val="accent2"/>
                </a:solidFill>
                <a:latin typeface="Arial" panose="020B0604020202020204" pitchFamily="34" charset="0"/>
              </a:defRPr>
            </a:lvl1pPr>
          </a:lstStyle>
          <a:p>
            <a:pPr lvl="0"/>
            <a:r>
              <a:rPr lang="en-GB"/>
              <a:t>Sub title</a:t>
            </a:r>
          </a:p>
        </p:txBody>
      </p:sp>
      <p:pic>
        <p:nvPicPr>
          <p:cNvPr id="7" name="Picture 6" descr="Shape&#10;&#10;Description automatically generated with medium confidence">
            <a:extLst>
              <a:ext uri="{FF2B5EF4-FFF2-40B4-BE49-F238E27FC236}">
                <a16:creationId xmlns:a16="http://schemas.microsoft.com/office/drawing/2014/main" id="{81753CA9-CFAE-88BD-C794-E9E8E02A16B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80775" y="576705"/>
            <a:ext cx="1843800" cy="296419"/>
          </a:xfrm>
          <a:prstGeom prst="rect">
            <a:avLst/>
          </a:prstGeom>
          <a:noFill/>
        </p:spPr>
      </p:pic>
      <p:pic>
        <p:nvPicPr>
          <p:cNvPr id="10" name="Picture 9">
            <a:extLst>
              <a:ext uri="{FF2B5EF4-FFF2-40B4-BE49-F238E27FC236}">
                <a16:creationId xmlns:a16="http://schemas.microsoft.com/office/drawing/2014/main" id="{67E0853D-416E-56AA-F359-E3A51155D64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66704" y="104949"/>
            <a:ext cx="1447137" cy="913981"/>
          </a:xfrm>
          <a:prstGeom prst="rect">
            <a:avLst/>
          </a:prstGeom>
        </p:spPr>
      </p:pic>
      <p:pic>
        <p:nvPicPr>
          <p:cNvPr id="11" name="Picture 10" descr="A black and white logo with text&#10;&#10;Description automatically generated">
            <a:extLst>
              <a:ext uri="{FF2B5EF4-FFF2-40B4-BE49-F238E27FC236}">
                <a16:creationId xmlns:a16="http://schemas.microsoft.com/office/drawing/2014/main" id="{2796E96F-D972-BB69-1DD2-F8C6CCC5D6F6}"/>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031436" y="201591"/>
            <a:ext cx="520879" cy="736600"/>
          </a:xfrm>
          <a:prstGeom prst="rect">
            <a:avLst/>
          </a:prstGeom>
        </p:spPr>
      </p:pic>
      <p:pic>
        <p:nvPicPr>
          <p:cNvPr id="12" name="Graphic 11">
            <a:extLst>
              <a:ext uri="{FF2B5EF4-FFF2-40B4-BE49-F238E27FC236}">
                <a16:creationId xmlns:a16="http://schemas.microsoft.com/office/drawing/2014/main" id="{471D8661-E4E7-CE77-34CB-4BBCB709F298}"/>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228229" y="420601"/>
            <a:ext cx="1412538" cy="302687"/>
          </a:xfrm>
          <a:prstGeom prst="rect">
            <a:avLst/>
          </a:prstGeom>
        </p:spPr>
      </p:pic>
    </p:spTree>
    <p:extLst>
      <p:ext uri="{BB962C8B-B14F-4D97-AF65-F5344CB8AC3E}">
        <p14:creationId xmlns:p14="http://schemas.microsoft.com/office/powerpoint/2010/main" val="2529668974"/>
      </p:ext>
    </p:extLst>
  </p:cSld>
  <p:clrMapOvr>
    <a:masterClrMapping/>
  </p:clrMapOv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_BLAC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9B2D9-363F-4A5E-9251-F5BB3FBB0CFA}"/>
              </a:ext>
            </a:extLst>
          </p:cNvPr>
          <p:cNvSpPr>
            <a:spLocks noGrp="1"/>
          </p:cNvSpPr>
          <p:nvPr>
            <p:ph type="title" hasCustomPrompt="1"/>
          </p:nvPr>
        </p:nvSpPr>
        <p:spPr>
          <a:xfrm>
            <a:off x="574674" y="1104685"/>
            <a:ext cx="8569325" cy="5111965"/>
          </a:xfrm>
        </p:spPr>
        <p:txBody>
          <a:bodyPr>
            <a:noAutofit/>
          </a:bodyPr>
          <a:lstStyle>
            <a:lvl1pPr>
              <a:lnSpc>
                <a:spcPts val="7500"/>
              </a:lnSpc>
              <a:defRPr sz="8000" b="1" i="0" cap="none" spc="-200" baseline="0">
                <a:solidFill>
                  <a:schemeClr val="bg1"/>
                </a:solidFill>
                <a:latin typeface="Arial" panose="020B0604020202020204" pitchFamily="34" charset="0"/>
              </a:defRPr>
            </a:lvl1pPr>
          </a:lstStyle>
          <a:p>
            <a:r>
              <a:rPr lang="en-US"/>
              <a:t>Title</a:t>
            </a:r>
            <a:br>
              <a:rPr lang="en-US"/>
            </a:br>
            <a:r>
              <a:rPr lang="en-US"/>
              <a:t>here</a:t>
            </a:r>
            <a:endParaRPr lang="en-GB"/>
          </a:p>
        </p:txBody>
      </p:sp>
      <p:pic>
        <p:nvPicPr>
          <p:cNvPr id="7" name="Picture 6">
            <a:extLst>
              <a:ext uri="{FF2B5EF4-FFF2-40B4-BE49-F238E27FC236}">
                <a16:creationId xmlns:a16="http://schemas.microsoft.com/office/drawing/2014/main" id="{4B27386A-A619-FE91-7D5B-7D217FDD3D5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666704" y="104949"/>
            <a:ext cx="1447137" cy="913981"/>
          </a:xfrm>
          <a:prstGeom prst="rect">
            <a:avLst/>
          </a:prstGeom>
        </p:spPr>
      </p:pic>
      <p:pic>
        <p:nvPicPr>
          <p:cNvPr id="10" name="Picture 9" descr="A black and white logo with text&#10;&#10;Description automatically generated">
            <a:extLst>
              <a:ext uri="{FF2B5EF4-FFF2-40B4-BE49-F238E27FC236}">
                <a16:creationId xmlns:a16="http://schemas.microsoft.com/office/drawing/2014/main" id="{373199CC-090D-A9A2-8AA4-2534861068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031436" y="201591"/>
            <a:ext cx="520879" cy="736600"/>
          </a:xfrm>
          <a:prstGeom prst="rect">
            <a:avLst/>
          </a:prstGeom>
        </p:spPr>
      </p:pic>
      <p:pic>
        <p:nvPicPr>
          <p:cNvPr id="11" name="Graphic 10">
            <a:extLst>
              <a:ext uri="{FF2B5EF4-FFF2-40B4-BE49-F238E27FC236}">
                <a16:creationId xmlns:a16="http://schemas.microsoft.com/office/drawing/2014/main" id="{526E0D47-8805-6440-C773-A6E64279FD7D}"/>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228229" y="420601"/>
            <a:ext cx="1412538" cy="302687"/>
          </a:xfrm>
          <a:prstGeom prst="rect">
            <a:avLst/>
          </a:prstGeom>
        </p:spPr>
      </p:pic>
      <p:sp>
        <p:nvSpPr>
          <p:cNvPr id="12" name="Footer Placeholder 4">
            <a:extLst>
              <a:ext uri="{FF2B5EF4-FFF2-40B4-BE49-F238E27FC236}">
                <a16:creationId xmlns:a16="http://schemas.microsoft.com/office/drawing/2014/main" id="{87561A5C-FAE3-B30E-8C96-7F44E312EC00}"/>
              </a:ext>
            </a:extLst>
          </p:cNvPr>
          <p:cNvSpPr txBox="1"/>
          <p:nvPr userDrawn="1"/>
        </p:nvSpPr>
        <p:spPr>
          <a:xfrm>
            <a:off x="1007725" y="6483600"/>
            <a:ext cx="4114800" cy="216000"/>
          </a:xfrm>
          <a:prstGeom prst="rect">
            <a:avLst/>
          </a:prstGeom>
        </p:spPr>
        <p:txBody>
          <a:bodyPr vert="horz" lIns="0" tIns="0" rIns="0" bIns="0" rtlCol="0" anchor="t" anchorCtr="0"/>
          <a:lstStyle>
            <a:defPPr>
              <a:defRPr lang="en-US"/>
            </a:defPPr>
            <a:lvl1pPr marL="0" algn="l" defTabSz="914400" rtl="0" eaLnBrk="1" latinLnBrk="0" hangingPunct="1">
              <a:defRPr sz="1000" b="0" i="0" kern="1200" spc="-10" baseline="0">
                <a:solidFill>
                  <a:schemeClr val="bg1"/>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y-GB" sz="1000" b="0" i="0" strike="noStrike" cap="none" spc="-10" baseline="0">
                <a:solidFill>
                  <a:srgbClr val="FFFFFF"/>
                </a:solidFill>
                <a:effectLst/>
                <a:latin typeface="Arial"/>
                <a:ea typeface="Arial"/>
                <a:cs typeface="Arial"/>
              </a:rPr>
              <a:t>Bydd Wych. Ailgylcha. </a:t>
            </a:r>
          </a:p>
        </p:txBody>
      </p:sp>
      <p:sp>
        <p:nvSpPr>
          <p:cNvPr id="13" name="Slide Number Placeholder 5">
            <a:extLst>
              <a:ext uri="{FF2B5EF4-FFF2-40B4-BE49-F238E27FC236}">
                <a16:creationId xmlns:a16="http://schemas.microsoft.com/office/drawing/2014/main" id="{DE565415-51AA-9DA9-FE6B-1B26791E034C}"/>
              </a:ext>
            </a:extLst>
          </p:cNvPr>
          <p:cNvSpPr txBox="1"/>
          <p:nvPr userDrawn="1"/>
        </p:nvSpPr>
        <p:spPr>
          <a:xfrm>
            <a:off x="576000" y="6483600"/>
            <a:ext cx="342000" cy="216000"/>
          </a:xfrm>
          <a:prstGeom prst="rect">
            <a:avLst/>
          </a:prstGeom>
        </p:spPr>
        <p:txBody>
          <a:bodyPr vert="horz" lIns="0" tIns="0" rIns="0" bIns="0" rtlCol="0" anchor="t" anchorCtr="0"/>
          <a:lstStyle>
            <a:defPPr>
              <a:defRPr lang="en-US"/>
            </a:defPPr>
            <a:lvl1pPr marL="0" algn="l" defTabSz="914400" rtl="0" eaLnBrk="1" latinLnBrk="0" hangingPunct="1">
              <a:defRPr sz="1000" b="0" i="0" kern="1200">
                <a:solidFill>
                  <a:schemeClr val="bg1"/>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91C9B73-268B-4114-ADE9-D26129C944DC}" type="slidenum">
              <a:rPr lang="en-GB" smtClean="0"/>
              <a:t>‹#›</a:t>
            </a:fld>
            <a:endParaRPr lang="en-GB"/>
          </a:p>
        </p:txBody>
      </p:sp>
    </p:spTree>
    <p:extLst>
      <p:ext uri="{BB962C8B-B14F-4D97-AF65-F5344CB8AC3E}">
        <p14:creationId xmlns:p14="http://schemas.microsoft.com/office/powerpoint/2010/main" val="466788446"/>
      </p:ext>
    </p:extLst>
  </p:cSld>
  <p:clrMapOvr>
    <a:masterClrMapping/>
  </p:clrMapOvr>
  <p:transition/>
  <p:extLst>
    <p:ext uri="{DCECCB84-F9BA-43D5-87BE-67443E8EF086}">
      <p15:sldGuideLst xmlns:p15="http://schemas.microsoft.com/office/powerpoint/2012/main">
        <p15:guide id="1" pos="4345"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_RE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9B2D9-363F-4A5E-9251-F5BB3FBB0CFA}"/>
              </a:ext>
            </a:extLst>
          </p:cNvPr>
          <p:cNvSpPr>
            <a:spLocks noGrp="1"/>
          </p:cNvSpPr>
          <p:nvPr>
            <p:ph type="title" hasCustomPrompt="1"/>
          </p:nvPr>
        </p:nvSpPr>
        <p:spPr>
          <a:xfrm>
            <a:off x="574674" y="1104685"/>
            <a:ext cx="8569325" cy="5111965"/>
          </a:xfrm>
        </p:spPr>
        <p:txBody>
          <a:bodyPr>
            <a:noAutofit/>
          </a:bodyPr>
          <a:lstStyle>
            <a:lvl1pPr>
              <a:lnSpc>
                <a:spcPts val="7500"/>
              </a:lnSpc>
              <a:defRPr sz="8000" b="1" i="0" cap="none" spc="-200" baseline="0">
                <a:solidFill>
                  <a:schemeClr val="bg1"/>
                </a:solidFill>
                <a:latin typeface="Arial" panose="020B0604020202020204" pitchFamily="34" charset="0"/>
              </a:defRPr>
            </a:lvl1pPr>
          </a:lstStyle>
          <a:p>
            <a:r>
              <a:rPr lang="en-US"/>
              <a:t>Title</a:t>
            </a:r>
            <a:br>
              <a:rPr lang="en-US"/>
            </a:br>
            <a:r>
              <a:rPr lang="en-US"/>
              <a:t>here</a:t>
            </a:r>
            <a:endParaRPr lang="en-GB"/>
          </a:p>
        </p:txBody>
      </p:sp>
      <p:sp>
        <p:nvSpPr>
          <p:cNvPr id="7" name="Footer Placeholder 4">
            <a:extLst>
              <a:ext uri="{FF2B5EF4-FFF2-40B4-BE49-F238E27FC236}">
                <a16:creationId xmlns:a16="http://schemas.microsoft.com/office/drawing/2014/main" id="{18D69739-673D-6151-098A-72D7A5BB4F73}"/>
              </a:ext>
            </a:extLst>
          </p:cNvPr>
          <p:cNvSpPr txBox="1"/>
          <p:nvPr userDrawn="1"/>
        </p:nvSpPr>
        <p:spPr>
          <a:xfrm>
            <a:off x="1007725" y="6483600"/>
            <a:ext cx="4114800" cy="216000"/>
          </a:xfrm>
          <a:prstGeom prst="rect">
            <a:avLst/>
          </a:prstGeom>
        </p:spPr>
        <p:txBody>
          <a:bodyPr vert="horz" lIns="0" tIns="0" rIns="0" bIns="0" rtlCol="0" anchor="t" anchorCtr="0"/>
          <a:lstStyle>
            <a:defPPr>
              <a:defRPr lang="en-US"/>
            </a:defPPr>
            <a:lvl1pPr marL="0" algn="l" defTabSz="914400" rtl="0" eaLnBrk="1" latinLnBrk="0" hangingPunct="1">
              <a:defRPr sz="1000" b="0" i="0" kern="1200" spc="-10" baseline="0">
                <a:solidFill>
                  <a:schemeClr val="bg1"/>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y-GB" sz="1000" b="0" i="0" strike="noStrike" cap="none" spc="-10" baseline="0" dirty="0">
                <a:solidFill>
                  <a:srgbClr val="FFFFFF"/>
                </a:solidFill>
                <a:effectLst/>
                <a:latin typeface="Arial"/>
                <a:ea typeface="Arial"/>
                <a:cs typeface="Arial"/>
              </a:rPr>
              <a:t>Bydd Wych. Ailgylcha. </a:t>
            </a:r>
          </a:p>
        </p:txBody>
      </p:sp>
      <p:sp>
        <p:nvSpPr>
          <p:cNvPr id="10" name="Slide Number Placeholder 5">
            <a:extLst>
              <a:ext uri="{FF2B5EF4-FFF2-40B4-BE49-F238E27FC236}">
                <a16:creationId xmlns:a16="http://schemas.microsoft.com/office/drawing/2014/main" id="{7D24D33A-DC9F-D9F2-76D9-914D254C00F9}"/>
              </a:ext>
            </a:extLst>
          </p:cNvPr>
          <p:cNvSpPr txBox="1"/>
          <p:nvPr userDrawn="1"/>
        </p:nvSpPr>
        <p:spPr>
          <a:xfrm>
            <a:off x="576000" y="6483600"/>
            <a:ext cx="342000" cy="216000"/>
          </a:xfrm>
          <a:prstGeom prst="rect">
            <a:avLst/>
          </a:prstGeom>
        </p:spPr>
        <p:txBody>
          <a:bodyPr vert="horz" lIns="0" tIns="0" rIns="0" bIns="0" rtlCol="0" anchor="t" anchorCtr="0"/>
          <a:lstStyle>
            <a:defPPr>
              <a:defRPr lang="en-US"/>
            </a:defPPr>
            <a:lvl1pPr marL="0" algn="l" defTabSz="914400" rtl="0" eaLnBrk="1" latinLnBrk="0" hangingPunct="1">
              <a:defRPr sz="1000" b="0" i="0" kern="1200">
                <a:solidFill>
                  <a:schemeClr val="bg1"/>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91C9B73-268B-4114-ADE9-D26129C944DC}" type="slidenum">
              <a:rPr lang="en-GB" smtClean="0"/>
              <a:t>‹#›</a:t>
            </a:fld>
            <a:endParaRPr lang="en-GB"/>
          </a:p>
        </p:txBody>
      </p:sp>
      <p:pic>
        <p:nvPicPr>
          <p:cNvPr id="14" name="Picture 13">
            <a:extLst>
              <a:ext uri="{FF2B5EF4-FFF2-40B4-BE49-F238E27FC236}">
                <a16:creationId xmlns:a16="http://schemas.microsoft.com/office/drawing/2014/main" id="{D3401664-F32D-B68B-CCAF-B46B034943E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666704" y="104949"/>
            <a:ext cx="1447137" cy="913981"/>
          </a:xfrm>
          <a:prstGeom prst="rect">
            <a:avLst/>
          </a:prstGeom>
        </p:spPr>
      </p:pic>
      <p:pic>
        <p:nvPicPr>
          <p:cNvPr id="15" name="Picture 14" descr="A black and white logo with text&#10;&#10;Description automatically generated">
            <a:extLst>
              <a:ext uri="{FF2B5EF4-FFF2-40B4-BE49-F238E27FC236}">
                <a16:creationId xmlns:a16="http://schemas.microsoft.com/office/drawing/2014/main" id="{F92FB300-92B2-6681-B114-2A3F0C6D0B1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031436" y="201591"/>
            <a:ext cx="520879" cy="736600"/>
          </a:xfrm>
          <a:prstGeom prst="rect">
            <a:avLst/>
          </a:prstGeom>
        </p:spPr>
      </p:pic>
      <p:pic>
        <p:nvPicPr>
          <p:cNvPr id="16" name="Graphic 15">
            <a:extLst>
              <a:ext uri="{FF2B5EF4-FFF2-40B4-BE49-F238E27FC236}">
                <a16:creationId xmlns:a16="http://schemas.microsoft.com/office/drawing/2014/main" id="{E193866E-EC86-5082-B848-E412B96D32EA}"/>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228229" y="420601"/>
            <a:ext cx="1412538" cy="302687"/>
          </a:xfrm>
          <a:prstGeom prst="rect">
            <a:avLst/>
          </a:prstGeom>
        </p:spPr>
      </p:pic>
    </p:spTree>
    <p:extLst>
      <p:ext uri="{BB962C8B-B14F-4D97-AF65-F5344CB8AC3E}">
        <p14:creationId xmlns:p14="http://schemas.microsoft.com/office/powerpoint/2010/main" val="3562102798"/>
      </p:ext>
    </p:extLst>
  </p:cSld>
  <p:clrMapOvr>
    <a:masterClrMapping/>
  </p:clrMapOvr>
  <p:transition/>
  <p:extLst>
    <p:ext uri="{DCECCB84-F9BA-43D5-87BE-67443E8EF086}">
      <p15:sldGuideLst xmlns:p15="http://schemas.microsoft.com/office/powerpoint/2012/main">
        <p15:guide id="1" pos="4345"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_BLACK_IMAGE">
    <p:bg>
      <p:bgPr>
        <a:blipFill dpi="0" rotWithShape="1">
          <a:blip r:embed="rId2" cstate="email">
            <a:lum/>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AED63A-CF18-7A6C-7BBC-10466FF87018}"/>
              </a:ext>
            </a:extLst>
          </p:cNvPr>
          <p:cNvSpPr>
            <a:spLocks noGrp="1"/>
          </p:cNvSpPr>
          <p:nvPr>
            <p:ph type="title" hasCustomPrompt="1"/>
          </p:nvPr>
        </p:nvSpPr>
        <p:spPr>
          <a:xfrm>
            <a:off x="574675" y="1104685"/>
            <a:ext cx="7185026" cy="5111965"/>
          </a:xfrm>
        </p:spPr>
        <p:txBody>
          <a:bodyPr>
            <a:noAutofit/>
          </a:bodyPr>
          <a:lstStyle>
            <a:lvl1pPr>
              <a:lnSpc>
                <a:spcPts val="7500"/>
              </a:lnSpc>
              <a:defRPr sz="8000" b="1" i="0" cap="none" spc="-200" baseline="0">
                <a:solidFill>
                  <a:schemeClr val="bg1"/>
                </a:solidFill>
                <a:latin typeface="Arial" panose="020B0604020202020204" pitchFamily="34" charset="0"/>
              </a:defRPr>
            </a:lvl1pPr>
          </a:lstStyle>
          <a:p>
            <a:r>
              <a:rPr lang="en-US"/>
              <a:t>Title</a:t>
            </a:r>
            <a:br>
              <a:rPr lang="en-US"/>
            </a:br>
            <a:r>
              <a:rPr lang="en-US"/>
              <a:t>here</a:t>
            </a:r>
            <a:endParaRPr lang="en-GB"/>
          </a:p>
        </p:txBody>
      </p:sp>
      <p:sp>
        <p:nvSpPr>
          <p:cNvPr id="11" name="Footer Placeholder 4">
            <a:extLst>
              <a:ext uri="{FF2B5EF4-FFF2-40B4-BE49-F238E27FC236}">
                <a16:creationId xmlns:a16="http://schemas.microsoft.com/office/drawing/2014/main" id="{CCB92400-6B42-6A42-4C83-A92834473260}"/>
              </a:ext>
            </a:extLst>
          </p:cNvPr>
          <p:cNvSpPr>
            <a:spLocks noGrp="1"/>
          </p:cNvSpPr>
          <p:nvPr>
            <p:ph type="ftr" sz="quarter" idx="11"/>
          </p:nvPr>
        </p:nvSpPr>
        <p:spPr>
          <a:xfrm>
            <a:off x="1007725" y="6483600"/>
            <a:ext cx="4114800" cy="216000"/>
          </a:xfrm>
          <a:prstGeom prst="rect">
            <a:avLst/>
          </a:prstGeom>
        </p:spPr>
        <p:txBody>
          <a:bodyPr/>
          <a:lstStyle>
            <a:lvl1pPr>
              <a:defRPr>
                <a:solidFill>
                  <a:schemeClr val="bg1"/>
                </a:solidFill>
              </a:defRPr>
            </a:lvl1pPr>
          </a:lstStyle>
          <a:p>
            <a:r>
              <a:rPr lang="cy-GB" sz="1000" b="0" i="0" strike="noStrike" cap="none" spc="-10" baseline="0" dirty="0">
                <a:solidFill>
                  <a:srgbClr val="FFFFFF"/>
                </a:solidFill>
                <a:effectLst/>
                <a:latin typeface="Arial"/>
                <a:ea typeface="Arial"/>
                <a:cs typeface="Arial"/>
              </a:rPr>
              <a:t>Bydd Wych. Ailgylcha. </a:t>
            </a:r>
          </a:p>
        </p:txBody>
      </p:sp>
      <p:sp>
        <p:nvSpPr>
          <p:cNvPr id="13" name="Slide Number Placeholder 5">
            <a:extLst>
              <a:ext uri="{FF2B5EF4-FFF2-40B4-BE49-F238E27FC236}">
                <a16:creationId xmlns:a16="http://schemas.microsoft.com/office/drawing/2014/main" id="{98D9BF21-F5E5-D3E2-A1BD-18EB1A1FED35}"/>
              </a:ext>
            </a:extLst>
          </p:cNvPr>
          <p:cNvSpPr>
            <a:spLocks noGrp="1"/>
          </p:cNvSpPr>
          <p:nvPr>
            <p:ph type="sldNum" sz="quarter" idx="12"/>
          </p:nvPr>
        </p:nvSpPr>
        <p:spPr>
          <a:xfrm>
            <a:off x="576000" y="6483600"/>
            <a:ext cx="342000" cy="216000"/>
          </a:xfrm>
          <a:prstGeom prst="rect">
            <a:avLst/>
          </a:prstGeom>
        </p:spPr>
        <p:txBody>
          <a:bodyPr/>
          <a:lstStyle>
            <a:lvl1pPr>
              <a:defRPr>
                <a:solidFill>
                  <a:schemeClr val="bg1"/>
                </a:solidFill>
              </a:defRPr>
            </a:lvl1pPr>
          </a:lstStyle>
          <a:p>
            <a:fld id="{291C9B73-268B-4114-ADE9-D26129C944DC}" type="slidenum">
              <a:rPr lang="en-GB" smtClean="0"/>
              <a:t>‹#›</a:t>
            </a:fld>
            <a:endParaRPr lang="en-GB"/>
          </a:p>
        </p:txBody>
      </p:sp>
      <p:pic>
        <p:nvPicPr>
          <p:cNvPr id="14" name="Picture 13">
            <a:extLst>
              <a:ext uri="{FF2B5EF4-FFF2-40B4-BE49-F238E27FC236}">
                <a16:creationId xmlns:a16="http://schemas.microsoft.com/office/drawing/2014/main" id="{5BDB5D40-2EB6-2D7B-9B58-F6C42B1C723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666704" y="104949"/>
            <a:ext cx="1447137" cy="913981"/>
          </a:xfrm>
          <a:prstGeom prst="rect">
            <a:avLst/>
          </a:prstGeom>
        </p:spPr>
      </p:pic>
      <p:pic>
        <p:nvPicPr>
          <p:cNvPr id="15" name="Picture 14" descr="A black and white logo with text&#10;&#10;Description automatically generated">
            <a:extLst>
              <a:ext uri="{FF2B5EF4-FFF2-40B4-BE49-F238E27FC236}">
                <a16:creationId xmlns:a16="http://schemas.microsoft.com/office/drawing/2014/main" id="{BB85F1F5-0DB9-4002-9BD4-0B263978D876}"/>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031436" y="201591"/>
            <a:ext cx="520879" cy="736600"/>
          </a:xfrm>
          <a:prstGeom prst="rect">
            <a:avLst/>
          </a:prstGeom>
        </p:spPr>
      </p:pic>
      <p:pic>
        <p:nvPicPr>
          <p:cNvPr id="16" name="Graphic 15">
            <a:extLst>
              <a:ext uri="{FF2B5EF4-FFF2-40B4-BE49-F238E27FC236}">
                <a16:creationId xmlns:a16="http://schemas.microsoft.com/office/drawing/2014/main" id="{E884C072-95BE-584A-19B7-DD9755BFAB1A}"/>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228229" y="420601"/>
            <a:ext cx="1412538" cy="302687"/>
          </a:xfrm>
          <a:prstGeom prst="rect">
            <a:avLst/>
          </a:prstGeom>
        </p:spPr>
      </p:pic>
    </p:spTree>
    <p:extLst>
      <p:ext uri="{BB962C8B-B14F-4D97-AF65-F5344CB8AC3E}">
        <p14:creationId xmlns:p14="http://schemas.microsoft.com/office/powerpoint/2010/main" val="152478319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ite intro">
    <p:bg>
      <p:bgPr>
        <a:solidFill>
          <a:schemeClr val="bg1"/>
        </a:solidFill>
        <a:effectLst/>
      </p:bgPr>
    </p:bg>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B7BBA1D-B134-C6D3-8F21-4F5A9F2D82B4}"/>
              </a:ext>
            </a:extLst>
          </p:cNvPr>
          <p:cNvSpPr>
            <a:spLocks noGrp="1"/>
          </p:cNvSpPr>
          <p:nvPr>
            <p:ph idx="1"/>
          </p:nvPr>
        </p:nvSpPr>
        <p:spPr>
          <a:xfrm>
            <a:off x="8121650" y="1658307"/>
            <a:ext cx="3495675" cy="4587118"/>
          </a:xfrm>
        </p:spPr>
        <p:txBody>
          <a:bodyPr lIns="180000" tIns="144000" rIns="144000" bIns="144000">
            <a:noAutofit/>
          </a:bodyPr>
          <a:lstStyle>
            <a:lvl1pPr>
              <a:lnSpc>
                <a:spcPct val="110000"/>
              </a:lnSpc>
              <a:spcAft>
                <a:spcPts val="900"/>
              </a:spcAft>
              <a:defRPr sz="1400" spc="-10" baseline="0">
                <a:solidFill>
                  <a:schemeClr val="tx1"/>
                </a:solidFill>
              </a:defRPr>
            </a:lvl1pPr>
            <a:lvl2pPr marL="0" indent="0">
              <a:lnSpc>
                <a:spcPct val="120000"/>
              </a:lnSpc>
              <a:buNone/>
              <a:defRPr sz="1200" b="1" i="0" spc="-10" baseline="0">
                <a:solidFill>
                  <a:schemeClr val="accent2"/>
                </a:solidFill>
                <a:latin typeface="Arial" panose="020B0604020202020204" pitchFamily="34" charset="0"/>
              </a:defRPr>
            </a:lvl2pPr>
            <a:lvl3pPr>
              <a:lnSpc>
                <a:spcPct val="120000"/>
              </a:lnSpc>
              <a:spcAft>
                <a:spcPts val="1200"/>
              </a:spcAft>
              <a:defRPr sz="1200" spc="-10" baseline="0">
                <a:solidFill>
                  <a:schemeClr val="tx1"/>
                </a:solidFill>
              </a:defRPr>
            </a:lvl3pPr>
            <a:lvl4pPr marL="129600" indent="-129600">
              <a:lnSpc>
                <a:spcPct val="120000"/>
              </a:lnSpc>
              <a:spcAft>
                <a:spcPts val="12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a:extLst>
              <a:ext uri="{FF2B5EF4-FFF2-40B4-BE49-F238E27FC236}">
                <a16:creationId xmlns:a16="http://schemas.microsoft.com/office/drawing/2014/main" id="{73BE499F-E322-D5AF-B1F7-78EB0CF02654}"/>
              </a:ext>
            </a:extLst>
          </p:cNvPr>
          <p:cNvSpPr>
            <a:spLocks noGrp="1"/>
          </p:cNvSpPr>
          <p:nvPr>
            <p:ph idx="14"/>
          </p:nvPr>
        </p:nvSpPr>
        <p:spPr>
          <a:xfrm>
            <a:off x="574675" y="1658307"/>
            <a:ext cx="7272338" cy="1735968"/>
          </a:xfrm>
        </p:spPr>
        <p:txBody>
          <a:bodyPr>
            <a:noAutofit/>
          </a:bodyPr>
          <a:lstStyle>
            <a:lvl1pPr>
              <a:lnSpc>
                <a:spcPct val="110000"/>
              </a:lnSpc>
              <a:spcAft>
                <a:spcPts val="900"/>
              </a:spcAft>
              <a:defRPr sz="1800" spc="-10" baseline="0">
                <a:solidFill>
                  <a:schemeClr val="tx1"/>
                </a:solidFill>
              </a:defRPr>
            </a:lvl1pPr>
            <a:lvl2pPr marL="0" indent="0">
              <a:lnSpc>
                <a:spcPct val="120000"/>
              </a:lnSpc>
              <a:buNone/>
              <a:defRPr sz="1200" b="1" i="0" spc="-10" baseline="0">
                <a:solidFill>
                  <a:schemeClr val="accent2"/>
                </a:solidFill>
                <a:latin typeface="Arial" panose="020B0604020202020204" pitchFamily="34" charset="0"/>
              </a:defRPr>
            </a:lvl2pPr>
            <a:lvl3pPr>
              <a:lnSpc>
                <a:spcPct val="120000"/>
              </a:lnSpc>
              <a:spcAft>
                <a:spcPts val="1200"/>
              </a:spcAft>
              <a:defRPr sz="1200" spc="-10" baseline="0">
                <a:solidFill>
                  <a:schemeClr val="tx1"/>
                </a:solidFill>
              </a:defRPr>
            </a:lvl3pPr>
            <a:lvl4pPr marL="129600" indent="-129600">
              <a:lnSpc>
                <a:spcPct val="120000"/>
              </a:lnSpc>
              <a:spcAft>
                <a:spcPts val="12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Content Placeholder 2">
            <a:extLst>
              <a:ext uri="{FF2B5EF4-FFF2-40B4-BE49-F238E27FC236}">
                <a16:creationId xmlns:a16="http://schemas.microsoft.com/office/drawing/2014/main" id="{81D8B6E7-9A02-1931-B21D-D94BC89CE535}"/>
              </a:ext>
            </a:extLst>
          </p:cNvPr>
          <p:cNvSpPr>
            <a:spLocks noGrp="1"/>
          </p:cNvSpPr>
          <p:nvPr>
            <p:ph idx="16"/>
          </p:nvPr>
        </p:nvSpPr>
        <p:spPr>
          <a:xfrm>
            <a:off x="574675" y="218701"/>
            <a:ext cx="3495675" cy="334097"/>
          </a:xfrm>
        </p:spPr>
        <p:txBody>
          <a:bodyPr lIns="0" tIns="0" rIns="0" bIns="0">
            <a:noAutofit/>
          </a:bodyPr>
          <a:lstStyle>
            <a:lvl1pPr>
              <a:lnSpc>
                <a:spcPct val="130000"/>
              </a:lnSpc>
              <a:defRPr sz="1200" b="1" spc="-20" baseline="0">
                <a:solidFill>
                  <a:schemeClr val="bg1"/>
                </a:solidFill>
              </a:defRPr>
            </a:lvl1pPr>
            <a:lvl2pPr marL="0" indent="0">
              <a:lnSpc>
                <a:spcPct val="120000"/>
              </a:lnSpc>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dirty="0"/>
              <a:t>Click to edit Master text styles</a:t>
            </a:r>
          </a:p>
        </p:txBody>
      </p:sp>
      <p:sp>
        <p:nvSpPr>
          <p:cNvPr id="21" name="Title 1">
            <a:extLst>
              <a:ext uri="{FF2B5EF4-FFF2-40B4-BE49-F238E27FC236}">
                <a16:creationId xmlns:a16="http://schemas.microsoft.com/office/drawing/2014/main" id="{C31C075C-A834-06C8-AD7D-DE4989F7B539}"/>
              </a:ext>
            </a:extLst>
          </p:cNvPr>
          <p:cNvSpPr>
            <a:spLocks noGrp="1"/>
          </p:cNvSpPr>
          <p:nvPr>
            <p:ph type="title" hasCustomPrompt="1"/>
          </p:nvPr>
        </p:nvSpPr>
        <p:spPr>
          <a:xfrm>
            <a:off x="574675" y="535214"/>
            <a:ext cx="5837500" cy="755725"/>
          </a:xfrm>
        </p:spPr>
        <p:txBody>
          <a:bodyPr>
            <a:noAutofit/>
          </a:bodyPr>
          <a:lstStyle>
            <a:lvl1pPr>
              <a:lnSpc>
                <a:spcPct val="90000"/>
              </a:lnSpc>
              <a:defRPr sz="3000" b="1" i="0" cap="none" spc="-20" baseline="0">
                <a:solidFill>
                  <a:schemeClr val="tx1"/>
                </a:solidFill>
                <a:latin typeface="Arial" panose="020B0604020202020204" pitchFamily="34" charset="0"/>
              </a:defRPr>
            </a:lvl1pPr>
          </a:lstStyle>
          <a:p>
            <a:r>
              <a:rPr lang="en-US"/>
              <a:t>Title here</a:t>
            </a:r>
            <a:endParaRPr lang="en-GB"/>
          </a:p>
        </p:txBody>
      </p:sp>
      <p:sp>
        <p:nvSpPr>
          <p:cNvPr id="22" name="Content Placeholder 2">
            <a:extLst>
              <a:ext uri="{FF2B5EF4-FFF2-40B4-BE49-F238E27FC236}">
                <a16:creationId xmlns:a16="http://schemas.microsoft.com/office/drawing/2014/main" id="{4150293D-C343-84B1-4E53-5BFDE3E9924D}"/>
              </a:ext>
            </a:extLst>
          </p:cNvPr>
          <p:cNvSpPr>
            <a:spLocks noGrp="1"/>
          </p:cNvSpPr>
          <p:nvPr>
            <p:ph idx="17"/>
          </p:nvPr>
        </p:nvSpPr>
        <p:spPr>
          <a:xfrm>
            <a:off x="574675" y="3775205"/>
            <a:ext cx="7272338" cy="2470220"/>
          </a:xfrm>
        </p:spPr>
        <p:txBody>
          <a:bodyPr>
            <a:noAutofit/>
          </a:bodyPr>
          <a:lstStyle>
            <a:lvl1pPr>
              <a:lnSpc>
                <a:spcPct val="110000"/>
              </a:lnSpc>
              <a:spcAft>
                <a:spcPts val="900"/>
              </a:spcAft>
              <a:defRPr sz="1800" spc="-10" baseline="0">
                <a:solidFill>
                  <a:schemeClr val="tx1"/>
                </a:solidFill>
              </a:defRPr>
            </a:lvl1pPr>
            <a:lvl2pPr marL="0" indent="0">
              <a:lnSpc>
                <a:spcPct val="120000"/>
              </a:lnSpc>
              <a:buNone/>
              <a:defRPr sz="1200" b="1" i="0" spc="-10" baseline="0">
                <a:solidFill>
                  <a:schemeClr val="accent2"/>
                </a:solidFill>
                <a:latin typeface="Arial" panose="020B0604020202020204" pitchFamily="34" charset="0"/>
              </a:defRPr>
            </a:lvl2pPr>
            <a:lvl3pPr>
              <a:lnSpc>
                <a:spcPct val="120000"/>
              </a:lnSpc>
              <a:spcAft>
                <a:spcPts val="1200"/>
              </a:spcAft>
              <a:defRPr sz="1200" spc="-10" baseline="0">
                <a:solidFill>
                  <a:schemeClr val="tx1"/>
                </a:solidFill>
              </a:defRPr>
            </a:lvl3pPr>
            <a:lvl4pPr marL="129600" indent="-129600">
              <a:lnSpc>
                <a:spcPct val="120000"/>
              </a:lnSpc>
              <a:spcAft>
                <a:spcPts val="1200"/>
              </a:spcAft>
              <a:buFont typeface="Arial" panose="020B0604020202020204" pitchFamily="34" charset="0"/>
              <a:buChar char="•"/>
              <a:defRPr sz="1200" spc="-10" baseline="0">
                <a:solidFill>
                  <a:schemeClr val="tx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31" name="TextBox 30">
            <a:extLst>
              <a:ext uri="{FF2B5EF4-FFF2-40B4-BE49-F238E27FC236}">
                <a16:creationId xmlns:a16="http://schemas.microsoft.com/office/drawing/2014/main" id="{6F624554-55A9-63E0-A695-0C3B53BC3AFB}"/>
              </a:ext>
            </a:extLst>
          </p:cNvPr>
          <p:cNvSpPr txBox="1"/>
          <p:nvPr userDrawn="1"/>
        </p:nvSpPr>
        <p:spPr>
          <a:xfrm>
            <a:off x="574675" y="6482504"/>
            <a:ext cx="342001" cy="15388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fld id="{291C9B73-268B-4114-ADE9-D26129C944DC}" type="slidenum">
              <a:rPr lang="en-GB" sz="1000" b="0" i="0" smtClean="0">
                <a:latin typeface="Arial" panose="020B0604020202020204" pitchFamily="34" charset="0"/>
                <a:cs typeface="Arial" panose="020B0604020202020204" pitchFamily="34" charset="0"/>
              </a:rPr>
              <a:pPr marL="0" marR="0" lvl="0" indent="0" algn="l" defTabSz="914400" rtl="0" eaLnBrk="1" fontAlgn="auto" latinLnBrk="0" hangingPunct="1">
                <a:lnSpc>
                  <a:spcPct val="100000"/>
                </a:lnSpc>
                <a:spcBef>
                  <a:spcPct val="0"/>
                </a:spcBef>
                <a:spcAft>
                  <a:spcPct val="0"/>
                </a:spcAft>
                <a:buClrTx/>
                <a:buSzTx/>
                <a:buFontTx/>
                <a:buNone/>
                <a:defRPr/>
              </a:pPr>
              <a:t>‹#›</a:t>
            </a:fld>
            <a:endParaRPr lang="en-GB" sz="1000" b="0" i="0">
              <a:latin typeface="Arial" panose="020B0604020202020204" pitchFamily="34" charset="0"/>
              <a:cs typeface="Arial" panose="020B0604020202020204" pitchFamily="34" charset="0"/>
            </a:endParaRPr>
          </a:p>
        </p:txBody>
      </p:sp>
      <p:sp>
        <p:nvSpPr>
          <p:cNvPr id="32" name="TextBox 31">
            <a:extLst>
              <a:ext uri="{FF2B5EF4-FFF2-40B4-BE49-F238E27FC236}">
                <a16:creationId xmlns:a16="http://schemas.microsoft.com/office/drawing/2014/main" id="{E9289584-9401-01B3-A885-1F43384284A6}"/>
              </a:ext>
            </a:extLst>
          </p:cNvPr>
          <p:cNvSpPr txBox="1"/>
          <p:nvPr userDrawn="1"/>
        </p:nvSpPr>
        <p:spPr>
          <a:xfrm>
            <a:off x="1008924" y="6482503"/>
            <a:ext cx="1669621" cy="152400"/>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cy-GB" sz="1000" b="0" i="0" strike="noStrike" cap="none" spc="-10" baseline="0">
                <a:solidFill>
                  <a:srgbClr val="0D0802"/>
                </a:solidFill>
                <a:effectLst/>
                <a:latin typeface="Arial"/>
                <a:ea typeface="Arial"/>
                <a:cs typeface="Arial"/>
              </a:rPr>
              <a:t>Bydd Wych. Ailgylcha.</a:t>
            </a:r>
          </a:p>
        </p:txBody>
      </p:sp>
      <p:sp>
        <p:nvSpPr>
          <p:cNvPr id="33" name="Content Placeholder 2">
            <a:extLst>
              <a:ext uri="{FF2B5EF4-FFF2-40B4-BE49-F238E27FC236}">
                <a16:creationId xmlns:a16="http://schemas.microsoft.com/office/drawing/2014/main" id="{189AD8DA-9D3C-4C0B-54FC-EAFAC22DBC5D}"/>
              </a:ext>
            </a:extLst>
          </p:cNvPr>
          <p:cNvSpPr>
            <a:spLocks noGrp="1"/>
          </p:cNvSpPr>
          <p:nvPr>
            <p:ph idx="18"/>
          </p:nvPr>
        </p:nvSpPr>
        <p:spPr>
          <a:xfrm>
            <a:off x="574675" y="5779328"/>
            <a:ext cx="7272338" cy="553738"/>
          </a:xfrm>
        </p:spPr>
        <p:txBody>
          <a:bodyPr>
            <a:noAutofit/>
          </a:bodyPr>
          <a:lstStyle>
            <a:lvl1pPr>
              <a:lnSpc>
                <a:spcPct val="110000"/>
              </a:lnSpc>
              <a:spcAft>
                <a:spcPct val="0"/>
              </a:spcAft>
              <a:defRPr sz="1800" spc="-10" baseline="0">
                <a:solidFill>
                  <a:schemeClr val="tx1"/>
                </a:solidFill>
              </a:defRPr>
            </a:lvl1pPr>
            <a:lvl2pPr marL="0" indent="0">
              <a:lnSpc>
                <a:spcPct val="120000"/>
              </a:lnSpc>
              <a:buNone/>
              <a:defRPr sz="1200" b="1" i="0" spc="-20" baseline="0">
                <a:solidFill>
                  <a:schemeClr val="accent2"/>
                </a:solidFill>
                <a:latin typeface="Arial" panose="020B0604020202020204" pitchFamily="34" charset="0"/>
              </a:defRPr>
            </a:lvl2pPr>
            <a:lvl3pPr>
              <a:lnSpc>
                <a:spcPct val="120000"/>
              </a:lnSpc>
              <a:spcAft>
                <a:spcPts val="1200"/>
              </a:spcAft>
              <a:defRPr sz="1200" spc="-20" baseline="0">
                <a:solidFill>
                  <a:schemeClr val="tx1"/>
                </a:solidFill>
              </a:defRPr>
            </a:lvl3pPr>
            <a:lvl4pPr marL="172800" indent="-172800">
              <a:lnSpc>
                <a:spcPct val="120000"/>
              </a:lnSpc>
              <a:spcAft>
                <a:spcPts val="1200"/>
              </a:spcAft>
              <a:buFont typeface="Apple Symbols" panose="02000000000000000000" pitchFamily="2" charset="-79"/>
              <a:buChar char="⎻"/>
              <a:defRPr sz="1200" spc="-20" baseline="0">
                <a:solidFill>
                  <a:schemeClr val="tx1"/>
                </a:solidFill>
              </a:defRPr>
            </a:lvl4pPr>
            <a:lvl5pPr>
              <a:defRPr sz="1200">
                <a:solidFill>
                  <a:schemeClr val="bg1"/>
                </a:solidFill>
              </a:defRPr>
            </a:lvl5pPr>
          </a:lstStyle>
          <a:p>
            <a:pPr lvl="0"/>
            <a:r>
              <a:rPr lang="en-US"/>
              <a:t>Click to edit Master text styles</a:t>
            </a:r>
          </a:p>
          <a:p>
            <a:pPr lvl="0"/>
            <a:endParaRPr lang="en-US"/>
          </a:p>
        </p:txBody>
      </p:sp>
    </p:spTree>
    <p:extLst>
      <p:ext uri="{BB962C8B-B14F-4D97-AF65-F5344CB8AC3E}">
        <p14:creationId xmlns:p14="http://schemas.microsoft.com/office/powerpoint/2010/main" val="2587240051"/>
      </p:ext>
    </p:extLst>
  </p:cSld>
  <p:clrMapOvr>
    <a:masterClrMapping/>
  </p:clrMapOvr>
  <p:transition/>
  <p:extLst>
    <p:ext uri="{DCECCB84-F9BA-43D5-87BE-67443E8EF086}">
      <p15:sldGuideLst xmlns:p15="http://schemas.microsoft.com/office/powerpoint/2012/main">
        <p15:guide id="1" pos="4345"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4.pn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2.svg"/><Relationship Id="rId40" Type="http://schemas.openxmlformats.org/officeDocument/2006/relationships/image" Target="../media/image5.sv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75E4DA1-EB4F-4F9C-8BD5-D1B2114FDD6A}"/>
              </a:ext>
            </a:extLst>
          </p:cNvPr>
          <p:cNvSpPr>
            <a:spLocks noGrp="1"/>
          </p:cNvSpPr>
          <p:nvPr>
            <p:ph type="title"/>
          </p:nvPr>
        </p:nvSpPr>
        <p:spPr>
          <a:xfrm>
            <a:off x="576000" y="550956"/>
            <a:ext cx="11041200" cy="561780"/>
          </a:xfrm>
          <a:prstGeom prst="rect">
            <a:avLst/>
          </a:prstGeom>
        </p:spPr>
        <p:txBody>
          <a:bodyPr vert="horz" lIns="0" tIns="0" rIns="0" bIns="0" rtlCol="0" anchor="t" anchorCtr="0">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35E495D-19F1-48E6-9231-AB08BAF44DAB}"/>
              </a:ext>
            </a:extLst>
          </p:cNvPr>
          <p:cNvSpPr>
            <a:spLocks noGrp="1"/>
          </p:cNvSpPr>
          <p:nvPr>
            <p:ph type="body" idx="1"/>
          </p:nvPr>
        </p:nvSpPr>
        <p:spPr>
          <a:xfrm>
            <a:off x="574676" y="2339788"/>
            <a:ext cx="7272338" cy="3967256"/>
          </a:xfrm>
          <a:prstGeom prst="rect">
            <a:avLst/>
          </a:prstGeom>
        </p:spPr>
        <p:txBody>
          <a:bodyPr vert="horz" lIns="0" tIns="0" rIns="0" bIns="0" rtlCol="0" anchor="t" anchorCtr="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0F4F6208-E89A-4F5C-95D5-378B02D6B53E}"/>
              </a:ext>
            </a:extLst>
          </p:cNvPr>
          <p:cNvSpPr>
            <a:spLocks noGrp="1"/>
          </p:cNvSpPr>
          <p:nvPr>
            <p:ph type="ftr" sz="quarter" idx="3"/>
          </p:nvPr>
        </p:nvSpPr>
        <p:spPr>
          <a:xfrm>
            <a:off x="1008924" y="6483610"/>
            <a:ext cx="4114800" cy="216000"/>
          </a:xfrm>
          <a:prstGeom prst="rect">
            <a:avLst/>
          </a:prstGeom>
        </p:spPr>
        <p:txBody>
          <a:bodyPr vert="horz" lIns="0" tIns="0" rIns="0" bIns="0" rtlCol="0" anchor="t" anchorCtr="0"/>
          <a:lstStyle>
            <a:lvl1pPr algn="l">
              <a:defRPr sz="1000" b="0" i="0" spc="-10" baseline="0">
                <a:solidFill>
                  <a:schemeClr val="tx1"/>
                </a:solidFill>
                <a:latin typeface="Arial" panose="020B0604020202020204" pitchFamily="34" charset="0"/>
              </a:defRPr>
            </a:lvl1pPr>
          </a:lstStyle>
          <a:p>
            <a:r>
              <a:rPr lang="cy-GB" sz="1000" b="0" i="0" strike="noStrike" cap="none" spc="-10" baseline="0" dirty="0">
                <a:solidFill>
                  <a:srgbClr val="0D0802"/>
                </a:solidFill>
                <a:effectLst/>
                <a:latin typeface="Arial"/>
                <a:ea typeface="Arial"/>
                <a:cs typeface="Arial"/>
              </a:rPr>
              <a:t>Bydd Wych. Ailgylcha.</a:t>
            </a:r>
            <a:endParaRPr lang="en-GB" dirty="0"/>
          </a:p>
        </p:txBody>
      </p:sp>
      <p:sp>
        <p:nvSpPr>
          <p:cNvPr id="6" name="Slide Number Placeholder 5">
            <a:extLst>
              <a:ext uri="{FF2B5EF4-FFF2-40B4-BE49-F238E27FC236}">
                <a16:creationId xmlns:a16="http://schemas.microsoft.com/office/drawing/2014/main" id="{894D608C-52CD-40BA-AE03-D3A098D2B035}"/>
              </a:ext>
            </a:extLst>
          </p:cNvPr>
          <p:cNvSpPr>
            <a:spLocks noGrp="1"/>
          </p:cNvSpPr>
          <p:nvPr>
            <p:ph type="sldNum" sz="quarter" idx="4"/>
          </p:nvPr>
        </p:nvSpPr>
        <p:spPr>
          <a:xfrm>
            <a:off x="576000" y="6483600"/>
            <a:ext cx="342000" cy="216000"/>
          </a:xfrm>
          <a:prstGeom prst="rect">
            <a:avLst/>
          </a:prstGeom>
        </p:spPr>
        <p:txBody>
          <a:bodyPr vert="horz" lIns="0" tIns="0" rIns="0" bIns="0" rtlCol="0" anchor="t" anchorCtr="0"/>
          <a:lstStyle>
            <a:lvl1pPr algn="l">
              <a:defRPr sz="1000" b="0" i="0">
                <a:solidFill>
                  <a:schemeClr val="tx1"/>
                </a:solidFill>
                <a:latin typeface="Arial" panose="020B0604020202020204" pitchFamily="34" charset="0"/>
              </a:defRPr>
            </a:lvl1pPr>
          </a:lstStyle>
          <a:p>
            <a:fld id="{291C9B73-268B-4114-ADE9-D26129C944DC}" type="slidenum">
              <a:rPr lang="en-GB" smtClean="0"/>
              <a:t>‹#›</a:t>
            </a:fld>
            <a:endParaRPr lang="en-GB"/>
          </a:p>
        </p:txBody>
      </p:sp>
      <p:pic>
        <p:nvPicPr>
          <p:cNvPr id="11" name="Picture 10">
            <a:extLst>
              <a:ext uri="{FF2B5EF4-FFF2-40B4-BE49-F238E27FC236}">
                <a16:creationId xmlns:a16="http://schemas.microsoft.com/office/drawing/2014/main" id="{7706F3B0-AFFE-C7D0-FF56-C8C745AEED97}"/>
              </a:ext>
            </a:extLst>
          </p:cNvPr>
          <p:cNvPicPr>
            <a:picLocks noChangeAspect="1"/>
          </p:cNvPicPr>
          <p:nvPr userDrawn="1"/>
        </p:nvPicPr>
        <p:blipFill>
          <a:blip r:embed="rId36" cstate="email">
            <a:extLst>
              <a:ext uri="{28A0092B-C50C-407E-A947-70E740481C1C}">
                <a14:useLocalDpi xmlns:a14="http://schemas.microsoft.com/office/drawing/2010/main"/>
              </a:ext>
              <a:ext uri="{96DAC541-7B7A-43D3-8B79-37D633B846F1}">
                <asvg:svgBlip xmlns:asvg="http://schemas.microsoft.com/office/drawing/2016/SVG/main" r:embed="rId37"/>
              </a:ext>
            </a:extLst>
          </a:blip>
          <a:stretch>
            <a:fillRect/>
          </a:stretch>
        </p:blipFill>
        <p:spPr>
          <a:xfrm>
            <a:off x="8666704" y="104949"/>
            <a:ext cx="1447136" cy="913981"/>
          </a:xfrm>
          <a:prstGeom prst="rect">
            <a:avLst/>
          </a:prstGeom>
        </p:spPr>
      </p:pic>
      <p:pic>
        <p:nvPicPr>
          <p:cNvPr id="12" name="Picture 11">
            <a:extLst>
              <a:ext uri="{FF2B5EF4-FFF2-40B4-BE49-F238E27FC236}">
                <a16:creationId xmlns:a16="http://schemas.microsoft.com/office/drawing/2014/main" id="{0A08A4F3-21B7-69C3-F4CD-7CB815533B7D}"/>
              </a:ext>
            </a:extLst>
          </p:cNvPr>
          <p:cNvPicPr>
            <a:picLocks noChangeAspect="1"/>
          </p:cNvPicPr>
          <p:nvPr userDrawn="1"/>
        </p:nvPicPr>
        <p:blipFill>
          <a:blip r:embed="rId38" cstate="email">
            <a:extLst>
              <a:ext uri="{28A0092B-C50C-407E-A947-70E740481C1C}">
                <a14:useLocalDpi xmlns:a14="http://schemas.microsoft.com/office/drawing/2010/main"/>
              </a:ext>
            </a:extLst>
          </a:blip>
          <a:stretch>
            <a:fillRect/>
          </a:stretch>
        </p:blipFill>
        <p:spPr>
          <a:xfrm>
            <a:off x="8031436" y="201749"/>
            <a:ext cx="520879" cy="736284"/>
          </a:xfrm>
          <a:prstGeom prst="rect">
            <a:avLst/>
          </a:prstGeom>
        </p:spPr>
      </p:pic>
      <p:pic>
        <p:nvPicPr>
          <p:cNvPr id="17" name="Graphic 16">
            <a:extLst>
              <a:ext uri="{FF2B5EF4-FFF2-40B4-BE49-F238E27FC236}">
                <a16:creationId xmlns:a16="http://schemas.microsoft.com/office/drawing/2014/main" id="{601BA84A-8B18-7757-6824-2B2CC28375C0}"/>
              </a:ext>
            </a:extLst>
          </p:cNvPr>
          <p:cNvPicPr>
            <a:picLocks noChangeAspect="1"/>
          </p:cNvPicPr>
          <p:nvPr userDrawn="1"/>
        </p:nvPicPr>
        <p:blipFill>
          <a:blip r:embed="rId39">
            <a:extLst>
              <a:ext uri="{28A0092B-C50C-407E-A947-70E740481C1C}">
                <a14:useLocalDpi xmlns:a14="http://schemas.microsoft.com/office/drawing/2010/main"/>
              </a:ext>
              <a:ext uri="{96DAC541-7B7A-43D3-8B79-37D633B846F1}">
                <asvg:svgBlip xmlns:asvg="http://schemas.microsoft.com/office/drawing/2016/SVG/main" r:embed="rId40"/>
              </a:ext>
            </a:extLst>
          </a:blip>
          <a:stretch>
            <a:fillRect/>
          </a:stretch>
        </p:blipFill>
        <p:spPr>
          <a:xfrm>
            <a:off x="10228229" y="420601"/>
            <a:ext cx="1412538" cy="302687"/>
          </a:xfrm>
          <a:prstGeom prst="rect">
            <a:avLst/>
          </a:prstGeom>
        </p:spPr>
      </p:pic>
    </p:spTree>
    <p:extLst>
      <p:ext uri="{BB962C8B-B14F-4D97-AF65-F5344CB8AC3E}">
        <p14:creationId xmlns:p14="http://schemas.microsoft.com/office/powerpoint/2010/main" val="2011239258"/>
      </p:ext>
    </p:extLst>
  </p:cSld>
  <p:clrMap bg1="lt1" tx1="dk1" bg2="lt2" tx2="dk2" accent1="accent1" accent2="accent2" accent3="accent3" accent4="accent4" accent5="accent5" accent6="accent6" hlink="hlink" folHlink="folHlink"/>
  <p:sldLayoutIdLst>
    <p:sldLayoutId id="2147483666" r:id="rId1"/>
    <p:sldLayoutId id="2147483703" r:id="rId2"/>
    <p:sldLayoutId id="2147483712" r:id="rId3"/>
    <p:sldLayoutId id="2147483713" r:id="rId4"/>
    <p:sldLayoutId id="2147483649" r:id="rId5"/>
    <p:sldLayoutId id="2147483673" r:id="rId6"/>
    <p:sldLayoutId id="2147483661" r:id="rId7"/>
    <p:sldLayoutId id="2147483663" r:id="rId8"/>
    <p:sldLayoutId id="2147483671" r:id="rId9"/>
    <p:sldLayoutId id="2147483700" r:id="rId10"/>
    <p:sldLayoutId id="2147483704" r:id="rId11"/>
    <p:sldLayoutId id="2147483701" r:id="rId12"/>
    <p:sldLayoutId id="2147483710" r:id="rId13"/>
    <p:sldLayoutId id="2147483708" r:id="rId14"/>
    <p:sldLayoutId id="2147483709" r:id="rId15"/>
    <p:sldLayoutId id="2147483711" r:id="rId16"/>
    <p:sldLayoutId id="2147483707" r:id="rId17"/>
    <p:sldLayoutId id="2147483714" r:id="rId18"/>
    <p:sldLayoutId id="2147483702" r:id="rId19"/>
    <p:sldLayoutId id="2147483705" r:id="rId20"/>
    <p:sldLayoutId id="2147483670" r:id="rId21"/>
    <p:sldLayoutId id="2147483672" r:id="rId22"/>
    <p:sldLayoutId id="2147483674" r:id="rId23"/>
    <p:sldLayoutId id="2147483698" r:id="rId24"/>
    <p:sldLayoutId id="2147483675" r:id="rId25"/>
    <p:sldLayoutId id="2147483676" r:id="rId26"/>
    <p:sldLayoutId id="2147483677" r:id="rId27"/>
    <p:sldLayoutId id="2147483678" r:id="rId28"/>
    <p:sldLayoutId id="2147483699" r:id="rId29"/>
    <p:sldLayoutId id="2147483715" r:id="rId30"/>
    <p:sldLayoutId id="2147483716" r:id="rId31"/>
    <p:sldLayoutId id="2147483717" r:id="rId32"/>
    <p:sldLayoutId id="2147483718" r:id="rId33"/>
    <p:sldLayoutId id="2147483719" r:id="rId34"/>
  </p:sldLayoutIdLst>
  <p:transition/>
  <p:hf hdr="0" dt="0"/>
  <p:txStyles>
    <p:titleStyle>
      <a:lvl1pPr algn="l" defTabSz="914400" rtl="0" eaLnBrk="1" latinLnBrk="0" hangingPunct="1">
        <a:lnSpc>
          <a:spcPct val="90000"/>
        </a:lnSpc>
        <a:spcBef>
          <a:spcPct val="0"/>
        </a:spcBef>
        <a:buNone/>
        <a:defRPr sz="3000" b="1" i="0" kern="1200" spc="-10" baseline="0">
          <a:solidFill>
            <a:schemeClr val="tx1"/>
          </a:solidFill>
          <a:latin typeface="Arial" panose="020B0604020202020204" pitchFamily="34" charset="0"/>
          <a:ea typeface="+mj-ea"/>
          <a:cs typeface="+mj-cs"/>
        </a:defRPr>
      </a:lvl1pPr>
    </p:titleStyle>
    <p:bodyStyle>
      <a:lvl1pPr marL="0" indent="0" algn="l" defTabSz="914400" rtl="0" eaLnBrk="1" latinLnBrk="0" hangingPunct="1">
        <a:lnSpc>
          <a:spcPct val="110000"/>
        </a:lnSpc>
        <a:spcBef>
          <a:spcPct val="0"/>
        </a:spcBef>
        <a:spcAft>
          <a:spcPts val="1200"/>
        </a:spcAft>
        <a:buFontTx/>
        <a:buNone/>
        <a:defRPr sz="2400" b="0" i="0" kern="1200" spc="-10" baseline="0">
          <a:solidFill>
            <a:schemeClr val="tx1"/>
          </a:solidFill>
          <a:latin typeface="Arial" panose="020B0604020202020204" pitchFamily="34" charset="0"/>
          <a:ea typeface="+mn-ea"/>
          <a:cs typeface="+mn-cs"/>
        </a:defRPr>
      </a:lvl1pPr>
      <a:lvl2pPr marL="180000" indent="-180000" algn="l" defTabSz="914400" rtl="0" eaLnBrk="1" latinLnBrk="0" hangingPunct="1">
        <a:lnSpc>
          <a:spcPct val="110000"/>
        </a:lnSpc>
        <a:spcBef>
          <a:spcPct val="0"/>
        </a:spcBef>
        <a:spcAft>
          <a:spcPts val="800"/>
        </a:spcAft>
        <a:buFont typeface="Arial" panose="020B0604020202020204" pitchFamily="34" charset="0"/>
        <a:buChar char="•"/>
        <a:defRPr sz="2400" b="0" i="0" kern="1200" spc="-10" baseline="0">
          <a:solidFill>
            <a:schemeClr val="tx1"/>
          </a:solidFill>
          <a:latin typeface="Arial" panose="020B0604020202020204" pitchFamily="34" charset="0"/>
          <a:ea typeface="+mn-ea"/>
          <a:cs typeface="+mn-cs"/>
        </a:defRPr>
      </a:lvl2pPr>
      <a:lvl3pPr marL="0" indent="0" algn="l" defTabSz="914400" rtl="0" eaLnBrk="1" latinLnBrk="0" hangingPunct="1">
        <a:lnSpc>
          <a:spcPct val="90000"/>
        </a:lnSpc>
        <a:spcBef>
          <a:spcPct val="0"/>
        </a:spcBef>
        <a:spcAft>
          <a:spcPts val="1000"/>
        </a:spcAft>
        <a:buFont typeface="Arial" panose="020B0604020202020204" pitchFamily="34" charset="0"/>
        <a:buNone/>
        <a:defRPr sz="1800" b="0" i="0" kern="1200" spc="-10" baseline="0">
          <a:solidFill>
            <a:schemeClr val="tx1"/>
          </a:solidFill>
          <a:latin typeface="Arial" panose="020B0604020202020204" pitchFamily="34" charset="0"/>
          <a:ea typeface="+mn-ea"/>
          <a:cs typeface="+mn-cs"/>
        </a:defRPr>
      </a:lvl3pPr>
      <a:lvl4pPr marL="180000" indent="-180000" algn="l" defTabSz="914400" rtl="0" eaLnBrk="1" latinLnBrk="0" hangingPunct="1">
        <a:lnSpc>
          <a:spcPct val="90000"/>
        </a:lnSpc>
        <a:spcBef>
          <a:spcPct val="0"/>
        </a:spcBef>
        <a:spcAft>
          <a:spcPts val="1000"/>
        </a:spcAft>
        <a:buFont typeface="Arial" panose="020B0604020202020204" pitchFamily="34" charset="0"/>
        <a:buChar char="•"/>
        <a:defRPr sz="18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2000" b="1" i="0" kern="1200" spc="-1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62" userDrawn="1">
          <p15:clr>
            <a:srgbClr val="F26B43"/>
          </p15:clr>
        </p15:guide>
        <p15:guide id="2" orient="horz" pos="662" userDrawn="1">
          <p15:clr>
            <a:srgbClr val="F26B43"/>
          </p15:clr>
        </p15:guide>
        <p15:guide id="3" pos="7322" userDrawn="1">
          <p15:clr>
            <a:srgbClr val="F26B43"/>
          </p15:clr>
        </p15:guide>
        <p15:guide id="4" pos="2564" userDrawn="1">
          <p15:clr>
            <a:srgbClr val="F26B43"/>
          </p15:clr>
        </p15:guide>
        <p15:guide id="5" pos="2729" userDrawn="1">
          <p15:clr>
            <a:srgbClr val="F26B43"/>
          </p15:clr>
        </p15:guide>
        <p15:guide id="6" pos="4943" userDrawn="1">
          <p15:clr>
            <a:srgbClr val="F26B43"/>
          </p15:clr>
        </p15:guide>
        <p15:guide id="7" pos="5116" userDrawn="1">
          <p15:clr>
            <a:srgbClr val="F26B43"/>
          </p15:clr>
        </p15:guide>
        <p15:guide id="8" orient="horz" pos="3956" userDrawn="1">
          <p15:clr>
            <a:srgbClr val="F26B43"/>
          </p15:clr>
        </p15:guide>
        <p15:guide id="9" orient="horz" pos="1521" userDrawn="1">
          <p15:clr>
            <a:srgbClr val="F26B43"/>
          </p15:clr>
        </p15:guide>
        <p15:guide id="10" pos="3752" userDrawn="1">
          <p15:clr>
            <a:srgbClr val="F26B43"/>
          </p15:clr>
        </p15:guide>
        <p15:guide id="11" pos="3924"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svg"/><Relationship Id="rId3" Type="http://schemas.openxmlformats.org/officeDocument/2006/relationships/image" Target="../media/image6.jpeg"/><Relationship Id="rId7" Type="http://schemas.openxmlformats.org/officeDocument/2006/relationships/image" Target="../media/image20.svg"/><Relationship Id="rId12"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image" Target="../media/image18.sv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svg"/><Relationship Id="rId1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2.png"/><Relationship Id="rId18" Type="http://schemas.openxmlformats.org/officeDocument/2006/relationships/image" Target="../media/image77.emf"/><Relationship Id="rId3" Type="http://schemas.openxmlformats.org/officeDocument/2006/relationships/image" Target="../media/image6.jpeg"/><Relationship Id="rId7" Type="http://schemas.openxmlformats.org/officeDocument/2006/relationships/image" Target="../media/image66.png"/><Relationship Id="rId12" Type="http://schemas.openxmlformats.org/officeDocument/2006/relationships/image" Target="../media/image71.png"/><Relationship Id="rId17" Type="http://schemas.openxmlformats.org/officeDocument/2006/relationships/image" Target="../media/image76.png"/><Relationship Id="rId2" Type="http://schemas.openxmlformats.org/officeDocument/2006/relationships/notesSlide" Target="../notesSlides/notesSlide7.xml"/><Relationship Id="rId16" Type="http://schemas.openxmlformats.org/officeDocument/2006/relationships/image" Target="../media/image75.png"/><Relationship Id="rId1" Type="http://schemas.openxmlformats.org/officeDocument/2006/relationships/slideLayout" Target="../slideLayouts/slideLayout17.xml"/><Relationship Id="rId6" Type="http://schemas.openxmlformats.org/officeDocument/2006/relationships/image" Target="../media/image65.svg"/><Relationship Id="rId11" Type="http://schemas.openxmlformats.org/officeDocument/2006/relationships/image" Target="../media/image70.png"/><Relationship Id="rId5" Type="http://schemas.openxmlformats.org/officeDocument/2006/relationships/image" Target="../media/image64.png"/><Relationship Id="rId15" Type="http://schemas.openxmlformats.org/officeDocument/2006/relationships/image" Target="../media/image7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 Id="rId14" Type="http://schemas.openxmlformats.org/officeDocument/2006/relationships/image" Target="../media/image73.png"/></Relationships>
</file>

<file path=ppt/slides/_rels/slide11.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6.jpeg"/><Relationship Id="rId7" Type="http://schemas.openxmlformats.org/officeDocument/2006/relationships/image" Target="../media/image81.emf"/><Relationship Id="rId2" Type="http://schemas.openxmlformats.org/officeDocument/2006/relationships/notesSlide" Target="../notesSlides/notesSlide8.xml"/><Relationship Id="rId1" Type="http://schemas.openxmlformats.org/officeDocument/2006/relationships/slideLayout" Target="../slideLayouts/slideLayout17.xml"/><Relationship Id="rId6" Type="http://schemas.openxmlformats.org/officeDocument/2006/relationships/image" Target="../media/image80.png"/><Relationship Id="rId5" Type="http://schemas.openxmlformats.org/officeDocument/2006/relationships/image" Target="../media/image79.sv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s>
</file>

<file path=ppt/slides/_rels/slide12.xml.rels><?xml version="1.0" encoding="UTF-8" standalone="yes"?>
<Relationships xmlns="http://schemas.openxmlformats.org/package/2006/relationships"><Relationship Id="rId8" Type="http://schemas.openxmlformats.org/officeDocument/2006/relationships/image" Target="../media/image89.svg"/><Relationship Id="rId3" Type="http://schemas.openxmlformats.org/officeDocument/2006/relationships/image" Target="../media/image6.jpeg"/><Relationship Id="rId7" Type="http://schemas.openxmlformats.org/officeDocument/2006/relationships/image" Target="../media/image88.png"/><Relationship Id="rId2" Type="http://schemas.openxmlformats.org/officeDocument/2006/relationships/notesSlide" Target="../notesSlides/notesSlide9.xml"/><Relationship Id="rId1" Type="http://schemas.openxmlformats.org/officeDocument/2006/relationships/slideLayout" Target="../slideLayouts/slideLayout17.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 Id="rId9" Type="http://schemas.openxmlformats.org/officeDocument/2006/relationships/image" Target="../media/image90.png"/></Relationships>
</file>

<file path=ppt/slides/_rels/slide13.xml.rels><?xml version="1.0" encoding="UTF-8" standalone="yes"?>
<Relationships xmlns="http://schemas.openxmlformats.org/package/2006/relationships"><Relationship Id="rId3" Type="http://schemas.openxmlformats.org/officeDocument/2006/relationships/image" Target="../media/image91.em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2.png"/></Relationships>
</file>

<file path=ppt/slides/_rels/slide14.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image" Target="../media/image101.svg"/><Relationship Id="rId3" Type="http://schemas.openxmlformats.org/officeDocument/2006/relationships/image" Target="../media/image29.png"/><Relationship Id="rId7" Type="http://schemas.openxmlformats.org/officeDocument/2006/relationships/image" Target="../media/image95.png"/><Relationship Id="rId12" Type="http://schemas.openxmlformats.org/officeDocument/2006/relationships/image" Target="../media/image100.png"/><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image" Target="../media/image94.png"/><Relationship Id="rId11" Type="http://schemas.openxmlformats.org/officeDocument/2006/relationships/image" Target="../media/image99.svg"/><Relationship Id="rId5" Type="http://schemas.openxmlformats.org/officeDocument/2006/relationships/image" Target="../media/image93.emf"/><Relationship Id="rId10" Type="http://schemas.openxmlformats.org/officeDocument/2006/relationships/image" Target="../media/image98.png"/><Relationship Id="rId4" Type="http://schemas.openxmlformats.org/officeDocument/2006/relationships/image" Target="../media/image30.svg"/><Relationship Id="rId9" Type="http://schemas.openxmlformats.org/officeDocument/2006/relationships/image" Target="../media/image97.svg"/></Relationships>
</file>

<file path=ppt/slides/_rels/slide15.xml.rels><?xml version="1.0" encoding="UTF-8" standalone="yes"?>
<Relationships xmlns="http://schemas.openxmlformats.org/package/2006/relationships"><Relationship Id="rId8" Type="http://schemas.openxmlformats.org/officeDocument/2006/relationships/image" Target="../media/image105.svg"/><Relationship Id="rId3" Type="http://schemas.openxmlformats.org/officeDocument/2006/relationships/image" Target="../media/image29.png"/><Relationship Id="rId7" Type="http://schemas.openxmlformats.org/officeDocument/2006/relationships/image" Target="../media/image104.png"/><Relationship Id="rId2" Type="http://schemas.openxmlformats.org/officeDocument/2006/relationships/notesSlide" Target="../notesSlides/notesSlide12.xml"/><Relationship Id="rId1" Type="http://schemas.openxmlformats.org/officeDocument/2006/relationships/slideLayout" Target="../slideLayouts/slideLayout19.xml"/><Relationship Id="rId6" Type="http://schemas.openxmlformats.org/officeDocument/2006/relationships/image" Target="../media/image103.svg"/><Relationship Id="rId5" Type="http://schemas.openxmlformats.org/officeDocument/2006/relationships/image" Target="../media/image102.png"/><Relationship Id="rId10" Type="http://schemas.openxmlformats.org/officeDocument/2006/relationships/image" Target="../media/image107.png"/><Relationship Id="rId4" Type="http://schemas.openxmlformats.org/officeDocument/2006/relationships/image" Target="../media/image30.svg"/><Relationship Id="rId9" Type="http://schemas.openxmlformats.org/officeDocument/2006/relationships/image" Target="../media/image106.png"/></Relationships>
</file>

<file path=ppt/slides/_rels/slide16.xml.rels><?xml version="1.0" encoding="UTF-8" standalone="yes"?>
<Relationships xmlns="http://schemas.openxmlformats.org/package/2006/relationships"><Relationship Id="rId8" Type="http://schemas.openxmlformats.org/officeDocument/2006/relationships/image" Target="../media/image105.svg"/><Relationship Id="rId13" Type="http://schemas.openxmlformats.org/officeDocument/2006/relationships/image" Target="../media/image114.png"/><Relationship Id="rId18" Type="http://schemas.openxmlformats.org/officeDocument/2006/relationships/image" Target="../media/image119.svg"/><Relationship Id="rId26" Type="http://schemas.openxmlformats.org/officeDocument/2006/relationships/image" Target="../media/image127.svg"/><Relationship Id="rId3" Type="http://schemas.openxmlformats.org/officeDocument/2006/relationships/image" Target="../media/image29.png"/><Relationship Id="rId21" Type="http://schemas.openxmlformats.org/officeDocument/2006/relationships/image" Target="../media/image122.png"/><Relationship Id="rId7" Type="http://schemas.openxmlformats.org/officeDocument/2006/relationships/image" Target="../media/image104.png"/><Relationship Id="rId12" Type="http://schemas.openxmlformats.org/officeDocument/2006/relationships/image" Target="../media/image113.svg"/><Relationship Id="rId17" Type="http://schemas.openxmlformats.org/officeDocument/2006/relationships/image" Target="../media/image118.png"/><Relationship Id="rId25" Type="http://schemas.openxmlformats.org/officeDocument/2006/relationships/image" Target="../media/image126.png"/><Relationship Id="rId2" Type="http://schemas.openxmlformats.org/officeDocument/2006/relationships/notesSlide" Target="../notesSlides/notesSlide13.xml"/><Relationship Id="rId16" Type="http://schemas.openxmlformats.org/officeDocument/2006/relationships/image" Target="../media/image117.svg"/><Relationship Id="rId20" Type="http://schemas.openxmlformats.org/officeDocument/2006/relationships/image" Target="../media/image121.svg"/><Relationship Id="rId1" Type="http://schemas.openxmlformats.org/officeDocument/2006/relationships/slideLayout" Target="../slideLayouts/slideLayout19.xml"/><Relationship Id="rId6" Type="http://schemas.openxmlformats.org/officeDocument/2006/relationships/image" Target="../media/image109.svg"/><Relationship Id="rId11" Type="http://schemas.openxmlformats.org/officeDocument/2006/relationships/image" Target="../media/image112.png"/><Relationship Id="rId24" Type="http://schemas.openxmlformats.org/officeDocument/2006/relationships/image" Target="../media/image125.svg"/><Relationship Id="rId5" Type="http://schemas.openxmlformats.org/officeDocument/2006/relationships/image" Target="../media/image108.png"/><Relationship Id="rId15" Type="http://schemas.openxmlformats.org/officeDocument/2006/relationships/image" Target="../media/image116.png"/><Relationship Id="rId23" Type="http://schemas.openxmlformats.org/officeDocument/2006/relationships/image" Target="../media/image124.png"/><Relationship Id="rId28" Type="http://schemas.openxmlformats.org/officeDocument/2006/relationships/image" Target="../media/image129.svg"/><Relationship Id="rId10" Type="http://schemas.openxmlformats.org/officeDocument/2006/relationships/image" Target="../media/image111.png"/><Relationship Id="rId19" Type="http://schemas.openxmlformats.org/officeDocument/2006/relationships/image" Target="../media/image120.png"/><Relationship Id="rId4" Type="http://schemas.openxmlformats.org/officeDocument/2006/relationships/image" Target="../media/image30.svg"/><Relationship Id="rId9" Type="http://schemas.openxmlformats.org/officeDocument/2006/relationships/image" Target="../media/image110.png"/><Relationship Id="rId14" Type="http://schemas.openxmlformats.org/officeDocument/2006/relationships/image" Target="../media/image115.svg"/><Relationship Id="rId22" Type="http://schemas.openxmlformats.org/officeDocument/2006/relationships/image" Target="../media/image123.svg"/><Relationship Id="rId27" Type="http://schemas.openxmlformats.org/officeDocument/2006/relationships/image" Target="../media/image128.png"/></Relationships>
</file>

<file path=ppt/slides/_rels/slide17.xml.rels><?xml version="1.0" encoding="UTF-8" standalone="yes"?>
<Relationships xmlns="http://schemas.openxmlformats.org/package/2006/relationships"><Relationship Id="rId8" Type="http://schemas.openxmlformats.org/officeDocument/2006/relationships/image" Target="../media/image133.emf"/><Relationship Id="rId13" Type="http://schemas.openxmlformats.org/officeDocument/2006/relationships/image" Target="../media/image138.png"/><Relationship Id="rId3" Type="http://schemas.openxmlformats.org/officeDocument/2006/relationships/image" Target="../media/image29.png"/><Relationship Id="rId7" Type="http://schemas.openxmlformats.org/officeDocument/2006/relationships/image" Target="../media/image132.png"/><Relationship Id="rId12" Type="http://schemas.openxmlformats.org/officeDocument/2006/relationships/image" Target="../media/image137.emf"/><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131.svg"/><Relationship Id="rId11" Type="http://schemas.openxmlformats.org/officeDocument/2006/relationships/image" Target="../media/image136.png"/><Relationship Id="rId5" Type="http://schemas.openxmlformats.org/officeDocument/2006/relationships/image" Target="../media/image130.png"/><Relationship Id="rId10" Type="http://schemas.openxmlformats.org/officeDocument/2006/relationships/image" Target="../media/image135.emf"/><Relationship Id="rId4" Type="http://schemas.openxmlformats.org/officeDocument/2006/relationships/image" Target="../media/image30.svg"/><Relationship Id="rId9" Type="http://schemas.openxmlformats.org/officeDocument/2006/relationships/image" Target="../media/image134.png"/><Relationship Id="rId14" Type="http://schemas.openxmlformats.org/officeDocument/2006/relationships/image" Target="../media/image139.png"/></Relationships>
</file>

<file path=ppt/slides/_rels/slide18.xml.rels><?xml version="1.0" encoding="UTF-8" standalone="yes"?>
<Relationships xmlns="http://schemas.openxmlformats.org/package/2006/relationships"><Relationship Id="rId8" Type="http://schemas.openxmlformats.org/officeDocument/2006/relationships/image" Target="../media/image142.emf"/><Relationship Id="rId13" Type="http://schemas.openxmlformats.org/officeDocument/2006/relationships/image" Target="../media/image139.png"/><Relationship Id="rId3" Type="http://schemas.openxmlformats.org/officeDocument/2006/relationships/image" Target="../media/image29.png"/><Relationship Id="rId7" Type="http://schemas.openxmlformats.org/officeDocument/2006/relationships/image" Target="../media/image136.png"/><Relationship Id="rId12" Type="http://schemas.openxmlformats.org/officeDocument/2006/relationships/image" Target="../media/image138.png"/><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image" Target="../media/image141.svg"/><Relationship Id="rId11" Type="http://schemas.openxmlformats.org/officeDocument/2006/relationships/image" Target="../media/image145.emf"/><Relationship Id="rId5" Type="http://schemas.openxmlformats.org/officeDocument/2006/relationships/image" Target="../media/image140.png"/><Relationship Id="rId10" Type="http://schemas.openxmlformats.org/officeDocument/2006/relationships/image" Target="../media/image144.emf"/><Relationship Id="rId4" Type="http://schemas.openxmlformats.org/officeDocument/2006/relationships/image" Target="../media/image30.svg"/><Relationship Id="rId9" Type="http://schemas.openxmlformats.org/officeDocument/2006/relationships/image" Target="../media/image143.emf"/></Relationships>
</file>

<file path=ppt/slides/_rels/slide19.xml.rels><?xml version="1.0" encoding="UTF-8" standalone="yes"?>
<Relationships xmlns="http://schemas.openxmlformats.org/package/2006/relationships"><Relationship Id="rId8" Type="http://schemas.openxmlformats.org/officeDocument/2006/relationships/image" Target="../media/image146.png"/><Relationship Id="rId3" Type="http://schemas.openxmlformats.org/officeDocument/2006/relationships/image" Target="../media/image29.png"/><Relationship Id="rId7" Type="http://schemas.openxmlformats.org/officeDocument/2006/relationships/image" Target="../media/image134.png"/><Relationship Id="rId12" Type="http://schemas.openxmlformats.org/officeDocument/2006/relationships/image" Target="../media/image150.png"/><Relationship Id="rId2" Type="http://schemas.openxmlformats.org/officeDocument/2006/relationships/notesSlide" Target="../notesSlides/notesSlide16.xml"/><Relationship Id="rId1" Type="http://schemas.openxmlformats.org/officeDocument/2006/relationships/slideLayout" Target="../slideLayouts/slideLayout10.xml"/><Relationship Id="rId6" Type="http://schemas.openxmlformats.org/officeDocument/2006/relationships/image" Target="../media/image131.svg"/><Relationship Id="rId11" Type="http://schemas.openxmlformats.org/officeDocument/2006/relationships/image" Target="../media/image149.emf"/><Relationship Id="rId5" Type="http://schemas.openxmlformats.org/officeDocument/2006/relationships/image" Target="../media/image130.png"/><Relationship Id="rId10" Type="http://schemas.openxmlformats.org/officeDocument/2006/relationships/image" Target="../media/image148.png"/><Relationship Id="rId4" Type="http://schemas.openxmlformats.org/officeDocument/2006/relationships/image" Target="../media/image30.svg"/><Relationship Id="rId9" Type="http://schemas.openxmlformats.org/officeDocument/2006/relationships/image" Target="../media/image147.emf"/></Relationships>
</file>

<file path=ppt/slides/_rels/slide2.xml.rels><?xml version="1.0" encoding="UTF-8" standalone="yes"?>
<Relationships xmlns="http://schemas.openxmlformats.org/package/2006/relationships"><Relationship Id="rId8" Type="http://schemas.openxmlformats.org/officeDocument/2006/relationships/image" Target="../media/image32.svg"/><Relationship Id="rId13" Type="http://schemas.openxmlformats.org/officeDocument/2006/relationships/hyperlink" Target="http://www.cymruynailgylchu.org.uk/ysgolion" TargetMode="External"/><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svg"/><Relationship Id="rId2" Type="http://schemas.openxmlformats.org/officeDocument/2006/relationships/notesSlide" Target="../notesSlides/notesSlide2.xml"/><Relationship Id="rId1" Type="http://schemas.openxmlformats.org/officeDocument/2006/relationships/slideLayout" Target="../slideLayouts/slideLayout31.xml"/><Relationship Id="rId6" Type="http://schemas.openxmlformats.org/officeDocument/2006/relationships/image" Target="../media/image30.sv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28.svg"/><Relationship Id="rId9" Type="http://schemas.openxmlformats.org/officeDocument/2006/relationships/image" Target="../media/image33.png"/></Relationships>
</file>

<file path=ppt/slides/_rels/slide20.xml.rels><?xml version="1.0" encoding="UTF-8" standalone="yes"?>
<Relationships xmlns="http://schemas.openxmlformats.org/package/2006/relationships"><Relationship Id="rId8" Type="http://schemas.openxmlformats.org/officeDocument/2006/relationships/image" Target="../media/image146.png"/><Relationship Id="rId3" Type="http://schemas.openxmlformats.org/officeDocument/2006/relationships/image" Target="../media/image29.png"/><Relationship Id="rId7" Type="http://schemas.openxmlformats.org/officeDocument/2006/relationships/image" Target="../media/image134.png"/><Relationship Id="rId12" Type="http://schemas.openxmlformats.org/officeDocument/2006/relationships/image" Target="../media/image155.emf"/><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image" Target="../media/image152.svg"/><Relationship Id="rId11" Type="http://schemas.openxmlformats.org/officeDocument/2006/relationships/image" Target="../media/image154.emf"/><Relationship Id="rId5" Type="http://schemas.openxmlformats.org/officeDocument/2006/relationships/image" Target="../media/image151.png"/><Relationship Id="rId10" Type="http://schemas.openxmlformats.org/officeDocument/2006/relationships/image" Target="../media/image153.emf"/><Relationship Id="rId4" Type="http://schemas.openxmlformats.org/officeDocument/2006/relationships/image" Target="../media/image30.svg"/><Relationship Id="rId9" Type="http://schemas.openxmlformats.org/officeDocument/2006/relationships/image" Target="../media/image148.png"/></Relationships>
</file>

<file path=ppt/slides/_rels/slide21.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58.png"/><Relationship Id="rId4" Type="http://schemas.openxmlformats.org/officeDocument/2006/relationships/image" Target="../media/image157.svg"/></Relationships>
</file>

<file path=ppt/slides/_rels/slide22.xml.rels><?xml version="1.0" encoding="UTF-8" standalone="yes"?>
<Relationships xmlns="http://schemas.openxmlformats.org/package/2006/relationships"><Relationship Id="rId8" Type="http://schemas.openxmlformats.org/officeDocument/2006/relationships/image" Target="../media/image161.png"/><Relationship Id="rId3" Type="http://schemas.openxmlformats.org/officeDocument/2006/relationships/image" Target="../media/image29.png"/><Relationship Id="rId7" Type="http://schemas.openxmlformats.org/officeDocument/2006/relationships/hyperlink" Target="https://www.youtube.com/watch?v=aIJMCoC10qg" TargetMode="External"/><Relationship Id="rId12" Type="http://schemas.openxmlformats.org/officeDocument/2006/relationships/image" Target="../media/image165.sv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160.svg"/><Relationship Id="rId11" Type="http://schemas.openxmlformats.org/officeDocument/2006/relationships/image" Target="../media/image164.png"/><Relationship Id="rId5" Type="http://schemas.openxmlformats.org/officeDocument/2006/relationships/image" Target="../media/image159.png"/><Relationship Id="rId10" Type="http://schemas.openxmlformats.org/officeDocument/2006/relationships/image" Target="../media/image163.svg"/><Relationship Id="rId4" Type="http://schemas.openxmlformats.org/officeDocument/2006/relationships/image" Target="../media/image30.svg"/><Relationship Id="rId9" Type="http://schemas.openxmlformats.org/officeDocument/2006/relationships/image" Target="../media/image162.png"/></Relationships>
</file>

<file path=ppt/slides/_rels/slide23.xml.rels><?xml version="1.0" encoding="UTF-8" standalone="yes"?>
<Relationships xmlns="http://schemas.openxmlformats.org/package/2006/relationships"><Relationship Id="rId8" Type="http://schemas.openxmlformats.org/officeDocument/2006/relationships/image" Target="../media/image160.svg"/><Relationship Id="rId3" Type="http://schemas.openxmlformats.org/officeDocument/2006/relationships/image" Target="../media/image29.png"/><Relationship Id="rId7" Type="http://schemas.openxmlformats.org/officeDocument/2006/relationships/image" Target="../media/image159.png"/><Relationship Id="rId12" Type="http://schemas.openxmlformats.org/officeDocument/2006/relationships/image" Target="../media/image163.sv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165.svg"/><Relationship Id="rId11" Type="http://schemas.openxmlformats.org/officeDocument/2006/relationships/image" Target="../media/image162.png"/><Relationship Id="rId5" Type="http://schemas.openxmlformats.org/officeDocument/2006/relationships/image" Target="../media/image164.png"/><Relationship Id="rId10" Type="http://schemas.openxmlformats.org/officeDocument/2006/relationships/image" Target="../media/image161.png"/><Relationship Id="rId4" Type="http://schemas.openxmlformats.org/officeDocument/2006/relationships/image" Target="../media/image30.svg"/><Relationship Id="rId9" Type="http://schemas.openxmlformats.org/officeDocument/2006/relationships/hyperlink" Target="https://www.youtube.com/watch?v=aIJMCoC10qg"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69.png"/><Relationship Id="rId5" Type="http://schemas.openxmlformats.org/officeDocument/2006/relationships/image" Target="../media/image168.png"/><Relationship Id="rId4" Type="http://schemas.openxmlformats.org/officeDocument/2006/relationships/image" Target="../media/image167.png"/></Relationships>
</file>

<file path=ppt/slides/_rels/slide25.xml.rels><?xml version="1.0" encoding="UTF-8" standalone="yes"?>
<Relationships xmlns="http://schemas.openxmlformats.org/package/2006/relationships"><Relationship Id="rId8" Type="http://schemas.openxmlformats.org/officeDocument/2006/relationships/image" Target="../media/image173.png"/><Relationship Id="rId13" Type="http://schemas.openxmlformats.org/officeDocument/2006/relationships/image" Target="../media/image109.svg"/><Relationship Id="rId3" Type="http://schemas.openxmlformats.org/officeDocument/2006/relationships/image" Target="../media/image29.png"/><Relationship Id="rId7" Type="http://schemas.openxmlformats.org/officeDocument/2006/relationships/image" Target="../media/image172.svg"/><Relationship Id="rId12" Type="http://schemas.openxmlformats.org/officeDocument/2006/relationships/image" Target="../media/image108.png"/><Relationship Id="rId2" Type="http://schemas.openxmlformats.org/officeDocument/2006/relationships/notesSlide" Target="../notesSlides/notesSlide22.xml"/><Relationship Id="rId1" Type="http://schemas.openxmlformats.org/officeDocument/2006/relationships/slideLayout" Target="../slideLayouts/slideLayout34.xml"/><Relationship Id="rId6" Type="http://schemas.openxmlformats.org/officeDocument/2006/relationships/image" Target="../media/image171.svg"/><Relationship Id="rId11" Type="http://schemas.openxmlformats.org/officeDocument/2006/relationships/image" Target="../media/image105.svg"/><Relationship Id="rId5" Type="http://schemas.openxmlformats.org/officeDocument/2006/relationships/image" Target="../media/image170.png"/><Relationship Id="rId10" Type="http://schemas.openxmlformats.org/officeDocument/2006/relationships/image" Target="../media/image104.png"/><Relationship Id="rId4" Type="http://schemas.openxmlformats.org/officeDocument/2006/relationships/image" Target="../media/image30.svg"/><Relationship Id="rId9" Type="http://schemas.openxmlformats.org/officeDocument/2006/relationships/image" Target="../media/image174.svg"/></Relationships>
</file>

<file path=ppt/slides/_rels/slide26.xml.rels><?xml version="1.0" encoding="UTF-8" standalone="yes"?>
<Relationships xmlns="http://schemas.openxmlformats.org/package/2006/relationships"><Relationship Id="rId8" Type="http://schemas.openxmlformats.org/officeDocument/2006/relationships/image" Target="../media/image177.svg"/><Relationship Id="rId13" Type="http://schemas.openxmlformats.org/officeDocument/2006/relationships/image" Target="../media/image162.png"/><Relationship Id="rId3" Type="http://schemas.openxmlformats.org/officeDocument/2006/relationships/image" Target="../media/image29.png"/><Relationship Id="rId7" Type="http://schemas.openxmlformats.org/officeDocument/2006/relationships/image" Target="../media/image176.png"/><Relationship Id="rId12" Type="http://schemas.openxmlformats.org/officeDocument/2006/relationships/hyperlink" Target="https://www.youtube.com/watch?v=eDn0StdoTzU" TargetMode="External"/><Relationship Id="rId2" Type="http://schemas.openxmlformats.org/officeDocument/2006/relationships/notesSlide" Target="../notesSlides/notesSlide23.xml"/><Relationship Id="rId1" Type="http://schemas.openxmlformats.org/officeDocument/2006/relationships/slideLayout" Target="../slideLayouts/slideLayout10.xml"/><Relationship Id="rId6" Type="http://schemas.openxmlformats.org/officeDocument/2006/relationships/image" Target="../media/image175.svg"/><Relationship Id="rId11" Type="http://schemas.openxmlformats.org/officeDocument/2006/relationships/image" Target="../media/image180.png"/><Relationship Id="rId5" Type="http://schemas.openxmlformats.org/officeDocument/2006/relationships/image" Target="../media/image170.png"/><Relationship Id="rId15" Type="http://schemas.openxmlformats.org/officeDocument/2006/relationships/image" Target="../media/image181.png"/><Relationship Id="rId10" Type="http://schemas.openxmlformats.org/officeDocument/2006/relationships/image" Target="../media/image179.svg"/><Relationship Id="rId4" Type="http://schemas.openxmlformats.org/officeDocument/2006/relationships/image" Target="../media/image30.svg"/><Relationship Id="rId9" Type="http://schemas.openxmlformats.org/officeDocument/2006/relationships/image" Target="../media/image178.png"/><Relationship Id="rId14" Type="http://schemas.openxmlformats.org/officeDocument/2006/relationships/image" Target="../media/image163.svg"/></Relationships>
</file>

<file path=ppt/slides/_rels/slide27.xml.rels><?xml version="1.0" encoding="UTF-8" standalone="yes"?>
<Relationships xmlns="http://schemas.openxmlformats.org/package/2006/relationships"><Relationship Id="rId8" Type="http://schemas.openxmlformats.org/officeDocument/2006/relationships/image" Target="../media/image185.png"/><Relationship Id="rId3" Type="http://schemas.openxmlformats.org/officeDocument/2006/relationships/image" Target="../media/image29.png"/><Relationship Id="rId7" Type="http://schemas.openxmlformats.org/officeDocument/2006/relationships/image" Target="../media/image184.png"/><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image" Target="../media/image183.svg"/><Relationship Id="rId11" Type="http://schemas.openxmlformats.org/officeDocument/2006/relationships/image" Target="../media/image188.emf"/><Relationship Id="rId5" Type="http://schemas.openxmlformats.org/officeDocument/2006/relationships/image" Target="../media/image182.png"/><Relationship Id="rId10" Type="http://schemas.openxmlformats.org/officeDocument/2006/relationships/image" Target="../media/image187.png"/><Relationship Id="rId4" Type="http://schemas.openxmlformats.org/officeDocument/2006/relationships/image" Target="../media/image30.svg"/><Relationship Id="rId9" Type="http://schemas.openxmlformats.org/officeDocument/2006/relationships/image" Target="../media/image186.png"/></Relationships>
</file>

<file path=ppt/slides/_rels/slide28.xml.rels><?xml version="1.0" encoding="UTF-8" standalone="yes"?>
<Relationships xmlns="http://schemas.openxmlformats.org/package/2006/relationships"><Relationship Id="rId8" Type="http://schemas.openxmlformats.org/officeDocument/2006/relationships/image" Target="../media/image185.png"/><Relationship Id="rId3" Type="http://schemas.openxmlformats.org/officeDocument/2006/relationships/image" Target="../media/image29.png"/><Relationship Id="rId7" Type="http://schemas.openxmlformats.org/officeDocument/2006/relationships/image" Target="../media/image184.png"/><Relationship Id="rId2" Type="http://schemas.openxmlformats.org/officeDocument/2006/relationships/notesSlide" Target="../notesSlides/notesSlide25.xml"/><Relationship Id="rId1" Type="http://schemas.openxmlformats.org/officeDocument/2006/relationships/slideLayout" Target="../slideLayouts/slideLayout11.xml"/><Relationship Id="rId6" Type="http://schemas.openxmlformats.org/officeDocument/2006/relationships/image" Target="../media/image189.svg"/><Relationship Id="rId5" Type="http://schemas.openxmlformats.org/officeDocument/2006/relationships/image" Target="../media/image178.png"/><Relationship Id="rId10" Type="http://schemas.openxmlformats.org/officeDocument/2006/relationships/image" Target="../media/image187.png"/><Relationship Id="rId4" Type="http://schemas.openxmlformats.org/officeDocument/2006/relationships/image" Target="../media/image30.svg"/><Relationship Id="rId9" Type="http://schemas.openxmlformats.org/officeDocument/2006/relationships/image" Target="../media/image186.png"/></Relationships>
</file>

<file path=ppt/slides/_rels/slide29.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92.png"/><Relationship Id="rId4" Type="http://schemas.openxmlformats.org/officeDocument/2006/relationships/image" Target="../media/image191.svg"/></Relationships>
</file>

<file path=ppt/slides/_rels/slide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0.svg"/><Relationship Id="rId7" Type="http://schemas.openxmlformats.org/officeDocument/2006/relationships/image" Target="../media/image38.svg"/><Relationship Id="rId12" Type="http://schemas.openxmlformats.org/officeDocument/2006/relationships/image" Target="../media/image43.png"/><Relationship Id="rId2" Type="http://schemas.openxmlformats.org/officeDocument/2006/relationships/image" Target="../media/image29.png"/><Relationship Id="rId1" Type="http://schemas.openxmlformats.org/officeDocument/2006/relationships/slideLayout" Target="../slideLayouts/slideLayout31.xml"/><Relationship Id="rId6" Type="http://schemas.openxmlformats.org/officeDocument/2006/relationships/image" Target="../media/image37.png"/><Relationship Id="rId11" Type="http://schemas.openxmlformats.org/officeDocument/2006/relationships/image" Target="../media/image42.svg"/><Relationship Id="rId5" Type="http://schemas.openxmlformats.org/officeDocument/2006/relationships/image" Target="../media/image36.sv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svg"/></Relationships>
</file>

<file path=ppt/slides/_rels/slide30.xml.rels><?xml version="1.0" encoding="UTF-8" standalone="yes"?>
<Relationships xmlns="http://schemas.openxmlformats.org/package/2006/relationships"><Relationship Id="rId3" Type="http://schemas.openxmlformats.org/officeDocument/2006/relationships/image" Target="../media/image193.png"/><Relationship Id="rId7" Type="http://schemas.openxmlformats.org/officeDocument/2006/relationships/image" Target="../media/image195.jpeg"/><Relationship Id="rId2" Type="http://schemas.openxmlformats.org/officeDocument/2006/relationships/notesSlide" Target="../notesSlides/notesSlide27.xml"/><Relationship Id="rId1" Type="http://schemas.openxmlformats.org/officeDocument/2006/relationships/slideLayout" Target="../slideLayouts/slideLayout10.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194.svg"/></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198.png"/><Relationship Id="rId2" Type="http://schemas.openxmlformats.org/officeDocument/2006/relationships/notesSlide" Target="../notesSlides/notesSlide28.xml"/><Relationship Id="rId1" Type="http://schemas.openxmlformats.org/officeDocument/2006/relationships/slideLayout" Target="../slideLayouts/slideLayout10.xml"/><Relationship Id="rId6" Type="http://schemas.openxmlformats.org/officeDocument/2006/relationships/image" Target="../media/image197.svg"/><Relationship Id="rId5" Type="http://schemas.openxmlformats.org/officeDocument/2006/relationships/image" Target="../media/image196.png"/><Relationship Id="rId4" Type="http://schemas.openxmlformats.org/officeDocument/2006/relationships/image" Target="../media/image30.svg"/></Relationships>
</file>

<file path=ppt/slides/_rels/slide32.xml.rels><?xml version="1.0" encoding="UTF-8" standalone="yes"?>
<Relationships xmlns="http://schemas.openxmlformats.org/package/2006/relationships"><Relationship Id="rId8" Type="http://schemas.openxmlformats.org/officeDocument/2006/relationships/image" Target="../media/image200.svg"/><Relationship Id="rId3" Type="http://schemas.openxmlformats.org/officeDocument/2006/relationships/image" Target="../media/image29.png"/><Relationship Id="rId7" Type="http://schemas.openxmlformats.org/officeDocument/2006/relationships/image" Target="../media/image199.png"/><Relationship Id="rId2" Type="http://schemas.openxmlformats.org/officeDocument/2006/relationships/notesSlide" Target="../notesSlides/notesSlide29.xml"/><Relationship Id="rId1" Type="http://schemas.openxmlformats.org/officeDocument/2006/relationships/slideLayout" Target="../slideLayouts/slideLayout10.xml"/><Relationship Id="rId6" Type="http://schemas.openxmlformats.org/officeDocument/2006/relationships/image" Target="../media/image197.svg"/><Relationship Id="rId5" Type="http://schemas.openxmlformats.org/officeDocument/2006/relationships/image" Target="../media/image196.png"/><Relationship Id="rId4" Type="http://schemas.openxmlformats.org/officeDocument/2006/relationships/image" Target="../media/image30.svg"/><Relationship Id="rId9" Type="http://schemas.openxmlformats.org/officeDocument/2006/relationships/image" Target="../media/image198.png"/></Relationships>
</file>

<file path=ppt/slides/_rels/slide33.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image" Target="../media/image203.png"/><Relationship Id="rId4" Type="http://schemas.openxmlformats.org/officeDocument/2006/relationships/image" Target="../media/image202.svg"/></Relationships>
</file>

<file path=ppt/slides/_rels/slide34.xml.rels><?xml version="1.0" encoding="UTF-8" standalone="yes"?>
<Relationships xmlns="http://schemas.openxmlformats.org/package/2006/relationships"><Relationship Id="rId8" Type="http://schemas.openxmlformats.org/officeDocument/2006/relationships/image" Target="../media/image205.png"/><Relationship Id="rId3" Type="http://schemas.openxmlformats.org/officeDocument/2006/relationships/image" Target="../media/image182.png"/><Relationship Id="rId7" Type="http://schemas.openxmlformats.org/officeDocument/2006/relationships/image" Target="../media/image204.png"/><Relationship Id="rId2" Type="http://schemas.openxmlformats.org/officeDocument/2006/relationships/notesSlide" Target="../notesSlides/notesSlide31.xml"/><Relationship Id="rId1" Type="http://schemas.openxmlformats.org/officeDocument/2006/relationships/slideLayout" Target="../slideLayouts/slideLayout10.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183.svg"/></Relationships>
</file>

<file path=ppt/slides/_rels/slide35.xml.rels><?xml version="1.0" encoding="UTF-8" standalone="yes"?>
<Relationships xmlns="http://schemas.openxmlformats.org/package/2006/relationships"><Relationship Id="rId8" Type="http://schemas.openxmlformats.org/officeDocument/2006/relationships/image" Target="../media/image210.png"/><Relationship Id="rId3" Type="http://schemas.openxmlformats.org/officeDocument/2006/relationships/image" Target="../media/image6.jpeg"/><Relationship Id="rId7" Type="http://schemas.openxmlformats.org/officeDocument/2006/relationships/image" Target="../media/image209.svg"/><Relationship Id="rId2" Type="http://schemas.openxmlformats.org/officeDocument/2006/relationships/notesSlide" Target="../notesSlides/notesSlide32.xml"/><Relationship Id="rId1" Type="http://schemas.openxmlformats.org/officeDocument/2006/relationships/slideLayout" Target="../slideLayouts/slideLayout15.xml"/><Relationship Id="rId6" Type="http://schemas.openxmlformats.org/officeDocument/2006/relationships/image" Target="../media/image208.png"/><Relationship Id="rId5" Type="http://schemas.openxmlformats.org/officeDocument/2006/relationships/image" Target="../media/image207.svg"/><Relationship Id="rId4" Type="http://schemas.openxmlformats.org/officeDocument/2006/relationships/image" Target="../media/image206.png"/></Relationships>
</file>

<file path=ppt/slides/_rels/slide36.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image" Target="../media/image29.png"/><Relationship Id="rId7" Type="http://schemas.openxmlformats.org/officeDocument/2006/relationships/image" Target="../media/image48.png"/><Relationship Id="rId2" Type="http://schemas.openxmlformats.org/officeDocument/2006/relationships/notesSlide" Target="../notesSlides/notesSlide33.xml"/><Relationship Id="rId1" Type="http://schemas.openxmlformats.org/officeDocument/2006/relationships/slideLayout" Target="../slideLayouts/slideLayout12.xml"/><Relationship Id="rId6" Type="http://schemas.openxmlformats.org/officeDocument/2006/relationships/image" Target="../media/image47.svg"/><Relationship Id="rId5" Type="http://schemas.openxmlformats.org/officeDocument/2006/relationships/image" Target="../media/image46.png"/><Relationship Id="rId10" Type="http://schemas.openxmlformats.org/officeDocument/2006/relationships/image" Target="../media/image212.png"/><Relationship Id="rId4" Type="http://schemas.openxmlformats.org/officeDocument/2006/relationships/image" Target="../media/image30.svg"/><Relationship Id="rId9" Type="http://schemas.openxmlformats.org/officeDocument/2006/relationships/image" Target="../media/image211.png"/></Relationships>
</file>

<file path=ppt/slides/_rels/slide37.xml.rels><?xml version="1.0" encoding="UTF-8" standalone="yes"?>
<Relationships xmlns="http://schemas.openxmlformats.org/package/2006/relationships"><Relationship Id="rId8" Type="http://schemas.openxmlformats.org/officeDocument/2006/relationships/image" Target="../media/image47.svg"/><Relationship Id="rId13" Type="http://schemas.openxmlformats.org/officeDocument/2006/relationships/image" Target="../media/image214.jpeg"/><Relationship Id="rId3" Type="http://schemas.openxmlformats.org/officeDocument/2006/relationships/image" Target="../media/image29.png"/><Relationship Id="rId7" Type="http://schemas.openxmlformats.org/officeDocument/2006/relationships/image" Target="../media/image46.png"/><Relationship Id="rId12" Type="http://schemas.openxmlformats.org/officeDocument/2006/relationships/image" Target="../media/image213.png"/><Relationship Id="rId2" Type="http://schemas.openxmlformats.org/officeDocument/2006/relationships/notesSlide" Target="../notesSlides/notesSlide34.xml"/><Relationship Id="rId16" Type="http://schemas.openxmlformats.org/officeDocument/2006/relationships/image" Target="../media/image217.png"/><Relationship Id="rId1" Type="http://schemas.openxmlformats.org/officeDocument/2006/relationships/slideLayout" Target="../slideLayouts/slideLayout10.xml"/><Relationship Id="rId6" Type="http://schemas.openxmlformats.org/officeDocument/2006/relationships/image" Target="../media/image179.svg"/><Relationship Id="rId11" Type="http://schemas.openxmlformats.org/officeDocument/2006/relationships/hyperlink" Target="http://www.cymruynailgylchu.org.uk/teuluoedd" TargetMode="External"/><Relationship Id="rId5" Type="http://schemas.openxmlformats.org/officeDocument/2006/relationships/image" Target="../media/image178.png"/><Relationship Id="rId15" Type="http://schemas.openxmlformats.org/officeDocument/2006/relationships/image" Target="../media/image216.png"/><Relationship Id="rId10" Type="http://schemas.openxmlformats.org/officeDocument/2006/relationships/image" Target="../media/image28.svg"/><Relationship Id="rId4" Type="http://schemas.openxmlformats.org/officeDocument/2006/relationships/image" Target="../media/image30.svg"/><Relationship Id="rId9" Type="http://schemas.openxmlformats.org/officeDocument/2006/relationships/image" Target="../media/image27.png"/><Relationship Id="rId14" Type="http://schemas.openxmlformats.org/officeDocument/2006/relationships/image" Target="../media/image215.png"/></Relationships>
</file>

<file path=ppt/slides/_rels/slide38.xml.rels><?xml version="1.0" encoding="UTF-8" standalone="yes"?>
<Relationships xmlns="http://schemas.openxmlformats.org/package/2006/relationships"><Relationship Id="rId3" Type="http://schemas.openxmlformats.org/officeDocument/2006/relationships/image" Target="../media/image218.png"/><Relationship Id="rId7" Type="http://schemas.openxmlformats.org/officeDocument/2006/relationships/image" Target="../media/image222.png"/><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image" Target="../media/image221.png"/><Relationship Id="rId5" Type="http://schemas.openxmlformats.org/officeDocument/2006/relationships/image" Target="../media/image220.png"/><Relationship Id="rId4" Type="http://schemas.openxmlformats.org/officeDocument/2006/relationships/image" Target="../media/image219.svg"/></Relationships>
</file>

<file path=ppt/slides/_rels/slide39.xml.rels><?xml version="1.0" encoding="UTF-8" standalone="yes"?>
<Relationships xmlns="http://schemas.openxmlformats.org/package/2006/relationships"><Relationship Id="rId8" Type="http://schemas.openxmlformats.org/officeDocument/2006/relationships/image" Target="../media/image47.svg"/><Relationship Id="rId13" Type="http://schemas.openxmlformats.org/officeDocument/2006/relationships/image" Target="../media/image225.png"/><Relationship Id="rId3" Type="http://schemas.openxmlformats.org/officeDocument/2006/relationships/image" Target="../media/image29.png"/><Relationship Id="rId7" Type="http://schemas.openxmlformats.org/officeDocument/2006/relationships/image" Target="../media/image46.png"/><Relationship Id="rId12" Type="http://schemas.openxmlformats.org/officeDocument/2006/relationships/image" Target="../media/image224.png"/><Relationship Id="rId2" Type="http://schemas.openxmlformats.org/officeDocument/2006/relationships/notesSlide" Target="../notesSlides/notesSlide36.xml"/><Relationship Id="rId1" Type="http://schemas.openxmlformats.org/officeDocument/2006/relationships/slideLayout" Target="../slideLayouts/slideLayout19.xml"/><Relationship Id="rId6" Type="http://schemas.openxmlformats.org/officeDocument/2006/relationships/image" Target="../media/image28.svg"/><Relationship Id="rId11" Type="http://schemas.openxmlformats.org/officeDocument/2006/relationships/image" Target="../media/image223.png"/><Relationship Id="rId5" Type="http://schemas.openxmlformats.org/officeDocument/2006/relationships/image" Target="../media/image27.png"/><Relationship Id="rId10" Type="http://schemas.openxmlformats.org/officeDocument/2006/relationships/image" Target="../media/image179.svg"/><Relationship Id="rId4" Type="http://schemas.openxmlformats.org/officeDocument/2006/relationships/image" Target="../media/image30.svg"/><Relationship Id="rId9" Type="http://schemas.openxmlformats.org/officeDocument/2006/relationships/image" Target="../media/image178.png"/></Relationships>
</file>

<file path=ppt/slides/_rels/slide4.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31.xml"/></Relationships>
</file>

<file path=ppt/slides/_rels/slide40.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notesSlide" Target="../notesSlides/notesSlide37.xml"/><Relationship Id="rId1" Type="http://schemas.openxmlformats.org/officeDocument/2006/relationships/slideLayout" Target="../slideLayouts/slideLayout18.xml"/><Relationship Id="rId6" Type="http://schemas.openxmlformats.org/officeDocument/2006/relationships/image" Target="../media/image229.png"/><Relationship Id="rId5" Type="http://schemas.openxmlformats.org/officeDocument/2006/relationships/image" Target="../media/image228.png"/><Relationship Id="rId4" Type="http://schemas.openxmlformats.org/officeDocument/2006/relationships/image" Target="../media/image227.png"/></Relationships>
</file>

<file path=ppt/slides/_rels/slide41.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notesSlide" Target="../notesSlides/notesSlide38.xml"/><Relationship Id="rId1" Type="http://schemas.openxmlformats.org/officeDocument/2006/relationships/slideLayout" Target="../slideLayouts/slideLayout18.xml"/><Relationship Id="rId6" Type="http://schemas.openxmlformats.org/officeDocument/2006/relationships/image" Target="../media/image233.png"/><Relationship Id="rId5" Type="http://schemas.openxmlformats.org/officeDocument/2006/relationships/image" Target="../media/image232.png"/><Relationship Id="rId4" Type="http://schemas.openxmlformats.org/officeDocument/2006/relationships/image" Target="../media/image231.png"/></Relationships>
</file>

<file path=ppt/slides/_rels/slide42.xml.rels><?xml version="1.0" encoding="UTF-8" standalone="yes"?>
<Relationships xmlns="http://schemas.openxmlformats.org/package/2006/relationships"><Relationship Id="rId3" Type="http://schemas.openxmlformats.org/officeDocument/2006/relationships/image" Target="../media/image235.png"/><Relationship Id="rId2" Type="http://schemas.openxmlformats.org/officeDocument/2006/relationships/image" Target="../media/image234.png"/><Relationship Id="rId1" Type="http://schemas.openxmlformats.org/officeDocument/2006/relationships/slideLayout" Target="../slideLayouts/slideLayout3.xml"/><Relationship Id="rId4" Type="http://schemas.openxmlformats.org/officeDocument/2006/relationships/image" Target="../media/image236.svg"/></Relationships>
</file>

<file path=ppt/slides/_rels/slide43.xml.rels><?xml version="1.0" encoding="UTF-8" standalone="yes"?>
<Relationships xmlns="http://schemas.openxmlformats.org/package/2006/relationships"><Relationship Id="rId8" Type="http://schemas.openxmlformats.org/officeDocument/2006/relationships/image" Target="../media/image239.svg"/><Relationship Id="rId3" Type="http://schemas.openxmlformats.org/officeDocument/2006/relationships/image" Target="../media/image29.png"/><Relationship Id="rId7" Type="http://schemas.openxmlformats.org/officeDocument/2006/relationships/image" Target="../media/image238.png"/><Relationship Id="rId2" Type="http://schemas.openxmlformats.org/officeDocument/2006/relationships/notesSlide" Target="../notesSlides/notesSlide39.xml"/><Relationship Id="rId1" Type="http://schemas.openxmlformats.org/officeDocument/2006/relationships/slideLayout" Target="../slideLayouts/slideLayout12.xml"/><Relationship Id="rId6" Type="http://schemas.openxmlformats.org/officeDocument/2006/relationships/image" Target="../media/image237.svg"/><Relationship Id="rId5" Type="http://schemas.openxmlformats.org/officeDocument/2006/relationships/image" Target="../media/image48.png"/><Relationship Id="rId4" Type="http://schemas.openxmlformats.org/officeDocument/2006/relationships/image" Target="../media/image30.svg"/><Relationship Id="rId9" Type="http://schemas.openxmlformats.org/officeDocument/2006/relationships/image" Target="../media/image240.png"/></Relationships>
</file>

<file path=ppt/slides/_rels/slide5.xml.rels><?xml version="1.0" encoding="UTF-8" standalone="yes"?>
<Relationships xmlns="http://schemas.openxmlformats.org/package/2006/relationships"><Relationship Id="rId8" Type="http://schemas.openxmlformats.org/officeDocument/2006/relationships/image" Target="../media/image47.svg"/><Relationship Id="rId13" Type="http://schemas.openxmlformats.org/officeDocument/2006/relationships/image" Target="../media/image51.svg"/><Relationship Id="rId3" Type="http://schemas.openxmlformats.org/officeDocument/2006/relationships/image" Target="../media/image29.png"/><Relationship Id="rId7" Type="http://schemas.openxmlformats.org/officeDocument/2006/relationships/image" Target="../media/image46.png"/><Relationship Id="rId12" Type="http://schemas.openxmlformats.org/officeDocument/2006/relationships/image" Target="../media/image50.png"/><Relationship Id="rId17" Type="http://schemas.openxmlformats.org/officeDocument/2006/relationships/image" Target="../media/image55.svg"/><Relationship Id="rId2" Type="http://schemas.openxmlformats.org/officeDocument/2006/relationships/notesSlide" Target="../notesSlides/notesSlide3.xml"/><Relationship Id="rId16" Type="http://schemas.openxmlformats.org/officeDocument/2006/relationships/image" Target="../media/image54.png"/><Relationship Id="rId1" Type="http://schemas.openxmlformats.org/officeDocument/2006/relationships/slideLayout" Target="../slideLayouts/slideLayout32.xml"/><Relationship Id="rId6" Type="http://schemas.openxmlformats.org/officeDocument/2006/relationships/image" Target="../media/image45.svg"/><Relationship Id="rId11" Type="http://schemas.openxmlformats.org/officeDocument/2006/relationships/hyperlink" Target="http://www.cymruynailgylchu.org.uk/ysgolion" TargetMode="External"/><Relationship Id="rId5" Type="http://schemas.openxmlformats.org/officeDocument/2006/relationships/image" Target="../media/image44.png"/><Relationship Id="rId15" Type="http://schemas.openxmlformats.org/officeDocument/2006/relationships/image" Target="../media/image53.svg"/><Relationship Id="rId10" Type="http://schemas.openxmlformats.org/officeDocument/2006/relationships/image" Target="../media/image49.svg"/><Relationship Id="rId4" Type="http://schemas.openxmlformats.org/officeDocument/2006/relationships/image" Target="../media/image30.svg"/><Relationship Id="rId9" Type="http://schemas.openxmlformats.org/officeDocument/2006/relationships/image" Target="../media/image48.png"/><Relationship Id="rId14" Type="http://schemas.openxmlformats.org/officeDocument/2006/relationships/image" Target="../media/image52.png"/></Relationships>
</file>

<file path=ppt/slides/_rels/slide6.xml.rels><?xml version="1.0" encoding="UTF-8" standalone="yes"?>
<Relationships xmlns="http://schemas.openxmlformats.org/package/2006/relationships"><Relationship Id="rId3" Type="http://schemas.openxmlformats.org/officeDocument/2006/relationships/image" Target="../media/image30.svg"/><Relationship Id="rId7" Type="http://schemas.openxmlformats.org/officeDocument/2006/relationships/image" Target="../media/image28.svg"/><Relationship Id="rId2" Type="http://schemas.openxmlformats.org/officeDocument/2006/relationships/image" Target="../media/image29.png"/><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57.svg"/><Relationship Id="rId4" Type="http://schemas.openxmlformats.org/officeDocument/2006/relationships/image" Target="../media/image56.pn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33.xml"/><Relationship Id="rId4" Type="http://schemas.openxmlformats.org/officeDocument/2006/relationships/image" Target="../media/image30.svg"/></Relationships>
</file>

<file path=ppt/slides/_rels/slide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59.sv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62.png"/><Relationship Id="rId5" Type="http://schemas.openxmlformats.org/officeDocument/2006/relationships/image" Target="../media/image61.svg"/><Relationship Id="rId4" Type="http://schemas.openxmlformats.org/officeDocument/2006/relationships/image" Target="../media/image6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16" name="Graphic 15">
            <a:extLst>
              <a:ext uri="{FF2B5EF4-FFF2-40B4-BE49-F238E27FC236}">
                <a16:creationId xmlns:a16="http://schemas.microsoft.com/office/drawing/2014/main" id="{3BE9DE5C-A595-50FC-D0A2-7B62F8A938FF}"/>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06399" y="3429000"/>
            <a:ext cx="7715251" cy="900407"/>
          </a:xfrm>
          <a:prstGeom prst="rect">
            <a:avLst/>
          </a:prstGeom>
        </p:spPr>
      </p:pic>
      <p:sp>
        <p:nvSpPr>
          <p:cNvPr id="5" name="TextBox 4">
            <a:extLst>
              <a:ext uri="{FF2B5EF4-FFF2-40B4-BE49-F238E27FC236}">
                <a16:creationId xmlns:a16="http://schemas.microsoft.com/office/drawing/2014/main" id="{51FD3EBE-E030-8C45-93F6-833386D9E956}"/>
              </a:ext>
            </a:extLst>
          </p:cNvPr>
          <p:cNvSpPr txBox="1"/>
          <p:nvPr/>
        </p:nvSpPr>
        <p:spPr>
          <a:xfrm>
            <a:off x="258174" y="216783"/>
            <a:ext cx="6373854" cy="1568771"/>
          </a:xfrm>
          <a:prstGeom prst="rect">
            <a:avLst/>
          </a:prstGeom>
          <a:noFill/>
        </p:spPr>
        <p:txBody>
          <a:bodyPr wrap="square" rtlCol="0">
            <a:spAutoFit/>
          </a:bodyPr>
          <a:lstStyle/>
          <a:p>
            <a:pPr>
              <a:lnSpc>
                <a:spcPct val="140000"/>
              </a:lnSpc>
            </a:pPr>
            <a:r>
              <a:rPr lang="cy-GB" sz="1400" b="1" i="0" strike="noStrike" cap="none" spc="0" baseline="0" dirty="0">
                <a:solidFill>
                  <a:srgbClr val="FFFFFF"/>
                </a:solidFill>
                <a:effectLst/>
                <a:latin typeface="Arial"/>
                <a:ea typeface="Arial"/>
                <a:cs typeface="Arial"/>
              </a:rPr>
              <a:t>Cyflwyniad ystafell ddosbarth</a:t>
            </a:r>
            <a:endParaRPr lang="en-GB" sz="1400" dirty="0">
              <a:solidFill>
                <a:schemeClr val="bg1"/>
              </a:solidFill>
              <a:effectLst/>
              <a:latin typeface="Arial" panose="020B0604020202020204" pitchFamily="34" charset="0"/>
            </a:endParaRPr>
          </a:p>
          <a:p>
            <a:pPr>
              <a:lnSpc>
                <a:spcPct val="140000"/>
              </a:lnSpc>
            </a:pPr>
            <a:r>
              <a:rPr lang="cy-GB" sz="1400" b="0" i="0" strike="noStrike" cap="none" spc="0" baseline="0" dirty="0">
                <a:solidFill>
                  <a:srgbClr val="FFFFFF"/>
                </a:solidFill>
                <a:effectLst/>
                <a:latin typeface="Arial"/>
                <a:ea typeface="Arial"/>
                <a:cs typeface="Arial"/>
              </a:rPr>
              <a:t>Cyflwyniad i ddinasyddiaeth weithgar ac ailgylchu gwastraff bwyd</a:t>
            </a:r>
          </a:p>
          <a:p>
            <a:pPr>
              <a:lnSpc>
                <a:spcPct val="140000"/>
              </a:lnSpc>
            </a:pPr>
            <a:r>
              <a:rPr lang="cy-GB" sz="1400" b="1" i="0" strike="noStrike" cap="none" spc="0" baseline="0" dirty="0">
                <a:solidFill>
                  <a:srgbClr val="FFFFFF"/>
                </a:solidFill>
                <a:effectLst/>
                <a:latin typeface="Arial"/>
                <a:ea typeface="Arial"/>
                <a:cs typeface="Arial"/>
              </a:rPr>
              <a:t>Oedran: </a:t>
            </a:r>
            <a:r>
              <a:rPr lang="cy-GB" sz="1400" dirty="0">
                <a:solidFill>
                  <a:srgbClr val="FFFFFF"/>
                </a:solidFill>
                <a:latin typeface="Arial"/>
                <a:ea typeface="Arial"/>
                <a:cs typeface="Arial"/>
              </a:rPr>
              <a:t>5</a:t>
            </a:r>
            <a:r>
              <a:rPr lang="cy-GB" sz="1400" b="0" i="0" strike="noStrike" cap="none" spc="0" baseline="0" dirty="0">
                <a:solidFill>
                  <a:srgbClr val="FFFFFF"/>
                </a:solidFill>
                <a:effectLst/>
                <a:latin typeface="Arial"/>
                <a:ea typeface="Arial"/>
                <a:cs typeface="Arial"/>
              </a:rPr>
              <a:t> i 11 </a:t>
            </a:r>
          </a:p>
          <a:p>
            <a:pPr>
              <a:lnSpc>
                <a:spcPct val="140000"/>
              </a:lnSpc>
            </a:pPr>
            <a:r>
              <a:rPr lang="cy-GB" sz="1400" b="1" i="0" strike="noStrike" cap="none" spc="0" baseline="0" dirty="0">
                <a:solidFill>
                  <a:srgbClr val="FFFFFF"/>
                </a:solidFill>
                <a:effectLst/>
                <a:latin typeface="Arial"/>
                <a:ea typeface="Arial"/>
                <a:cs typeface="Arial"/>
              </a:rPr>
              <a:t>Amser: </a:t>
            </a:r>
            <a:r>
              <a:rPr lang="cy-GB" sz="1400" b="0" i="0" strike="noStrike" cap="none" spc="0" baseline="0" dirty="0">
                <a:solidFill>
                  <a:srgbClr val="FFFFFF"/>
                </a:solidFill>
                <a:effectLst/>
                <a:latin typeface="Arial"/>
                <a:ea typeface="Arial"/>
                <a:cs typeface="Arial"/>
              </a:rPr>
              <a:t>Tua 25 munud + gwaith cartref</a:t>
            </a:r>
          </a:p>
          <a:p>
            <a:pPr>
              <a:lnSpc>
                <a:spcPct val="140000"/>
              </a:lnSpc>
            </a:pPr>
            <a:r>
              <a:rPr lang="cy-GB" sz="1400" b="1" i="0" strike="noStrike" cap="none" spc="0" baseline="0" dirty="0">
                <a:solidFill>
                  <a:srgbClr val="FFFFFF"/>
                </a:solidFill>
                <a:effectLst/>
                <a:latin typeface="Arial"/>
                <a:ea typeface="Arial"/>
                <a:cs typeface="Arial"/>
              </a:rPr>
              <a:t>Pwnc: </a:t>
            </a:r>
            <a:r>
              <a:rPr lang="cy-GB" sz="1400" b="0" i="0" strike="noStrike" cap="none" spc="0" baseline="0" dirty="0">
                <a:solidFill>
                  <a:srgbClr val="FFFFFF"/>
                </a:solidFill>
                <a:effectLst/>
                <a:latin typeface="Arial"/>
                <a:ea typeface="Arial"/>
                <a:cs typeface="Arial"/>
              </a:rPr>
              <a:t>Dyniaethau, Gwyddoniaeth a Thechnoleg, Mathemateg a Rhifedd</a:t>
            </a:r>
          </a:p>
        </p:txBody>
      </p:sp>
      <p:pic>
        <p:nvPicPr>
          <p:cNvPr id="19" name="Graphic 18">
            <a:extLst>
              <a:ext uri="{FF2B5EF4-FFF2-40B4-BE49-F238E27FC236}">
                <a16:creationId xmlns:a16="http://schemas.microsoft.com/office/drawing/2014/main" id="{0A891849-1000-AB94-65F0-D9C3CB71BC9F}"/>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06400" y="2629203"/>
            <a:ext cx="3955288" cy="690880"/>
          </a:xfrm>
          <a:prstGeom prst="rect">
            <a:avLst/>
          </a:prstGeom>
        </p:spPr>
      </p:pic>
      <p:pic>
        <p:nvPicPr>
          <p:cNvPr id="20" name="Graphic 19">
            <a:extLst>
              <a:ext uri="{FF2B5EF4-FFF2-40B4-BE49-F238E27FC236}">
                <a16:creationId xmlns:a16="http://schemas.microsoft.com/office/drawing/2014/main" id="{6531B680-1147-B44B-0615-04BB284075AA}"/>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358853" y="4414403"/>
            <a:ext cx="2228088" cy="690880"/>
          </a:xfrm>
          <a:prstGeom prst="rect">
            <a:avLst/>
          </a:prstGeom>
        </p:spPr>
      </p:pic>
      <p:pic>
        <p:nvPicPr>
          <p:cNvPr id="25" name="Graphic 24">
            <a:extLst>
              <a:ext uri="{FF2B5EF4-FFF2-40B4-BE49-F238E27FC236}">
                <a16:creationId xmlns:a16="http://schemas.microsoft.com/office/drawing/2014/main" id="{A90EBA2C-C038-E554-65EF-2C3AE84834D3}"/>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358853" y="5994399"/>
            <a:ext cx="1368171" cy="236474"/>
          </a:xfrm>
          <a:prstGeom prst="rect">
            <a:avLst/>
          </a:prstGeom>
        </p:spPr>
      </p:pic>
      <p:pic>
        <p:nvPicPr>
          <p:cNvPr id="26" name="Graphic 25">
            <a:extLst>
              <a:ext uri="{FF2B5EF4-FFF2-40B4-BE49-F238E27FC236}">
                <a16:creationId xmlns:a16="http://schemas.microsoft.com/office/drawing/2014/main" id="{55B54B92-61C7-7786-FA1C-34B1BF778F06}"/>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58853" y="6299532"/>
            <a:ext cx="1705991" cy="202692"/>
          </a:xfrm>
          <a:prstGeom prst="rect">
            <a:avLst/>
          </a:prstGeom>
        </p:spPr>
      </p:pic>
      <p:pic>
        <p:nvPicPr>
          <p:cNvPr id="29" name="Picture 28" descr="A banana with a face drawn on it&#10;&#10;Description automatically generated">
            <a:extLst>
              <a:ext uri="{FF2B5EF4-FFF2-40B4-BE49-F238E27FC236}">
                <a16:creationId xmlns:a16="http://schemas.microsoft.com/office/drawing/2014/main" id="{DF88C45B-7BBF-8BEE-6367-B88B69052059}"/>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7325095" y="1050925"/>
            <a:ext cx="4572000" cy="5791200"/>
          </a:xfrm>
          <a:prstGeom prst="rect">
            <a:avLst/>
          </a:prstGeom>
        </p:spPr>
      </p:pic>
    </p:spTree>
    <p:extLst>
      <p:ext uri="{BB962C8B-B14F-4D97-AF65-F5344CB8AC3E}">
        <p14:creationId xmlns:p14="http://schemas.microsoft.com/office/powerpoint/2010/main" val="4126860064"/>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tretch>
            <a:fillRect/>
          </a:stretch>
        </a:blipFill>
        <a:effectLst/>
      </p:bgPr>
    </p:bg>
    <p:spTree>
      <p:nvGrpSpPr>
        <p:cNvPr id="1" name="">
          <a:extLst>
            <a:ext uri="{FF2B5EF4-FFF2-40B4-BE49-F238E27FC236}">
              <a16:creationId xmlns:a16="http://schemas.microsoft.com/office/drawing/2014/main" id="{1CCE22B3-92E9-FC8C-4F95-57CEEC5E4243}"/>
            </a:ext>
          </a:extLst>
        </p:cNvPr>
        <p:cNvGrpSpPr/>
        <p:nvPr/>
      </p:nvGrpSpPr>
      <p:grpSpPr>
        <a:xfrm>
          <a:off x="0" y="0"/>
          <a:ext cx="0" cy="0"/>
          <a:chOff x="0" y="0"/>
          <a:chExt cx="0" cy="0"/>
        </a:xfrm>
      </p:grpSpPr>
      <p:pic>
        <p:nvPicPr>
          <p:cNvPr id="23" name="object 10">
            <a:extLst>
              <a:ext uri="{FF2B5EF4-FFF2-40B4-BE49-F238E27FC236}">
                <a16:creationId xmlns:a16="http://schemas.microsoft.com/office/drawing/2014/main" id="{B2A64B4F-968F-A2BC-A728-9DD724893B07}"/>
              </a:ext>
            </a:extLst>
          </p:cNvPr>
          <p:cNvPicPr/>
          <p:nvPr/>
        </p:nvPicPr>
        <p:blipFill>
          <a:blip r:embed="rId4" cstate="email">
            <a:extLst>
              <a:ext uri="{28A0092B-C50C-407E-A947-70E740481C1C}">
                <a14:useLocalDpi xmlns:a14="http://schemas.microsoft.com/office/drawing/2010/main"/>
              </a:ext>
            </a:extLst>
          </a:blip>
          <a:stretch>
            <a:fillRect/>
          </a:stretch>
        </p:blipFill>
        <p:spPr>
          <a:xfrm>
            <a:off x="8248900" y="1596196"/>
            <a:ext cx="3944293" cy="4622800"/>
          </a:xfrm>
          <a:prstGeom prst="rect">
            <a:avLst/>
          </a:prstGeom>
        </p:spPr>
      </p:pic>
      <p:pic>
        <p:nvPicPr>
          <p:cNvPr id="2" name="Graphic 1">
            <a:extLst>
              <a:ext uri="{FF2B5EF4-FFF2-40B4-BE49-F238E27FC236}">
                <a16:creationId xmlns:a16="http://schemas.microsoft.com/office/drawing/2014/main" id="{57BB119D-1313-CF5B-F20E-102BA6BEBB7A}"/>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330691" y="1577486"/>
            <a:ext cx="2162965" cy="2162965"/>
          </a:xfrm>
          <a:prstGeom prst="rect">
            <a:avLst/>
          </a:prstGeom>
        </p:spPr>
      </p:pic>
      <p:sp>
        <p:nvSpPr>
          <p:cNvPr id="18" name="Content Placeholder 17">
            <a:extLst>
              <a:ext uri="{FF2B5EF4-FFF2-40B4-BE49-F238E27FC236}">
                <a16:creationId xmlns:a16="http://schemas.microsoft.com/office/drawing/2014/main" id="{FE8F0A28-146E-07D2-332D-78CC0D17D8A6}"/>
              </a:ext>
            </a:extLst>
          </p:cNvPr>
          <p:cNvSpPr>
            <a:spLocks noGrp="1"/>
          </p:cNvSpPr>
          <p:nvPr>
            <p:ph idx="14"/>
          </p:nvPr>
        </p:nvSpPr>
        <p:spPr>
          <a:xfrm>
            <a:off x="5334623" y="2114751"/>
            <a:ext cx="2159034" cy="1227768"/>
          </a:xfrm>
        </p:spPr>
        <p:txBody>
          <a:bodyPr/>
          <a:lstStyle/>
          <a:p>
            <a:pPr algn="ctr"/>
            <a:r>
              <a:rPr lang="cy-GB" sz="1800" b="1" i="0" strike="noStrike" cap="none" spc="-10" baseline="0">
                <a:solidFill>
                  <a:srgbClr val="FFFFFF"/>
                </a:solidFill>
                <a:effectLst/>
                <a:latin typeface="Arial"/>
                <a:ea typeface="Arial"/>
                <a:cs typeface="Arial"/>
              </a:rPr>
              <a:t>Meddyliwch</a:t>
            </a:r>
          </a:p>
          <a:p>
            <a:pPr algn="ctr"/>
            <a:r>
              <a:rPr lang="cy-GB" sz="1800" b="1" i="0" strike="noStrike" cap="none" spc="-10" baseline="0">
                <a:solidFill>
                  <a:srgbClr val="FFFFFF"/>
                </a:solidFill>
                <a:effectLst/>
                <a:latin typeface="Arial"/>
                <a:ea typeface="Arial"/>
                <a:cs typeface="Arial"/>
              </a:rPr>
              <a:t>am y ffrwyth</a:t>
            </a:r>
          </a:p>
          <a:p>
            <a:pPr algn="ctr"/>
            <a:r>
              <a:rPr lang="cy-GB" sz="1800" b="1" i="0" strike="noStrike" cap="none" spc="-10" baseline="0">
                <a:solidFill>
                  <a:srgbClr val="FFFFFF"/>
                </a:solidFill>
                <a:effectLst/>
                <a:latin typeface="Arial"/>
                <a:ea typeface="Arial"/>
                <a:cs typeface="Arial"/>
              </a:rPr>
              <a:t>a’i groen!</a:t>
            </a:r>
          </a:p>
        </p:txBody>
      </p:sp>
      <p:sp>
        <p:nvSpPr>
          <p:cNvPr id="3" name="Title 2">
            <a:extLst>
              <a:ext uri="{FF2B5EF4-FFF2-40B4-BE49-F238E27FC236}">
                <a16:creationId xmlns:a16="http://schemas.microsoft.com/office/drawing/2014/main" id="{30F664EA-239F-F439-1509-2B397F214332}"/>
              </a:ext>
            </a:extLst>
          </p:cNvPr>
          <p:cNvSpPr>
            <a:spLocks noGrp="1"/>
          </p:cNvSpPr>
          <p:nvPr>
            <p:ph type="title"/>
          </p:nvPr>
        </p:nvSpPr>
        <p:spPr>
          <a:xfrm>
            <a:off x="574675" y="295200"/>
            <a:ext cx="5837500" cy="755725"/>
          </a:xfrm>
        </p:spPr>
        <p:txBody>
          <a:bodyPr/>
          <a:lstStyle/>
          <a:p>
            <a:r>
              <a:rPr lang="cy-GB" sz="3000" b="1" i="0" strike="noStrike" cap="none" spc="-20" baseline="0" dirty="0">
                <a:solidFill>
                  <a:srgbClr val="FFFFFF"/>
                </a:solidFill>
                <a:effectLst/>
                <a:latin typeface="Arial"/>
                <a:ea typeface="Arial"/>
                <a:cs typeface="Arial"/>
              </a:rPr>
              <a:t>Mae gan Siân ddewis  </a:t>
            </a:r>
            <a:br>
              <a:rPr sz="3000" dirty="0"/>
            </a:br>
            <a:r>
              <a:rPr lang="cy-GB" sz="3000" b="0" i="0" strike="noStrike" cap="none" spc="-20" baseline="0" dirty="0">
                <a:solidFill>
                  <a:srgbClr val="FFFFFF"/>
                </a:solidFill>
                <a:effectLst/>
                <a:latin typeface="Arial"/>
                <a:ea typeface="Arial"/>
                <a:cs typeface="Arial"/>
              </a:rPr>
              <a:t>Beth all hi ei wneud ag Arthur?</a:t>
            </a:r>
          </a:p>
        </p:txBody>
      </p:sp>
      <p:grpSp>
        <p:nvGrpSpPr>
          <p:cNvPr id="52" name="Group 51">
            <a:extLst>
              <a:ext uri="{FF2B5EF4-FFF2-40B4-BE49-F238E27FC236}">
                <a16:creationId xmlns:a16="http://schemas.microsoft.com/office/drawing/2014/main" id="{C14BA0FC-3D46-8018-D1CE-073CFE800A92}"/>
              </a:ext>
            </a:extLst>
          </p:cNvPr>
          <p:cNvGrpSpPr/>
          <p:nvPr/>
        </p:nvGrpSpPr>
        <p:grpSpPr>
          <a:xfrm>
            <a:off x="8928760" y="4408817"/>
            <a:ext cx="1985257" cy="2449182"/>
            <a:chOff x="8928760" y="4408817"/>
            <a:chExt cx="1985257" cy="2449182"/>
          </a:xfrm>
        </p:grpSpPr>
        <p:pic>
          <p:nvPicPr>
            <p:cNvPr id="40" name="object 13">
              <a:extLst>
                <a:ext uri="{FF2B5EF4-FFF2-40B4-BE49-F238E27FC236}">
                  <a16:creationId xmlns:a16="http://schemas.microsoft.com/office/drawing/2014/main" id="{D5875266-CA7E-A820-4CD3-C8EB38A5AA02}"/>
                </a:ext>
              </a:extLst>
            </p:cNvPr>
            <p:cNvPicPr/>
            <p:nvPr/>
          </p:nvPicPr>
          <p:blipFill>
            <a:blip r:embed="rId7" cstate="email">
              <a:extLst>
                <a:ext uri="{28A0092B-C50C-407E-A947-70E740481C1C}">
                  <a14:useLocalDpi xmlns:a14="http://schemas.microsoft.com/office/drawing/2010/main"/>
                </a:ext>
              </a:extLst>
            </a:blip>
            <a:stretch>
              <a:fillRect/>
            </a:stretch>
          </p:blipFill>
          <p:spPr>
            <a:xfrm>
              <a:off x="8928760" y="5427751"/>
              <a:ext cx="1954999" cy="1430248"/>
            </a:xfrm>
            <a:prstGeom prst="rect">
              <a:avLst/>
            </a:prstGeom>
          </p:spPr>
        </p:pic>
        <p:sp>
          <p:nvSpPr>
            <p:cNvPr id="41" name="object 14">
              <a:extLst>
                <a:ext uri="{FF2B5EF4-FFF2-40B4-BE49-F238E27FC236}">
                  <a16:creationId xmlns:a16="http://schemas.microsoft.com/office/drawing/2014/main" id="{03A6BB60-A0A1-9896-3F4C-F09B4C04B6D7}"/>
                </a:ext>
              </a:extLst>
            </p:cNvPr>
            <p:cNvSpPr/>
            <p:nvPr/>
          </p:nvSpPr>
          <p:spPr>
            <a:xfrm>
              <a:off x="9155842" y="5554931"/>
              <a:ext cx="203200" cy="270510"/>
            </a:xfrm>
            <a:custGeom>
              <a:avLst/>
              <a:gdLst/>
              <a:ahLst/>
              <a:cxnLst/>
              <a:rect l="l" t="t" r="r" b="b"/>
              <a:pathLst>
                <a:path w="203200" h="270510">
                  <a:moveTo>
                    <a:pt x="49999" y="158749"/>
                  </a:moveTo>
                  <a:lnTo>
                    <a:pt x="22123" y="158749"/>
                  </a:lnTo>
                  <a:lnTo>
                    <a:pt x="19684" y="161289"/>
                  </a:lnTo>
                  <a:lnTo>
                    <a:pt x="19075" y="163829"/>
                  </a:lnTo>
                  <a:lnTo>
                    <a:pt x="18618" y="167639"/>
                  </a:lnTo>
                  <a:lnTo>
                    <a:pt x="18097" y="168909"/>
                  </a:lnTo>
                  <a:lnTo>
                    <a:pt x="17208" y="171449"/>
                  </a:lnTo>
                  <a:lnTo>
                    <a:pt x="15938" y="172719"/>
                  </a:lnTo>
                  <a:lnTo>
                    <a:pt x="15100" y="175259"/>
                  </a:lnTo>
                  <a:lnTo>
                    <a:pt x="14579" y="177799"/>
                  </a:lnTo>
                  <a:lnTo>
                    <a:pt x="13106" y="181609"/>
                  </a:lnTo>
                  <a:lnTo>
                    <a:pt x="12560" y="186689"/>
                  </a:lnTo>
                  <a:lnTo>
                    <a:pt x="9791" y="193039"/>
                  </a:lnTo>
                  <a:lnTo>
                    <a:pt x="10134" y="195579"/>
                  </a:lnTo>
                  <a:lnTo>
                    <a:pt x="9740" y="196849"/>
                  </a:lnTo>
                  <a:lnTo>
                    <a:pt x="9347" y="199389"/>
                  </a:lnTo>
                  <a:lnTo>
                    <a:pt x="9309" y="201929"/>
                  </a:lnTo>
                  <a:lnTo>
                    <a:pt x="8585" y="203199"/>
                  </a:lnTo>
                  <a:lnTo>
                    <a:pt x="7150" y="204469"/>
                  </a:lnTo>
                  <a:lnTo>
                    <a:pt x="6870" y="207009"/>
                  </a:lnTo>
                  <a:lnTo>
                    <a:pt x="6527" y="209549"/>
                  </a:lnTo>
                  <a:lnTo>
                    <a:pt x="5473" y="214629"/>
                  </a:lnTo>
                  <a:lnTo>
                    <a:pt x="4711" y="220979"/>
                  </a:lnTo>
                  <a:lnTo>
                    <a:pt x="3530" y="226059"/>
                  </a:lnTo>
                  <a:lnTo>
                    <a:pt x="3289" y="227329"/>
                  </a:lnTo>
                  <a:lnTo>
                    <a:pt x="2705" y="229869"/>
                  </a:lnTo>
                  <a:lnTo>
                    <a:pt x="2171" y="232409"/>
                  </a:lnTo>
                  <a:lnTo>
                    <a:pt x="1536" y="233679"/>
                  </a:lnTo>
                  <a:lnTo>
                    <a:pt x="1739" y="236219"/>
                  </a:lnTo>
                  <a:lnTo>
                    <a:pt x="1003" y="240029"/>
                  </a:lnTo>
                  <a:lnTo>
                    <a:pt x="177" y="242569"/>
                  </a:lnTo>
                  <a:lnTo>
                    <a:pt x="330" y="243839"/>
                  </a:lnTo>
                  <a:lnTo>
                    <a:pt x="2628" y="246379"/>
                  </a:lnTo>
                  <a:lnTo>
                    <a:pt x="2133" y="247649"/>
                  </a:lnTo>
                  <a:lnTo>
                    <a:pt x="1371" y="250189"/>
                  </a:lnTo>
                  <a:lnTo>
                    <a:pt x="0" y="253999"/>
                  </a:lnTo>
                  <a:lnTo>
                    <a:pt x="673" y="256539"/>
                  </a:lnTo>
                  <a:lnTo>
                    <a:pt x="2425" y="259079"/>
                  </a:lnTo>
                  <a:lnTo>
                    <a:pt x="5448" y="262889"/>
                  </a:lnTo>
                  <a:lnTo>
                    <a:pt x="8432" y="265429"/>
                  </a:lnTo>
                  <a:lnTo>
                    <a:pt x="11772" y="269239"/>
                  </a:lnTo>
                  <a:lnTo>
                    <a:pt x="12242" y="270509"/>
                  </a:lnTo>
                  <a:lnTo>
                    <a:pt x="22542" y="270509"/>
                  </a:lnTo>
                  <a:lnTo>
                    <a:pt x="22758" y="269239"/>
                  </a:lnTo>
                  <a:lnTo>
                    <a:pt x="23126" y="266699"/>
                  </a:lnTo>
                  <a:lnTo>
                    <a:pt x="23088" y="264159"/>
                  </a:lnTo>
                  <a:lnTo>
                    <a:pt x="25285" y="262889"/>
                  </a:lnTo>
                  <a:lnTo>
                    <a:pt x="25882" y="262889"/>
                  </a:lnTo>
                  <a:lnTo>
                    <a:pt x="25946" y="260349"/>
                  </a:lnTo>
                  <a:lnTo>
                    <a:pt x="25742" y="259079"/>
                  </a:lnTo>
                  <a:lnTo>
                    <a:pt x="25213" y="252729"/>
                  </a:lnTo>
                  <a:lnTo>
                    <a:pt x="25326" y="248919"/>
                  </a:lnTo>
                  <a:lnTo>
                    <a:pt x="25653" y="245109"/>
                  </a:lnTo>
                  <a:lnTo>
                    <a:pt x="26559" y="236219"/>
                  </a:lnTo>
                  <a:lnTo>
                    <a:pt x="26796" y="233679"/>
                  </a:lnTo>
                  <a:lnTo>
                    <a:pt x="27152" y="228599"/>
                  </a:lnTo>
                  <a:lnTo>
                    <a:pt x="28841" y="220979"/>
                  </a:lnTo>
                  <a:lnTo>
                    <a:pt x="30149" y="218439"/>
                  </a:lnTo>
                  <a:lnTo>
                    <a:pt x="30759" y="214629"/>
                  </a:lnTo>
                  <a:lnTo>
                    <a:pt x="32003" y="210819"/>
                  </a:lnTo>
                  <a:lnTo>
                    <a:pt x="32765" y="207009"/>
                  </a:lnTo>
                  <a:lnTo>
                    <a:pt x="33807" y="203199"/>
                  </a:lnTo>
                  <a:lnTo>
                    <a:pt x="35598" y="196849"/>
                  </a:lnTo>
                  <a:lnTo>
                    <a:pt x="37579" y="190499"/>
                  </a:lnTo>
                  <a:lnTo>
                    <a:pt x="39738" y="184149"/>
                  </a:lnTo>
                  <a:lnTo>
                    <a:pt x="40195" y="181609"/>
                  </a:lnTo>
                  <a:lnTo>
                    <a:pt x="41008" y="180339"/>
                  </a:lnTo>
                  <a:lnTo>
                    <a:pt x="42189" y="179069"/>
                  </a:lnTo>
                  <a:lnTo>
                    <a:pt x="42570" y="179069"/>
                  </a:lnTo>
                  <a:lnTo>
                    <a:pt x="42735" y="176529"/>
                  </a:lnTo>
                  <a:lnTo>
                    <a:pt x="43129" y="176529"/>
                  </a:lnTo>
                  <a:lnTo>
                    <a:pt x="43154" y="175259"/>
                  </a:lnTo>
                  <a:lnTo>
                    <a:pt x="59628" y="175259"/>
                  </a:lnTo>
                  <a:lnTo>
                    <a:pt x="60871" y="171449"/>
                  </a:lnTo>
                  <a:lnTo>
                    <a:pt x="44983" y="171449"/>
                  </a:lnTo>
                  <a:lnTo>
                    <a:pt x="44678" y="170179"/>
                  </a:lnTo>
                  <a:lnTo>
                    <a:pt x="45910" y="168909"/>
                  </a:lnTo>
                  <a:lnTo>
                    <a:pt x="46494" y="167639"/>
                  </a:lnTo>
                  <a:lnTo>
                    <a:pt x="46329" y="165099"/>
                  </a:lnTo>
                  <a:lnTo>
                    <a:pt x="63229" y="165099"/>
                  </a:lnTo>
                  <a:lnTo>
                    <a:pt x="63787" y="163829"/>
                  </a:lnTo>
                  <a:lnTo>
                    <a:pt x="48005" y="163829"/>
                  </a:lnTo>
                  <a:lnTo>
                    <a:pt x="48132" y="162559"/>
                  </a:lnTo>
                  <a:lnTo>
                    <a:pt x="48298" y="161289"/>
                  </a:lnTo>
                  <a:lnTo>
                    <a:pt x="49479" y="160019"/>
                  </a:lnTo>
                  <a:lnTo>
                    <a:pt x="49949" y="160019"/>
                  </a:lnTo>
                  <a:lnTo>
                    <a:pt x="49999" y="158749"/>
                  </a:lnTo>
                  <a:close/>
                </a:path>
                <a:path w="203200" h="270510">
                  <a:moveTo>
                    <a:pt x="59628" y="175259"/>
                  </a:moveTo>
                  <a:lnTo>
                    <a:pt x="43154" y="175259"/>
                  </a:lnTo>
                  <a:lnTo>
                    <a:pt x="43129" y="176529"/>
                  </a:lnTo>
                  <a:lnTo>
                    <a:pt x="43408" y="176529"/>
                  </a:lnTo>
                  <a:lnTo>
                    <a:pt x="43027" y="177799"/>
                  </a:lnTo>
                  <a:lnTo>
                    <a:pt x="42570" y="179069"/>
                  </a:lnTo>
                  <a:lnTo>
                    <a:pt x="42189" y="179069"/>
                  </a:lnTo>
                  <a:lnTo>
                    <a:pt x="37961" y="194309"/>
                  </a:lnTo>
                  <a:lnTo>
                    <a:pt x="34332" y="208279"/>
                  </a:lnTo>
                  <a:lnTo>
                    <a:pt x="31082" y="223519"/>
                  </a:lnTo>
                  <a:lnTo>
                    <a:pt x="27990" y="238759"/>
                  </a:lnTo>
                  <a:lnTo>
                    <a:pt x="27431" y="241299"/>
                  </a:lnTo>
                  <a:lnTo>
                    <a:pt x="27038" y="243839"/>
                  </a:lnTo>
                  <a:lnTo>
                    <a:pt x="27927" y="245109"/>
                  </a:lnTo>
                  <a:lnTo>
                    <a:pt x="30060" y="248919"/>
                  </a:lnTo>
                  <a:lnTo>
                    <a:pt x="30873" y="252729"/>
                  </a:lnTo>
                  <a:lnTo>
                    <a:pt x="30946" y="253999"/>
                  </a:lnTo>
                  <a:lnTo>
                    <a:pt x="31038" y="259079"/>
                  </a:lnTo>
                  <a:lnTo>
                    <a:pt x="32562" y="260349"/>
                  </a:lnTo>
                  <a:lnTo>
                    <a:pt x="33591" y="259079"/>
                  </a:lnTo>
                  <a:lnTo>
                    <a:pt x="35928" y="259079"/>
                  </a:lnTo>
                  <a:lnTo>
                    <a:pt x="37909" y="257809"/>
                  </a:lnTo>
                  <a:lnTo>
                    <a:pt x="38214" y="255269"/>
                  </a:lnTo>
                  <a:lnTo>
                    <a:pt x="38328" y="253999"/>
                  </a:lnTo>
                  <a:lnTo>
                    <a:pt x="38938" y="252729"/>
                  </a:lnTo>
                  <a:lnTo>
                    <a:pt x="40220" y="251459"/>
                  </a:lnTo>
                  <a:lnTo>
                    <a:pt x="41414" y="250189"/>
                  </a:lnTo>
                  <a:lnTo>
                    <a:pt x="41325" y="248919"/>
                  </a:lnTo>
                  <a:lnTo>
                    <a:pt x="41808" y="245109"/>
                  </a:lnTo>
                  <a:lnTo>
                    <a:pt x="42163" y="241299"/>
                  </a:lnTo>
                  <a:lnTo>
                    <a:pt x="42468" y="236219"/>
                  </a:lnTo>
                  <a:lnTo>
                    <a:pt x="43383" y="231139"/>
                  </a:lnTo>
                  <a:lnTo>
                    <a:pt x="43649" y="224789"/>
                  </a:lnTo>
                  <a:lnTo>
                    <a:pt x="44869" y="219709"/>
                  </a:lnTo>
                  <a:lnTo>
                    <a:pt x="45758" y="215899"/>
                  </a:lnTo>
                  <a:lnTo>
                    <a:pt x="46723" y="213359"/>
                  </a:lnTo>
                  <a:lnTo>
                    <a:pt x="47802" y="209549"/>
                  </a:lnTo>
                  <a:lnTo>
                    <a:pt x="48818" y="207009"/>
                  </a:lnTo>
                  <a:lnTo>
                    <a:pt x="49974" y="203199"/>
                  </a:lnTo>
                  <a:lnTo>
                    <a:pt x="51269" y="200659"/>
                  </a:lnTo>
                  <a:lnTo>
                    <a:pt x="51663" y="198119"/>
                  </a:lnTo>
                  <a:lnTo>
                    <a:pt x="52336" y="196849"/>
                  </a:lnTo>
                  <a:lnTo>
                    <a:pt x="54381" y="190499"/>
                  </a:lnTo>
                  <a:lnTo>
                    <a:pt x="55244" y="185419"/>
                  </a:lnTo>
                  <a:lnTo>
                    <a:pt x="57010" y="181609"/>
                  </a:lnTo>
                  <a:lnTo>
                    <a:pt x="59628" y="175259"/>
                  </a:lnTo>
                  <a:close/>
                </a:path>
                <a:path w="203200" h="270510">
                  <a:moveTo>
                    <a:pt x="63229" y="165099"/>
                  </a:moveTo>
                  <a:lnTo>
                    <a:pt x="47523" y="165099"/>
                  </a:lnTo>
                  <a:lnTo>
                    <a:pt x="46977" y="166369"/>
                  </a:lnTo>
                  <a:lnTo>
                    <a:pt x="47193" y="167639"/>
                  </a:lnTo>
                  <a:lnTo>
                    <a:pt x="46012" y="168909"/>
                  </a:lnTo>
                  <a:lnTo>
                    <a:pt x="45872" y="170179"/>
                  </a:lnTo>
                  <a:lnTo>
                    <a:pt x="45465" y="170179"/>
                  </a:lnTo>
                  <a:lnTo>
                    <a:pt x="45338" y="171449"/>
                  </a:lnTo>
                  <a:lnTo>
                    <a:pt x="60871" y="171449"/>
                  </a:lnTo>
                  <a:lnTo>
                    <a:pt x="62114" y="167639"/>
                  </a:lnTo>
                  <a:lnTo>
                    <a:pt x="63229" y="165099"/>
                  </a:lnTo>
                  <a:close/>
                </a:path>
                <a:path w="203200" h="270510">
                  <a:moveTo>
                    <a:pt x="178663" y="17779"/>
                  </a:moveTo>
                  <a:lnTo>
                    <a:pt x="140436" y="17779"/>
                  </a:lnTo>
                  <a:lnTo>
                    <a:pt x="137299" y="19049"/>
                  </a:lnTo>
                  <a:lnTo>
                    <a:pt x="134442" y="21589"/>
                  </a:lnTo>
                  <a:lnTo>
                    <a:pt x="131610" y="22859"/>
                  </a:lnTo>
                  <a:lnTo>
                    <a:pt x="129082" y="25399"/>
                  </a:lnTo>
                  <a:lnTo>
                    <a:pt x="123520" y="27939"/>
                  </a:lnTo>
                  <a:lnTo>
                    <a:pt x="117741" y="33019"/>
                  </a:lnTo>
                  <a:lnTo>
                    <a:pt x="111188" y="36829"/>
                  </a:lnTo>
                  <a:lnTo>
                    <a:pt x="106210" y="41909"/>
                  </a:lnTo>
                  <a:lnTo>
                    <a:pt x="103708" y="45719"/>
                  </a:lnTo>
                  <a:lnTo>
                    <a:pt x="100507" y="48259"/>
                  </a:lnTo>
                  <a:lnTo>
                    <a:pt x="96837" y="49529"/>
                  </a:lnTo>
                  <a:lnTo>
                    <a:pt x="95161" y="49529"/>
                  </a:lnTo>
                  <a:lnTo>
                    <a:pt x="94170" y="50799"/>
                  </a:lnTo>
                  <a:lnTo>
                    <a:pt x="93319" y="52069"/>
                  </a:lnTo>
                  <a:lnTo>
                    <a:pt x="92367" y="54609"/>
                  </a:lnTo>
                  <a:lnTo>
                    <a:pt x="91109" y="57149"/>
                  </a:lnTo>
                  <a:lnTo>
                    <a:pt x="88391" y="58419"/>
                  </a:lnTo>
                  <a:lnTo>
                    <a:pt x="87502" y="58419"/>
                  </a:lnTo>
                  <a:lnTo>
                    <a:pt x="86347" y="59689"/>
                  </a:lnTo>
                  <a:lnTo>
                    <a:pt x="85763" y="60959"/>
                  </a:lnTo>
                  <a:lnTo>
                    <a:pt x="82575" y="64769"/>
                  </a:lnTo>
                  <a:lnTo>
                    <a:pt x="79552" y="67309"/>
                  </a:lnTo>
                  <a:lnTo>
                    <a:pt x="76072" y="71119"/>
                  </a:lnTo>
                  <a:lnTo>
                    <a:pt x="74485" y="72389"/>
                  </a:lnTo>
                  <a:lnTo>
                    <a:pt x="73202" y="74929"/>
                  </a:lnTo>
                  <a:lnTo>
                    <a:pt x="71653" y="76199"/>
                  </a:lnTo>
                  <a:lnTo>
                    <a:pt x="67009" y="81279"/>
                  </a:lnTo>
                  <a:lnTo>
                    <a:pt x="62561" y="87629"/>
                  </a:lnTo>
                  <a:lnTo>
                    <a:pt x="58249" y="93979"/>
                  </a:lnTo>
                  <a:lnTo>
                    <a:pt x="54013" y="99059"/>
                  </a:lnTo>
                  <a:lnTo>
                    <a:pt x="50672" y="102869"/>
                  </a:lnTo>
                  <a:lnTo>
                    <a:pt x="47993" y="107949"/>
                  </a:lnTo>
                  <a:lnTo>
                    <a:pt x="45783" y="113029"/>
                  </a:lnTo>
                  <a:lnTo>
                    <a:pt x="43370" y="118109"/>
                  </a:lnTo>
                  <a:lnTo>
                    <a:pt x="39585" y="123189"/>
                  </a:lnTo>
                  <a:lnTo>
                    <a:pt x="36601" y="128269"/>
                  </a:lnTo>
                  <a:lnTo>
                    <a:pt x="34074" y="132079"/>
                  </a:lnTo>
                  <a:lnTo>
                    <a:pt x="30759" y="137159"/>
                  </a:lnTo>
                  <a:lnTo>
                    <a:pt x="29057" y="142239"/>
                  </a:lnTo>
                  <a:lnTo>
                    <a:pt x="27495" y="147319"/>
                  </a:lnTo>
                  <a:lnTo>
                    <a:pt x="24168" y="151129"/>
                  </a:lnTo>
                  <a:lnTo>
                    <a:pt x="23418" y="157479"/>
                  </a:lnTo>
                  <a:lnTo>
                    <a:pt x="22898" y="158749"/>
                  </a:lnTo>
                  <a:lnTo>
                    <a:pt x="50355" y="158749"/>
                  </a:lnTo>
                  <a:lnTo>
                    <a:pt x="49949" y="160019"/>
                  </a:lnTo>
                  <a:lnTo>
                    <a:pt x="49479" y="160019"/>
                  </a:lnTo>
                  <a:lnTo>
                    <a:pt x="48437" y="162559"/>
                  </a:lnTo>
                  <a:lnTo>
                    <a:pt x="48005" y="163829"/>
                  </a:lnTo>
                  <a:lnTo>
                    <a:pt x="63787" y="163829"/>
                  </a:lnTo>
                  <a:lnTo>
                    <a:pt x="64902" y="161289"/>
                  </a:lnTo>
                  <a:lnTo>
                    <a:pt x="68427" y="153669"/>
                  </a:lnTo>
                  <a:lnTo>
                    <a:pt x="52336" y="153669"/>
                  </a:lnTo>
                  <a:lnTo>
                    <a:pt x="52743" y="152399"/>
                  </a:lnTo>
                  <a:lnTo>
                    <a:pt x="69087" y="152399"/>
                  </a:lnTo>
                  <a:lnTo>
                    <a:pt x="68872" y="151129"/>
                  </a:lnTo>
                  <a:lnTo>
                    <a:pt x="68656" y="148589"/>
                  </a:lnTo>
                  <a:lnTo>
                    <a:pt x="70586" y="146049"/>
                  </a:lnTo>
                  <a:lnTo>
                    <a:pt x="71472" y="144779"/>
                  </a:lnTo>
                  <a:lnTo>
                    <a:pt x="56387" y="144779"/>
                  </a:lnTo>
                  <a:lnTo>
                    <a:pt x="56464" y="143509"/>
                  </a:lnTo>
                  <a:lnTo>
                    <a:pt x="72358" y="143509"/>
                  </a:lnTo>
                  <a:lnTo>
                    <a:pt x="74129" y="140969"/>
                  </a:lnTo>
                  <a:lnTo>
                    <a:pt x="76441" y="137159"/>
                  </a:lnTo>
                  <a:lnTo>
                    <a:pt x="77050" y="133349"/>
                  </a:lnTo>
                  <a:lnTo>
                    <a:pt x="77139" y="132079"/>
                  </a:lnTo>
                  <a:lnTo>
                    <a:pt x="78244" y="130809"/>
                  </a:lnTo>
                  <a:lnTo>
                    <a:pt x="81343" y="128269"/>
                  </a:lnTo>
                  <a:lnTo>
                    <a:pt x="81102" y="128269"/>
                  </a:lnTo>
                  <a:lnTo>
                    <a:pt x="81267" y="125729"/>
                  </a:lnTo>
                  <a:lnTo>
                    <a:pt x="82118" y="124459"/>
                  </a:lnTo>
                  <a:lnTo>
                    <a:pt x="83146" y="123189"/>
                  </a:lnTo>
                  <a:lnTo>
                    <a:pt x="84226" y="121919"/>
                  </a:lnTo>
                  <a:lnTo>
                    <a:pt x="85470" y="120649"/>
                  </a:lnTo>
                  <a:lnTo>
                    <a:pt x="86372" y="119379"/>
                  </a:lnTo>
                  <a:lnTo>
                    <a:pt x="87845" y="116839"/>
                  </a:lnTo>
                  <a:lnTo>
                    <a:pt x="89153" y="115569"/>
                  </a:lnTo>
                  <a:lnTo>
                    <a:pt x="90449" y="111759"/>
                  </a:lnTo>
                  <a:lnTo>
                    <a:pt x="91160" y="110489"/>
                  </a:lnTo>
                  <a:lnTo>
                    <a:pt x="92087" y="110489"/>
                  </a:lnTo>
                  <a:lnTo>
                    <a:pt x="94602" y="107949"/>
                  </a:lnTo>
                  <a:lnTo>
                    <a:pt x="95884" y="105409"/>
                  </a:lnTo>
                  <a:lnTo>
                    <a:pt x="97675" y="102869"/>
                  </a:lnTo>
                  <a:lnTo>
                    <a:pt x="98856" y="101599"/>
                  </a:lnTo>
                  <a:lnTo>
                    <a:pt x="100622" y="99059"/>
                  </a:lnTo>
                  <a:lnTo>
                    <a:pt x="102222" y="97789"/>
                  </a:lnTo>
                  <a:lnTo>
                    <a:pt x="104127" y="95249"/>
                  </a:lnTo>
                  <a:lnTo>
                    <a:pt x="108000" y="93979"/>
                  </a:lnTo>
                  <a:lnTo>
                    <a:pt x="108369" y="90169"/>
                  </a:lnTo>
                  <a:lnTo>
                    <a:pt x="108369" y="88899"/>
                  </a:lnTo>
                  <a:lnTo>
                    <a:pt x="110324" y="88899"/>
                  </a:lnTo>
                  <a:lnTo>
                    <a:pt x="112585" y="86359"/>
                  </a:lnTo>
                  <a:lnTo>
                    <a:pt x="114744" y="82549"/>
                  </a:lnTo>
                  <a:lnTo>
                    <a:pt x="120649" y="78739"/>
                  </a:lnTo>
                  <a:lnTo>
                    <a:pt x="121818" y="77469"/>
                  </a:lnTo>
                  <a:lnTo>
                    <a:pt x="121843" y="74929"/>
                  </a:lnTo>
                  <a:lnTo>
                    <a:pt x="126847" y="73659"/>
                  </a:lnTo>
                  <a:lnTo>
                    <a:pt x="128625" y="71119"/>
                  </a:lnTo>
                  <a:lnTo>
                    <a:pt x="130975" y="69849"/>
                  </a:lnTo>
                  <a:lnTo>
                    <a:pt x="132079" y="68579"/>
                  </a:lnTo>
                  <a:lnTo>
                    <a:pt x="133083" y="67309"/>
                  </a:lnTo>
                  <a:lnTo>
                    <a:pt x="134289" y="66039"/>
                  </a:lnTo>
                  <a:lnTo>
                    <a:pt x="136182" y="64769"/>
                  </a:lnTo>
                  <a:lnTo>
                    <a:pt x="137350" y="64769"/>
                  </a:lnTo>
                  <a:lnTo>
                    <a:pt x="140068" y="60959"/>
                  </a:lnTo>
                  <a:lnTo>
                    <a:pt x="141935" y="59689"/>
                  </a:lnTo>
                  <a:lnTo>
                    <a:pt x="143598" y="58419"/>
                  </a:lnTo>
                  <a:lnTo>
                    <a:pt x="148247" y="55879"/>
                  </a:lnTo>
                  <a:lnTo>
                    <a:pt x="152819" y="52069"/>
                  </a:lnTo>
                  <a:lnTo>
                    <a:pt x="157606" y="50799"/>
                  </a:lnTo>
                  <a:lnTo>
                    <a:pt x="161023" y="48259"/>
                  </a:lnTo>
                  <a:lnTo>
                    <a:pt x="164744" y="46989"/>
                  </a:lnTo>
                  <a:lnTo>
                    <a:pt x="168274" y="44449"/>
                  </a:lnTo>
                  <a:lnTo>
                    <a:pt x="175501" y="40639"/>
                  </a:lnTo>
                  <a:lnTo>
                    <a:pt x="179019" y="39369"/>
                  </a:lnTo>
                  <a:lnTo>
                    <a:pt x="182181" y="38099"/>
                  </a:lnTo>
                  <a:lnTo>
                    <a:pt x="185712" y="38099"/>
                  </a:lnTo>
                  <a:lnTo>
                    <a:pt x="187731" y="34289"/>
                  </a:lnTo>
                  <a:lnTo>
                    <a:pt x="190855" y="34289"/>
                  </a:lnTo>
                  <a:lnTo>
                    <a:pt x="192214" y="33019"/>
                  </a:lnTo>
                  <a:lnTo>
                    <a:pt x="171195" y="33019"/>
                  </a:lnTo>
                  <a:lnTo>
                    <a:pt x="171462" y="31749"/>
                  </a:lnTo>
                  <a:lnTo>
                    <a:pt x="192849" y="31749"/>
                  </a:lnTo>
                  <a:lnTo>
                    <a:pt x="193992" y="30479"/>
                  </a:lnTo>
                  <a:lnTo>
                    <a:pt x="201091" y="30479"/>
                  </a:lnTo>
                  <a:lnTo>
                    <a:pt x="201333" y="29209"/>
                  </a:lnTo>
                  <a:lnTo>
                    <a:pt x="180682" y="29209"/>
                  </a:lnTo>
                  <a:lnTo>
                    <a:pt x="181241" y="27939"/>
                  </a:lnTo>
                  <a:lnTo>
                    <a:pt x="202209" y="27939"/>
                  </a:lnTo>
                  <a:lnTo>
                    <a:pt x="202336" y="26669"/>
                  </a:lnTo>
                  <a:lnTo>
                    <a:pt x="192062" y="26669"/>
                  </a:lnTo>
                  <a:lnTo>
                    <a:pt x="191287" y="25399"/>
                  </a:lnTo>
                  <a:lnTo>
                    <a:pt x="191096" y="25399"/>
                  </a:lnTo>
                  <a:lnTo>
                    <a:pt x="191439" y="24129"/>
                  </a:lnTo>
                  <a:lnTo>
                    <a:pt x="173647" y="24129"/>
                  </a:lnTo>
                  <a:lnTo>
                    <a:pt x="173697" y="22859"/>
                  </a:lnTo>
                  <a:lnTo>
                    <a:pt x="173583" y="20319"/>
                  </a:lnTo>
                  <a:lnTo>
                    <a:pt x="178663" y="17779"/>
                  </a:lnTo>
                  <a:close/>
                </a:path>
                <a:path w="203200" h="270510">
                  <a:moveTo>
                    <a:pt x="69087" y="152399"/>
                  </a:moveTo>
                  <a:lnTo>
                    <a:pt x="52743" y="152399"/>
                  </a:lnTo>
                  <a:lnTo>
                    <a:pt x="52692" y="153669"/>
                  </a:lnTo>
                  <a:lnTo>
                    <a:pt x="68897" y="153669"/>
                  </a:lnTo>
                  <a:lnTo>
                    <a:pt x="69087" y="152399"/>
                  </a:lnTo>
                  <a:close/>
                </a:path>
                <a:path w="203200" h="270510">
                  <a:moveTo>
                    <a:pt x="72358" y="143509"/>
                  </a:moveTo>
                  <a:lnTo>
                    <a:pt x="57162" y="143509"/>
                  </a:lnTo>
                  <a:lnTo>
                    <a:pt x="57086" y="144779"/>
                  </a:lnTo>
                  <a:lnTo>
                    <a:pt x="71472" y="144779"/>
                  </a:lnTo>
                  <a:lnTo>
                    <a:pt x="72358" y="143509"/>
                  </a:lnTo>
                  <a:close/>
                </a:path>
                <a:path w="203200" h="270510">
                  <a:moveTo>
                    <a:pt x="192849" y="31749"/>
                  </a:moveTo>
                  <a:lnTo>
                    <a:pt x="172529" y="31749"/>
                  </a:lnTo>
                  <a:lnTo>
                    <a:pt x="171996" y="33019"/>
                  </a:lnTo>
                  <a:lnTo>
                    <a:pt x="192214" y="33019"/>
                  </a:lnTo>
                  <a:lnTo>
                    <a:pt x="192849" y="31749"/>
                  </a:lnTo>
                  <a:close/>
                </a:path>
                <a:path w="203200" h="270510">
                  <a:moveTo>
                    <a:pt x="201574" y="27939"/>
                  </a:moveTo>
                  <a:lnTo>
                    <a:pt x="181495" y="27939"/>
                  </a:lnTo>
                  <a:lnTo>
                    <a:pt x="180936" y="29209"/>
                  </a:lnTo>
                  <a:lnTo>
                    <a:pt x="201333" y="29209"/>
                  </a:lnTo>
                  <a:lnTo>
                    <a:pt x="201574" y="27939"/>
                  </a:lnTo>
                  <a:close/>
                </a:path>
                <a:path w="203200" h="270510">
                  <a:moveTo>
                    <a:pt x="202006" y="22859"/>
                  </a:moveTo>
                  <a:lnTo>
                    <a:pt x="200888" y="24129"/>
                  </a:lnTo>
                  <a:lnTo>
                    <a:pt x="198132" y="24129"/>
                  </a:lnTo>
                  <a:lnTo>
                    <a:pt x="195122" y="25399"/>
                  </a:lnTo>
                  <a:lnTo>
                    <a:pt x="192341" y="25399"/>
                  </a:lnTo>
                  <a:lnTo>
                    <a:pt x="192062" y="26669"/>
                  </a:lnTo>
                  <a:lnTo>
                    <a:pt x="202336" y="26669"/>
                  </a:lnTo>
                  <a:lnTo>
                    <a:pt x="202768" y="25399"/>
                  </a:lnTo>
                  <a:lnTo>
                    <a:pt x="202679" y="24129"/>
                  </a:lnTo>
                  <a:lnTo>
                    <a:pt x="202006" y="22859"/>
                  </a:lnTo>
                  <a:close/>
                </a:path>
                <a:path w="203200" h="270510">
                  <a:moveTo>
                    <a:pt x="198259" y="19049"/>
                  </a:moveTo>
                  <a:lnTo>
                    <a:pt x="192023" y="19049"/>
                  </a:lnTo>
                  <a:lnTo>
                    <a:pt x="190068" y="20319"/>
                  </a:lnTo>
                  <a:lnTo>
                    <a:pt x="184035" y="20319"/>
                  </a:lnTo>
                  <a:lnTo>
                    <a:pt x="182041" y="21589"/>
                  </a:lnTo>
                  <a:lnTo>
                    <a:pt x="180339" y="21589"/>
                  </a:lnTo>
                  <a:lnTo>
                    <a:pt x="178612" y="22859"/>
                  </a:lnTo>
                  <a:lnTo>
                    <a:pt x="176974" y="22859"/>
                  </a:lnTo>
                  <a:lnTo>
                    <a:pt x="175259" y="24129"/>
                  </a:lnTo>
                  <a:lnTo>
                    <a:pt x="194221" y="24129"/>
                  </a:lnTo>
                  <a:lnTo>
                    <a:pt x="196545" y="21589"/>
                  </a:lnTo>
                  <a:lnTo>
                    <a:pt x="197891" y="20319"/>
                  </a:lnTo>
                  <a:lnTo>
                    <a:pt x="198259" y="19049"/>
                  </a:lnTo>
                  <a:close/>
                </a:path>
                <a:path w="203200" h="270510">
                  <a:moveTo>
                    <a:pt x="197637" y="17779"/>
                  </a:moveTo>
                  <a:lnTo>
                    <a:pt x="196329" y="17779"/>
                  </a:lnTo>
                  <a:lnTo>
                    <a:pt x="194322" y="19049"/>
                  </a:lnTo>
                  <a:lnTo>
                    <a:pt x="198335" y="19049"/>
                  </a:lnTo>
                  <a:lnTo>
                    <a:pt x="197637" y="17779"/>
                  </a:lnTo>
                  <a:close/>
                </a:path>
                <a:path w="203200" h="270510">
                  <a:moveTo>
                    <a:pt x="182498" y="0"/>
                  </a:moveTo>
                  <a:lnTo>
                    <a:pt x="178473" y="2539"/>
                  </a:lnTo>
                  <a:lnTo>
                    <a:pt x="176326" y="3809"/>
                  </a:lnTo>
                  <a:lnTo>
                    <a:pt x="166014" y="3809"/>
                  </a:lnTo>
                  <a:lnTo>
                    <a:pt x="161175" y="7619"/>
                  </a:lnTo>
                  <a:lnTo>
                    <a:pt x="154800" y="10159"/>
                  </a:lnTo>
                  <a:lnTo>
                    <a:pt x="151574" y="12699"/>
                  </a:lnTo>
                  <a:lnTo>
                    <a:pt x="148437" y="13969"/>
                  </a:lnTo>
                  <a:lnTo>
                    <a:pt x="145681" y="15239"/>
                  </a:lnTo>
                  <a:lnTo>
                    <a:pt x="142176" y="17779"/>
                  </a:lnTo>
                  <a:lnTo>
                    <a:pt x="171551" y="17779"/>
                  </a:lnTo>
                  <a:lnTo>
                    <a:pt x="171081" y="15239"/>
                  </a:lnTo>
                  <a:lnTo>
                    <a:pt x="173939" y="15239"/>
                  </a:lnTo>
                  <a:lnTo>
                    <a:pt x="182410" y="11429"/>
                  </a:lnTo>
                  <a:lnTo>
                    <a:pt x="186524" y="10159"/>
                  </a:lnTo>
                  <a:lnTo>
                    <a:pt x="188633" y="10159"/>
                  </a:lnTo>
                  <a:lnTo>
                    <a:pt x="190715" y="8889"/>
                  </a:lnTo>
                  <a:lnTo>
                    <a:pt x="191922" y="6349"/>
                  </a:lnTo>
                  <a:lnTo>
                    <a:pt x="191871" y="3809"/>
                  </a:lnTo>
                  <a:lnTo>
                    <a:pt x="190347" y="2539"/>
                  </a:lnTo>
                  <a:lnTo>
                    <a:pt x="185559" y="2539"/>
                  </a:lnTo>
                  <a:lnTo>
                    <a:pt x="182498" y="0"/>
                  </a:lnTo>
                  <a:close/>
                </a:path>
                <a:path w="203200" h="270510">
                  <a:moveTo>
                    <a:pt x="183692" y="15239"/>
                  </a:moveTo>
                  <a:lnTo>
                    <a:pt x="180352" y="15239"/>
                  </a:lnTo>
                  <a:lnTo>
                    <a:pt x="177406" y="16509"/>
                  </a:lnTo>
                  <a:lnTo>
                    <a:pt x="174866" y="17779"/>
                  </a:lnTo>
                  <a:lnTo>
                    <a:pt x="181000" y="17779"/>
                  </a:lnTo>
                  <a:lnTo>
                    <a:pt x="183337" y="16509"/>
                  </a:lnTo>
                  <a:lnTo>
                    <a:pt x="183641" y="16509"/>
                  </a:lnTo>
                  <a:lnTo>
                    <a:pt x="183692" y="15239"/>
                  </a:lnTo>
                  <a:close/>
                </a:path>
              </a:pathLst>
            </a:custGeom>
            <a:solidFill>
              <a:srgbClr val="040505"/>
            </a:solidFill>
          </p:spPr>
          <p:txBody>
            <a:bodyPr wrap="square" lIns="0" tIns="0" rIns="0" bIns="0" rtlCol="0"/>
            <a:lstStyle/>
            <a:p>
              <a:endParaRPr/>
            </a:p>
          </p:txBody>
        </p:sp>
        <p:pic>
          <p:nvPicPr>
            <p:cNvPr id="42" name="object 15">
              <a:extLst>
                <a:ext uri="{FF2B5EF4-FFF2-40B4-BE49-F238E27FC236}">
                  <a16:creationId xmlns:a16="http://schemas.microsoft.com/office/drawing/2014/main" id="{EECC811D-868E-D154-97B5-5A878E538955}"/>
                </a:ext>
              </a:extLst>
            </p:cNvPr>
            <p:cNvPicPr/>
            <p:nvPr/>
          </p:nvPicPr>
          <p:blipFill>
            <a:blip r:embed="rId8" cstate="email">
              <a:extLst>
                <a:ext uri="{28A0092B-C50C-407E-A947-70E740481C1C}">
                  <a14:useLocalDpi xmlns:a14="http://schemas.microsoft.com/office/drawing/2010/main"/>
                </a:ext>
              </a:extLst>
            </a:blip>
            <a:stretch>
              <a:fillRect/>
            </a:stretch>
          </p:blipFill>
          <p:spPr>
            <a:xfrm>
              <a:off x="9113283" y="5821217"/>
              <a:ext cx="85222" cy="88993"/>
            </a:xfrm>
            <a:prstGeom prst="rect">
              <a:avLst/>
            </a:prstGeom>
          </p:spPr>
        </p:pic>
        <p:sp>
          <p:nvSpPr>
            <p:cNvPr id="43" name="object 16">
              <a:extLst>
                <a:ext uri="{FF2B5EF4-FFF2-40B4-BE49-F238E27FC236}">
                  <a16:creationId xmlns:a16="http://schemas.microsoft.com/office/drawing/2014/main" id="{FBFA7F95-4518-2E05-BF14-FF7F6E1DB014}"/>
                </a:ext>
              </a:extLst>
            </p:cNvPr>
            <p:cNvSpPr/>
            <p:nvPr/>
          </p:nvSpPr>
          <p:spPr>
            <a:xfrm>
              <a:off x="10662848" y="5550380"/>
              <a:ext cx="210185" cy="267970"/>
            </a:xfrm>
            <a:custGeom>
              <a:avLst/>
              <a:gdLst/>
              <a:ahLst/>
              <a:cxnLst/>
              <a:rect l="l" t="t" r="r" b="b"/>
              <a:pathLst>
                <a:path w="210184" h="267970">
                  <a:moveTo>
                    <a:pt x="6057" y="22859"/>
                  </a:moveTo>
                  <a:lnTo>
                    <a:pt x="1803" y="22859"/>
                  </a:lnTo>
                  <a:lnTo>
                    <a:pt x="1092" y="24129"/>
                  </a:lnTo>
                  <a:lnTo>
                    <a:pt x="0" y="25399"/>
                  </a:lnTo>
                  <a:lnTo>
                    <a:pt x="457" y="27939"/>
                  </a:lnTo>
                  <a:lnTo>
                    <a:pt x="1244" y="29209"/>
                  </a:lnTo>
                  <a:lnTo>
                    <a:pt x="3187" y="30479"/>
                  </a:lnTo>
                  <a:lnTo>
                    <a:pt x="4343" y="34289"/>
                  </a:lnTo>
                  <a:lnTo>
                    <a:pt x="8001" y="35559"/>
                  </a:lnTo>
                  <a:lnTo>
                    <a:pt x="9842" y="35559"/>
                  </a:lnTo>
                  <a:lnTo>
                    <a:pt x="11658" y="38099"/>
                  </a:lnTo>
                  <a:lnTo>
                    <a:pt x="14833" y="40639"/>
                  </a:lnTo>
                  <a:lnTo>
                    <a:pt x="16179" y="41909"/>
                  </a:lnTo>
                  <a:lnTo>
                    <a:pt x="17970" y="43179"/>
                  </a:lnTo>
                  <a:lnTo>
                    <a:pt x="20878" y="44449"/>
                  </a:lnTo>
                  <a:lnTo>
                    <a:pt x="28905" y="48259"/>
                  </a:lnTo>
                  <a:lnTo>
                    <a:pt x="31432" y="49529"/>
                  </a:lnTo>
                  <a:lnTo>
                    <a:pt x="34023" y="50799"/>
                  </a:lnTo>
                  <a:lnTo>
                    <a:pt x="35775" y="52069"/>
                  </a:lnTo>
                  <a:lnTo>
                    <a:pt x="37122" y="53339"/>
                  </a:lnTo>
                  <a:lnTo>
                    <a:pt x="38011" y="54609"/>
                  </a:lnTo>
                  <a:lnTo>
                    <a:pt x="40246" y="55879"/>
                  </a:lnTo>
                  <a:lnTo>
                    <a:pt x="42532" y="58419"/>
                  </a:lnTo>
                  <a:lnTo>
                    <a:pt x="45262" y="59689"/>
                  </a:lnTo>
                  <a:lnTo>
                    <a:pt x="47155" y="60959"/>
                  </a:lnTo>
                  <a:lnTo>
                    <a:pt x="49364" y="62229"/>
                  </a:lnTo>
                  <a:lnTo>
                    <a:pt x="56362" y="68579"/>
                  </a:lnTo>
                  <a:lnTo>
                    <a:pt x="61099" y="72389"/>
                  </a:lnTo>
                  <a:lnTo>
                    <a:pt x="66586" y="76199"/>
                  </a:lnTo>
                  <a:lnTo>
                    <a:pt x="69621" y="77469"/>
                  </a:lnTo>
                  <a:lnTo>
                    <a:pt x="72136" y="80009"/>
                  </a:lnTo>
                  <a:lnTo>
                    <a:pt x="73329" y="82549"/>
                  </a:lnTo>
                  <a:lnTo>
                    <a:pt x="73990" y="85089"/>
                  </a:lnTo>
                  <a:lnTo>
                    <a:pt x="74866" y="85089"/>
                  </a:lnTo>
                  <a:lnTo>
                    <a:pt x="76174" y="86359"/>
                  </a:lnTo>
                  <a:lnTo>
                    <a:pt x="78295" y="86359"/>
                  </a:lnTo>
                  <a:lnTo>
                    <a:pt x="80314" y="87629"/>
                  </a:lnTo>
                  <a:lnTo>
                    <a:pt x="81305" y="90169"/>
                  </a:lnTo>
                  <a:lnTo>
                    <a:pt x="82550" y="91439"/>
                  </a:lnTo>
                  <a:lnTo>
                    <a:pt x="83527" y="91439"/>
                  </a:lnTo>
                  <a:lnTo>
                    <a:pt x="89573" y="97789"/>
                  </a:lnTo>
                  <a:lnTo>
                    <a:pt x="91960" y="100329"/>
                  </a:lnTo>
                  <a:lnTo>
                    <a:pt x="93243" y="102869"/>
                  </a:lnTo>
                  <a:lnTo>
                    <a:pt x="94716" y="104139"/>
                  </a:lnTo>
                  <a:lnTo>
                    <a:pt x="101244" y="111759"/>
                  </a:lnTo>
                  <a:lnTo>
                    <a:pt x="107111" y="118109"/>
                  </a:lnTo>
                  <a:lnTo>
                    <a:pt x="111772" y="124459"/>
                  </a:lnTo>
                  <a:lnTo>
                    <a:pt x="114173" y="128269"/>
                  </a:lnTo>
                  <a:lnTo>
                    <a:pt x="116471" y="132079"/>
                  </a:lnTo>
                  <a:lnTo>
                    <a:pt x="119621" y="135889"/>
                  </a:lnTo>
                  <a:lnTo>
                    <a:pt x="123494" y="139699"/>
                  </a:lnTo>
                  <a:lnTo>
                    <a:pt x="125463" y="144779"/>
                  </a:lnTo>
                  <a:lnTo>
                    <a:pt x="127927" y="148589"/>
                  </a:lnTo>
                  <a:lnTo>
                    <a:pt x="130149" y="152399"/>
                  </a:lnTo>
                  <a:lnTo>
                    <a:pt x="131432" y="157479"/>
                  </a:lnTo>
                  <a:lnTo>
                    <a:pt x="134200" y="161289"/>
                  </a:lnTo>
                  <a:lnTo>
                    <a:pt x="136855" y="165099"/>
                  </a:lnTo>
                  <a:lnTo>
                    <a:pt x="138150" y="168909"/>
                  </a:lnTo>
                  <a:lnTo>
                    <a:pt x="141630" y="172719"/>
                  </a:lnTo>
                  <a:lnTo>
                    <a:pt x="142151" y="173989"/>
                  </a:lnTo>
                  <a:lnTo>
                    <a:pt x="141922" y="175259"/>
                  </a:lnTo>
                  <a:lnTo>
                    <a:pt x="141757" y="177799"/>
                  </a:lnTo>
                  <a:lnTo>
                    <a:pt x="142938" y="180339"/>
                  </a:lnTo>
                  <a:lnTo>
                    <a:pt x="145389" y="182879"/>
                  </a:lnTo>
                  <a:lnTo>
                    <a:pt x="146126" y="184149"/>
                  </a:lnTo>
                  <a:lnTo>
                    <a:pt x="146608" y="185419"/>
                  </a:lnTo>
                  <a:lnTo>
                    <a:pt x="147066" y="187959"/>
                  </a:lnTo>
                  <a:lnTo>
                    <a:pt x="147701" y="189229"/>
                  </a:lnTo>
                  <a:lnTo>
                    <a:pt x="148640" y="191769"/>
                  </a:lnTo>
                  <a:lnTo>
                    <a:pt x="150533" y="195579"/>
                  </a:lnTo>
                  <a:lnTo>
                    <a:pt x="152958" y="199389"/>
                  </a:lnTo>
                  <a:lnTo>
                    <a:pt x="153936" y="203199"/>
                  </a:lnTo>
                  <a:lnTo>
                    <a:pt x="154355" y="204469"/>
                  </a:lnTo>
                  <a:lnTo>
                    <a:pt x="155892" y="207009"/>
                  </a:lnTo>
                  <a:lnTo>
                    <a:pt x="156527" y="208279"/>
                  </a:lnTo>
                  <a:lnTo>
                    <a:pt x="157353" y="209550"/>
                  </a:lnTo>
                  <a:lnTo>
                    <a:pt x="158457" y="210819"/>
                  </a:lnTo>
                  <a:lnTo>
                    <a:pt x="158584" y="212089"/>
                  </a:lnTo>
                  <a:lnTo>
                    <a:pt x="158610" y="214629"/>
                  </a:lnTo>
                  <a:lnTo>
                    <a:pt x="159562" y="217169"/>
                  </a:lnTo>
                  <a:lnTo>
                    <a:pt x="160566" y="218440"/>
                  </a:lnTo>
                  <a:lnTo>
                    <a:pt x="162344" y="223519"/>
                  </a:lnTo>
                  <a:lnTo>
                    <a:pt x="163868" y="227329"/>
                  </a:lnTo>
                  <a:lnTo>
                    <a:pt x="165404" y="232409"/>
                  </a:lnTo>
                  <a:lnTo>
                    <a:pt x="165900" y="234949"/>
                  </a:lnTo>
                  <a:lnTo>
                    <a:pt x="166103" y="236219"/>
                  </a:lnTo>
                  <a:lnTo>
                    <a:pt x="166700" y="238759"/>
                  </a:lnTo>
                  <a:lnTo>
                    <a:pt x="166522" y="240029"/>
                  </a:lnTo>
                  <a:lnTo>
                    <a:pt x="168325" y="242569"/>
                  </a:lnTo>
                  <a:lnTo>
                    <a:pt x="168503" y="245109"/>
                  </a:lnTo>
                  <a:lnTo>
                    <a:pt x="168770" y="247649"/>
                  </a:lnTo>
                  <a:lnTo>
                    <a:pt x="169519" y="248919"/>
                  </a:lnTo>
                  <a:lnTo>
                    <a:pt x="172402" y="250190"/>
                  </a:lnTo>
                  <a:lnTo>
                    <a:pt x="172758" y="251459"/>
                  </a:lnTo>
                  <a:lnTo>
                    <a:pt x="172669" y="255269"/>
                  </a:lnTo>
                  <a:lnTo>
                    <a:pt x="172516" y="257809"/>
                  </a:lnTo>
                  <a:lnTo>
                    <a:pt x="174078" y="259079"/>
                  </a:lnTo>
                  <a:lnTo>
                    <a:pt x="176504" y="261619"/>
                  </a:lnTo>
                  <a:lnTo>
                    <a:pt x="180479" y="264159"/>
                  </a:lnTo>
                  <a:lnTo>
                    <a:pt x="184302" y="265430"/>
                  </a:lnTo>
                  <a:lnTo>
                    <a:pt x="188429" y="267970"/>
                  </a:lnTo>
                  <a:lnTo>
                    <a:pt x="195402" y="267970"/>
                  </a:lnTo>
                  <a:lnTo>
                    <a:pt x="197675" y="266699"/>
                  </a:lnTo>
                  <a:lnTo>
                    <a:pt x="198450" y="266699"/>
                  </a:lnTo>
                  <a:lnTo>
                    <a:pt x="198996" y="265430"/>
                  </a:lnTo>
                  <a:lnTo>
                    <a:pt x="198678" y="262890"/>
                  </a:lnTo>
                  <a:lnTo>
                    <a:pt x="197929" y="260349"/>
                  </a:lnTo>
                  <a:lnTo>
                    <a:pt x="199504" y="257809"/>
                  </a:lnTo>
                  <a:lnTo>
                    <a:pt x="199936" y="256540"/>
                  </a:lnTo>
                  <a:lnTo>
                    <a:pt x="199326" y="255269"/>
                  </a:lnTo>
                  <a:lnTo>
                    <a:pt x="198589" y="253999"/>
                  </a:lnTo>
                  <a:lnTo>
                    <a:pt x="195618" y="246379"/>
                  </a:lnTo>
                  <a:lnTo>
                    <a:pt x="193382" y="240029"/>
                  </a:lnTo>
                  <a:lnTo>
                    <a:pt x="190906" y="232409"/>
                  </a:lnTo>
                  <a:lnTo>
                    <a:pt x="189484" y="228599"/>
                  </a:lnTo>
                  <a:lnTo>
                    <a:pt x="187807" y="224790"/>
                  </a:lnTo>
                  <a:lnTo>
                    <a:pt x="186499" y="220979"/>
                  </a:lnTo>
                  <a:lnTo>
                    <a:pt x="185483" y="217169"/>
                  </a:lnTo>
                  <a:lnTo>
                    <a:pt x="184810" y="213359"/>
                  </a:lnTo>
                  <a:lnTo>
                    <a:pt x="183375" y="209550"/>
                  </a:lnTo>
                  <a:lnTo>
                    <a:pt x="182537" y="205739"/>
                  </a:lnTo>
                  <a:lnTo>
                    <a:pt x="180721" y="201929"/>
                  </a:lnTo>
                  <a:lnTo>
                    <a:pt x="179476" y="198119"/>
                  </a:lnTo>
                  <a:lnTo>
                    <a:pt x="177101" y="191769"/>
                  </a:lnTo>
                  <a:lnTo>
                    <a:pt x="174320" y="185419"/>
                  </a:lnTo>
                  <a:lnTo>
                    <a:pt x="171577" y="179069"/>
                  </a:lnTo>
                  <a:lnTo>
                    <a:pt x="170611" y="177799"/>
                  </a:lnTo>
                  <a:lnTo>
                    <a:pt x="170103" y="175259"/>
                  </a:lnTo>
                  <a:lnTo>
                    <a:pt x="170053" y="173989"/>
                  </a:lnTo>
                  <a:lnTo>
                    <a:pt x="168770" y="171449"/>
                  </a:lnTo>
                  <a:lnTo>
                    <a:pt x="185225" y="171449"/>
                  </a:lnTo>
                  <a:lnTo>
                    <a:pt x="184391" y="170179"/>
                  </a:lnTo>
                  <a:lnTo>
                    <a:pt x="182914" y="166369"/>
                  </a:lnTo>
                  <a:lnTo>
                    <a:pt x="165620" y="166369"/>
                  </a:lnTo>
                  <a:lnTo>
                    <a:pt x="165531" y="163829"/>
                  </a:lnTo>
                  <a:lnTo>
                    <a:pt x="165011" y="163829"/>
                  </a:lnTo>
                  <a:lnTo>
                    <a:pt x="164439" y="162559"/>
                  </a:lnTo>
                  <a:lnTo>
                    <a:pt x="163144" y="161289"/>
                  </a:lnTo>
                  <a:lnTo>
                    <a:pt x="163055" y="160019"/>
                  </a:lnTo>
                  <a:lnTo>
                    <a:pt x="180078" y="160019"/>
                  </a:lnTo>
                  <a:lnTo>
                    <a:pt x="179492" y="158749"/>
                  </a:lnTo>
                  <a:lnTo>
                    <a:pt x="162496" y="158749"/>
                  </a:lnTo>
                  <a:lnTo>
                    <a:pt x="161721" y="157479"/>
                  </a:lnTo>
                  <a:lnTo>
                    <a:pt x="160909" y="157479"/>
                  </a:lnTo>
                  <a:lnTo>
                    <a:pt x="161036" y="156209"/>
                  </a:lnTo>
                  <a:lnTo>
                    <a:pt x="178093" y="156209"/>
                  </a:lnTo>
                  <a:lnTo>
                    <a:pt x="177281" y="154939"/>
                  </a:lnTo>
                  <a:lnTo>
                    <a:pt x="160439" y="154939"/>
                  </a:lnTo>
                  <a:lnTo>
                    <a:pt x="160401" y="153669"/>
                  </a:lnTo>
                  <a:lnTo>
                    <a:pt x="176468" y="153669"/>
                  </a:lnTo>
                  <a:lnTo>
                    <a:pt x="174844" y="151129"/>
                  </a:lnTo>
                  <a:lnTo>
                    <a:pt x="170682" y="143509"/>
                  </a:lnTo>
                  <a:lnTo>
                    <a:pt x="169409" y="140969"/>
                  </a:lnTo>
                  <a:lnTo>
                    <a:pt x="152006" y="140969"/>
                  </a:lnTo>
                  <a:lnTo>
                    <a:pt x="151714" y="139699"/>
                  </a:lnTo>
                  <a:lnTo>
                    <a:pt x="168773" y="139699"/>
                  </a:lnTo>
                  <a:lnTo>
                    <a:pt x="166865" y="135889"/>
                  </a:lnTo>
                  <a:lnTo>
                    <a:pt x="166497" y="134619"/>
                  </a:lnTo>
                  <a:lnTo>
                    <a:pt x="165620" y="134619"/>
                  </a:lnTo>
                  <a:lnTo>
                    <a:pt x="164820" y="133349"/>
                  </a:lnTo>
                  <a:lnTo>
                    <a:pt x="162102" y="132079"/>
                  </a:lnTo>
                  <a:lnTo>
                    <a:pt x="161048" y="129539"/>
                  </a:lnTo>
                  <a:lnTo>
                    <a:pt x="159600" y="125729"/>
                  </a:lnTo>
                  <a:lnTo>
                    <a:pt x="157772" y="123189"/>
                  </a:lnTo>
                  <a:lnTo>
                    <a:pt x="155384" y="118109"/>
                  </a:lnTo>
                  <a:lnTo>
                    <a:pt x="151790" y="115569"/>
                  </a:lnTo>
                  <a:lnTo>
                    <a:pt x="150063" y="114299"/>
                  </a:lnTo>
                  <a:lnTo>
                    <a:pt x="149161" y="113029"/>
                  </a:lnTo>
                  <a:lnTo>
                    <a:pt x="148247" y="109219"/>
                  </a:lnTo>
                  <a:lnTo>
                    <a:pt x="147739" y="109219"/>
                  </a:lnTo>
                  <a:lnTo>
                    <a:pt x="145948" y="107949"/>
                  </a:lnTo>
                  <a:lnTo>
                    <a:pt x="144843" y="106679"/>
                  </a:lnTo>
                  <a:lnTo>
                    <a:pt x="143941" y="105409"/>
                  </a:lnTo>
                  <a:lnTo>
                    <a:pt x="143002" y="104139"/>
                  </a:lnTo>
                  <a:lnTo>
                    <a:pt x="134454" y="93979"/>
                  </a:lnTo>
                  <a:lnTo>
                    <a:pt x="133616" y="92709"/>
                  </a:lnTo>
                  <a:lnTo>
                    <a:pt x="133273" y="91439"/>
                  </a:lnTo>
                  <a:lnTo>
                    <a:pt x="131762" y="87629"/>
                  </a:lnTo>
                  <a:lnTo>
                    <a:pt x="129489" y="86359"/>
                  </a:lnTo>
                  <a:lnTo>
                    <a:pt x="127012" y="83819"/>
                  </a:lnTo>
                  <a:lnTo>
                    <a:pt x="125082" y="82549"/>
                  </a:lnTo>
                  <a:lnTo>
                    <a:pt x="123520" y="80009"/>
                  </a:lnTo>
                  <a:lnTo>
                    <a:pt x="121640" y="77469"/>
                  </a:lnTo>
                  <a:lnTo>
                    <a:pt x="119075" y="74929"/>
                  </a:lnTo>
                  <a:lnTo>
                    <a:pt x="117944" y="71119"/>
                  </a:lnTo>
                  <a:lnTo>
                    <a:pt x="113728" y="69849"/>
                  </a:lnTo>
                  <a:lnTo>
                    <a:pt x="112864" y="69849"/>
                  </a:lnTo>
                  <a:lnTo>
                    <a:pt x="112547" y="68579"/>
                  </a:lnTo>
                  <a:lnTo>
                    <a:pt x="111950" y="68579"/>
                  </a:lnTo>
                  <a:lnTo>
                    <a:pt x="110299" y="66039"/>
                  </a:lnTo>
                  <a:lnTo>
                    <a:pt x="105587" y="63499"/>
                  </a:lnTo>
                  <a:lnTo>
                    <a:pt x="103060" y="59689"/>
                  </a:lnTo>
                  <a:lnTo>
                    <a:pt x="100330" y="57149"/>
                  </a:lnTo>
                  <a:lnTo>
                    <a:pt x="99441" y="55879"/>
                  </a:lnTo>
                  <a:lnTo>
                    <a:pt x="97205" y="55879"/>
                  </a:lnTo>
                  <a:lnTo>
                    <a:pt x="94513" y="50799"/>
                  </a:lnTo>
                  <a:lnTo>
                    <a:pt x="91617" y="48259"/>
                  </a:lnTo>
                  <a:lnTo>
                    <a:pt x="89179" y="46989"/>
                  </a:lnTo>
                  <a:lnTo>
                    <a:pt x="87731" y="45719"/>
                  </a:lnTo>
                  <a:lnTo>
                    <a:pt x="85813" y="44449"/>
                  </a:lnTo>
                  <a:lnTo>
                    <a:pt x="84848" y="43179"/>
                  </a:lnTo>
                  <a:lnTo>
                    <a:pt x="83223" y="41909"/>
                  </a:lnTo>
                  <a:lnTo>
                    <a:pt x="81711" y="40639"/>
                  </a:lnTo>
                  <a:lnTo>
                    <a:pt x="77965" y="38099"/>
                  </a:lnTo>
                  <a:lnTo>
                    <a:pt x="75780" y="36829"/>
                  </a:lnTo>
                  <a:lnTo>
                    <a:pt x="73990" y="35559"/>
                  </a:lnTo>
                  <a:lnTo>
                    <a:pt x="69253" y="31749"/>
                  </a:lnTo>
                  <a:lnTo>
                    <a:pt x="21755" y="31749"/>
                  </a:lnTo>
                  <a:lnTo>
                    <a:pt x="20662" y="30479"/>
                  </a:lnTo>
                  <a:lnTo>
                    <a:pt x="19532" y="29209"/>
                  </a:lnTo>
                  <a:lnTo>
                    <a:pt x="17310" y="27939"/>
                  </a:lnTo>
                  <a:lnTo>
                    <a:pt x="11887" y="25399"/>
                  </a:lnTo>
                  <a:lnTo>
                    <a:pt x="9956" y="25399"/>
                  </a:lnTo>
                  <a:lnTo>
                    <a:pt x="8039" y="24129"/>
                  </a:lnTo>
                  <a:lnTo>
                    <a:pt x="6057" y="22859"/>
                  </a:lnTo>
                  <a:close/>
                </a:path>
                <a:path w="210184" h="267970">
                  <a:moveTo>
                    <a:pt x="185225" y="171449"/>
                  </a:moveTo>
                  <a:lnTo>
                    <a:pt x="169519" y="171449"/>
                  </a:lnTo>
                  <a:lnTo>
                    <a:pt x="169532" y="172719"/>
                  </a:lnTo>
                  <a:lnTo>
                    <a:pt x="169786" y="172719"/>
                  </a:lnTo>
                  <a:lnTo>
                    <a:pt x="170053" y="173989"/>
                  </a:lnTo>
                  <a:lnTo>
                    <a:pt x="188669" y="218440"/>
                  </a:lnTo>
                  <a:lnTo>
                    <a:pt x="194056" y="238759"/>
                  </a:lnTo>
                  <a:lnTo>
                    <a:pt x="195605" y="240029"/>
                  </a:lnTo>
                  <a:lnTo>
                    <a:pt x="198996" y="242569"/>
                  </a:lnTo>
                  <a:lnTo>
                    <a:pt x="201422" y="246379"/>
                  </a:lnTo>
                  <a:lnTo>
                    <a:pt x="203123" y="250190"/>
                  </a:lnTo>
                  <a:lnTo>
                    <a:pt x="203555" y="251459"/>
                  </a:lnTo>
                  <a:lnTo>
                    <a:pt x="205295" y="252729"/>
                  </a:lnTo>
                  <a:lnTo>
                    <a:pt x="206171" y="251459"/>
                  </a:lnTo>
                  <a:lnTo>
                    <a:pt x="208051" y="250190"/>
                  </a:lnTo>
                  <a:lnTo>
                    <a:pt x="209626" y="248919"/>
                  </a:lnTo>
                  <a:lnTo>
                    <a:pt x="208915" y="245109"/>
                  </a:lnTo>
                  <a:lnTo>
                    <a:pt x="208483" y="243840"/>
                  </a:lnTo>
                  <a:lnTo>
                    <a:pt x="208661" y="242569"/>
                  </a:lnTo>
                  <a:lnTo>
                    <a:pt x="209423" y="241299"/>
                  </a:lnTo>
                  <a:lnTo>
                    <a:pt x="209791" y="238759"/>
                  </a:lnTo>
                  <a:lnTo>
                    <a:pt x="209410" y="237490"/>
                  </a:lnTo>
                  <a:lnTo>
                    <a:pt x="208165" y="233679"/>
                  </a:lnTo>
                  <a:lnTo>
                    <a:pt x="206667" y="229869"/>
                  </a:lnTo>
                  <a:lnTo>
                    <a:pt x="204965" y="224790"/>
                  </a:lnTo>
                  <a:lnTo>
                    <a:pt x="202958" y="218440"/>
                  </a:lnTo>
                  <a:lnTo>
                    <a:pt x="200342" y="213359"/>
                  </a:lnTo>
                  <a:lnTo>
                    <a:pt x="198031" y="207009"/>
                  </a:lnTo>
                  <a:lnTo>
                    <a:pt x="195872" y="199389"/>
                  </a:lnTo>
                  <a:lnTo>
                    <a:pt x="194741" y="195579"/>
                  </a:lnTo>
                  <a:lnTo>
                    <a:pt x="193675" y="191769"/>
                  </a:lnTo>
                  <a:lnTo>
                    <a:pt x="191350" y="185419"/>
                  </a:lnTo>
                  <a:lnTo>
                    <a:pt x="190373" y="182879"/>
                  </a:lnTo>
                  <a:lnTo>
                    <a:pt x="189725" y="180339"/>
                  </a:lnTo>
                  <a:lnTo>
                    <a:pt x="188937" y="179069"/>
                  </a:lnTo>
                  <a:lnTo>
                    <a:pt x="186893" y="173989"/>
                  </a:lnTo>
                  <a:lnTo>
                    <a:pt x="185225" y="171449"/>
                  </a:lnTo>
                  <a:close/>
                </a:path>
                <a:path w="210184" h="267970">
                  <a:moveTo>
                    <a:pt x="180078" y="160019"/>
                  </a:moveTo>
                  <a:lnTo>
                    <a:pt x="163055" y="160019"/>
                  </a:lnTo>
                  <a:lnTo>
                    <a:pt x="163880" y="161289"/>
                  </a:lnTo>
                  <a:lnTo>
                    <a:pt x="164922" y="162559"/>
                  </a:lnTo>
                  <a:lnTo>
                    <a:pt x="165011" y="163829"/>
                  </a:lnTo>
                  <a:lnTo>
                    <a:pt x="165531" y="163829"/>
                  </a:lnTo>
                  <a:lnTo>
                    <a:pt x="165811" y="165099"/>
                  </a:lnTo>
                  <a:lnTo>
                    <a:pt x="166636" y="166369"/>
                  </a:lnTo>
                  <a:lnTo>
                    <a:pt x="182914" y="166369"/>
                  </a:lnTo>
                  <a:lnTo>
                    <a:pt x="182422" y="165099"/>
                  </a:lnTo>
                  <a:lnTo>
                    <a:pt x="180078" y="160019"/>
                  </a:lnTo>
                  <a:close/>
                </a:path>
                <a:path w="210184" h="267970">
                  <a:moveTo>
                    <a:pt x="178093" y="156209"/>
                  </a:moveTo>
                  <a:lnTo>
                    <a:pt x="161645" y="156209"/>
                  </a:lnTo>
                  <a:lnTo>
                    <a:pt x="162217" y="157479"/>
                  </a:lnTo>
                  <a:lnTo>
                    <a:pt x="162496" y="158749"/>
                  </a:lnTo>
                  <a:lnTo>
                    <a:pt x="179492" y="158749"/>
                  </a:lnTo>
                  <a:lnTo>
                    <a:pt x="178906" y="157479"/>
                  </a:lnTo>
                  <a:lnTo>
                    <a:pt x="178093" y="156209"/>
                  </a:lnTo>
                  <a:close/>
                </a:path>
                <a:path w="210184" h="267970">
                  <a:moveTo>
                    <a:pt x="176468" y="153669"/>
                  </a:moveTo>
                  <a:lnTo>
                    <a:pt x="160667" y="153669"/>
                  </a:lnTo>
                  <a:lnTo>
                    <a:pt x="160718" y="154939"/>
                  </a:lnTo>
                  <a:lnTo>
                    <a:pt x="177281" y="154939"/>
                  </a:lnTo>
                  <a:lnTo>
                    <a:pt x="176468" y="153669"/>
                  </a:lnTo>
                  <a:close/>
                </a:path>
                <a:path w="210184" h="267970">
                  <a:moveTo>
                    <a:pt x="168773" y="139699"/>
                  </a:moveTo>
                  <a:lnTo>
                    <a:pt x="152438" y="139699"/>
                  </a:lnTo>
                  <a:lnTo>
                    <a:pt x="152006" y="140969"/>
                  </a:lnTo>
                  <a:lnTo>
                    <a:pt x="169409" y="140969"/>
                  </a:lnTo>
                  <a:lnTo>
                    <a:pt x="168773" y="139699"/>
                  </a:lnTo>
                  <a:close/>
                </a:path>
                <a:path w="210184" h="267970">
                  <a:moveTo>
                    <a:pt x="17373" y="22859"/>
                  </a:moveTo>
                  <a:lnTo>
                    <a:pt x="13830" y="22859"/>
                  </a:lnTo>
                  <a:lnTo>
                    <a:pt x="15773" y="24129"/>
                  </a:lnTo>
                  <a:lnTo>
                    <a:pt x="18529" y="25399"/>
                  </a:lnTo>
                  <a:lnTo>
                    <a:pt x="20789" y="26669"/>
                  </a:lnTo>
                  <a:lnTo>
                    <a:pt x="21526" y="27939"/>
                  </a:lnTo>
                  <a:lnTo>
                    <a:pt x="23037" y="29209"/>
                  </a:lnTo>
                  <a:lnTo>
                    <a:pt x="22606" y="30479"/>
                  </a:lnTo>
                  <a:lnTo>
                    <a:pt x="21755" y="31749"/>
                  </a:lnTo>
                  <a:lnTo>
                    <a:pt x="69253" y="31749"/>
                  </a:lnTo>
                  <a:lnTo>
                    <a:pt x="64033" y="27939"/>
                  </a:lnTo>
                  <a:lnTo>
                    <a:pt x="62369" y="26669"/>
                  </a:lnTo>
                  <a:lnTo>
                    <a:pt x="23545" y="26669"/>
                  </a:lnTo>
                  <a:lnTo>
                    <a:pt x="18948" y="24129"/>
                  </a:lnTo>
                  <a:lnTo>
                    <a:pt x="17373" y="22859"/>
                  </a:lnTo>
                  <a:close/>
                </a:path>
                <a:path w="210184" h="267970">
                  <a:moveTo>
                    <a:pt x="51231" y="20319"/>
                  </a:moveTo>
                  <a:lnTo>
                    <a:pt x="35064" y="20319"/>
                  </a:lnTo>
                  <a:lnTo>
                    <a:pt x="35052" y="21589"/>
                  </a:lnTo>
                  <a:lnTo>
                    <a:pt x="23723" y="21589"/>
                  </a:lnTo>
                  <a:lnTo>
                    <a:pt x="25692" y="22859"/>
                  </a:lnTo>
                  <a:lnTo>
                    <a:pt x="26860" y="24129"/>
                  </a:lnTo>
                  <a:lnTo>
                    <a:pt x="26428" y="24129"/>
                  </a:lnTo>
                  <a:lnTo>
                    <a:pt x="25603" y="25399"/>
                  </a:lnTo>
                  <a:lnTo>
                    <a:pt x="24765" y="25399"/>
                  </a:lnTo>
                  <a:lnTo>
                    <a:pt x="23545" y="26669"/>
                  </a:lnTo>
                  <a:lnTo>
                    <a:pt x="62369" y="26669"/>
                  </a:lnTo>
                  <a:lnTo>
                    <a:pt x="59042" y="24129"/>
                  </a:lnTo>
                  <a:lnTo>
                    <a:pt x="55257" y="21589"/>
                  </a:lnTo>
                  <a:lnTo>
                    <a:pt x="51231" y="20319"/>
                  </a:lnTo>
                  <a:close/>
                </a:path>
                <a:path w="210184" h="267970">
                  <a:moveTo>
                    <a:pt x="14224" y="21589"/>
                  </a:moveTo>
                  <a:lnTo>
                    <a:pt x="13843" y="21589"/>
                  </a:lnTo>
                  <a:lnTo>
                    <a:pt x="13449" y="22859"/>
                  </a:lnTo>
                  <a:lnTo>
                    <a:pt x="16586" y="22859"/>
                  </a:lnTo>
                  <a:lnTo>
                    <a:pt x="14224" y="21589"/>
                  </a:lnTo>
                  <a:close/>
                </a:path>
                <a:path w="210184" h="267970">
                  <a:moveTo>
                    <a:pt x="11125" y="8889"/>
                  </a:moveTo>
                  <a:lnTo>
                    <a:pt x="5016" y="8889"/>
                  </a:lnTo>
                  <a:lnTo>
                    <a:pt x="4635" y="10159"/>
                  </a:lnTo>
                  <a:lnTo>
                    <a:pt x="4711" y="11429"/>
                  </a:lnTo>
                  <a:lnTo>
                    <a:pt x="5575" y="11429"/>
                  </a:lnTo>
                  <a:lnTo>
                    <a:pt x="7632" y="12699"/>
                  </a:lnTo>
                  <a:lnTo>
                    <a:pt x="10109" y="13969"/>
                  </a:lnTo>
                  <a:lnTo>
                    <a:pt x="11760" y="15239"/>
                  </a:lnTo>
                  <a:lnTo>
                    <a:pt x="13360" y="15239"/>
                  </a:lnTo>
                  <a:lnTo>
                    <a:pt x="14579" y="16509"/>
                  </a:lnTo>
                  <a:lnTo>
                    <a:pt x="15392" y="17779"/>
                  </a:lnTo>
                  <a:lnTo>
                    <a:pt x="16611" y="19049"/>
                  </a:lnTo>
                  <a:lnTo>
                    <a:pt x="18592" y="19049"/>
                  </a:lnTo>
                  <a:lnTo>
                    <a:pt x="20193" y="20319"/>
                  </a:lnTo>
                  <a:lnTo>
                    <a:pt x="22174" y="21589"/>
                  </a:lnTo>
                  <a:lnTo>
                    <a:pt x="35052" y="21589"/>
                  </a:lnTo>
                  <a:lnTo>
                    <a:pt x="34645" y="20319"/>
                  </a:lnTo>
                  <a:lnTo>
                    <a:pt x="51231" y="20319"/>
                  </a:lnTo>
                  <a:lnTo>
                    <a:pt x="47371" y="17779"/>
                  </a:lnTo>
                  <a:lnTo>
                    <a:pt x="35572" y="10159"/>
                  </a:lnTo>
                  <a:lnTo>
                    <a:pt x="14033" y="10159"/>
                  </a:lnTo>
                  <a:lnTo>
                    <a:pt x="11125" y="8889"/>
                  </a:lnTo>
                  <a:close/>
                </a:path>
                <a:path w="210184" h="267970">
                  <a:moveTo>
                    <a:pt x="10960" y="0"/>
                  </a:moveTo>
                  <a:lnTo>
                    <a:pt x="8077" y="0"/>
                  </a:lnTo>
                  <a:lnTo>
                    <a:pt x="6832" y="1269"/>
                  </a:lnTo>
                  <a:lnTo>
                    <a:pt x="6057" y="1269"/>
                  </a:lnTo>
                  <a:lnTo>
                    <a:pt x="4864" y="2539"/>
                  </a:lnTo>
                  <a:lnTo>
                    <a:pt x="4127" y="2539"/>
                  </a:lnTo>
                  <a:lnTo>
                    <a:pt x="4216" y="3809"/>
                  </a:lnTo>
                  <a:lnTo>
                    <a:pt x="5486" y="5079"/>
                  </a:lnTo>
                  <a:lnTo>
                    <a:pt x="14401" y="8889"/>
                  </a:lnTo>
                  <a:lnTo>
                    <a:pt x="15240" y="8889"/>
                  </a:lnTo>
                  <a:lnTo>
                    <a:pt x="14846" y="10159"/>
                  </a:lnTo>
                  <a:lnTo>
                    <a:pt x="35572" y="10159"/>
                  </a:lnTo>
                  <a:lnTo>
                    <a:pt x="32245" y="8889"/>
                  </a:lnTo>
                  <a:lnTo>
                    <a:pt x="30035" y="6349"/>
                  </a:lnTo>
                  <a:lnTo>
                    <a:pt x="23431" y="6349"/>
                  </a:lnTo>
                  <a:lnTo>
                    <a:pt x="22136" y="3809"/>
                  </a:lnTo>
                  <a:lnTo>
                    <a:pt x="16294" y="3809"/>
                  </a:lnTo>
                  <a:lnTo>
                    <a:pt x="14566" y="2539"/>
                  </a:lnTo>
                  <a:lnTo>
                    <a:pt x="13195" y="1269"/>
                  </a:lnTo>
                  <a:lnTo>
                    <a:pt x="10960" y="0"/>
                  </a:lnTo>
                  <a:close/>
                </a:path>
                <a:path w="210184" h="267970">
                  <a:moveTo>
                    <a:pt x="28930" y="5079"/>
                  </a:moveTo>
                  <a:lnTo>
                    <a:pt x="24714" y="6349"/>
                  </a:lnTo>
                  <a:lnTo>
                    <a:pt x="30035" y="6349"/>
                  </a:lnTo>
                  <a:lnTo>
                    <a:pt x="28930" y="5079"/>
                  </a:lnTo>
                  <a:close/>
                </a:path>
              </a:pathLst>
            </a:custGeom>
            <a:solidFill>
              <a:srgbClr val="040505"/>
            </a:solidFill>
          </p:spPr>
          <p:txBody>
            <a:bodyPr wrap="square" lIns="0" tIns="0" rIns="0" bIns="0" rtlCol="0"/>
            <a:lstStyle/>
            <a:p>
              <a:endParaRPr/>
            </a:p>
          </p:txBody>
        </p:sp>
        <p:pic>
          <p:nvPicPr>
            <p:cNvPr id="44" name="object 17">
              <a:extLst>
                <a:ext uri="{FF2B5EF4-FFF2-40B4-BE49-F238E27FC236}">
                  <a16:creationId xmlns:a16="http://schemas.microsoft.com/office/drawing/2014/main" id="{D875A27C-C792-87E6-A88A-B45A4B4392AA}"/>
                </a:ext>
              </a:extLst>
            </p:cNvPr>
            <p:cNvPicPr/>
            <p:nvPr/>
          </p:nvPicPr>
          <p:blipFill>
            <a:blip r:embed="rId9" cstate="email">
              <a:extLst>
                <a:ext uri="{28A0092B-C50C-407E-A947-70E740481C1C}">
                  <a14:useLocalDpi xmlns:a14="http://schemas.microsoft.com/office/drawing/2010/main"/>
                </a:ext>
              </a:extLst>
            </a:blip>
            <a:stretch>
              <a:fillRect/>
            </a:stretch>
          </p:blipFill>
          <p:spPr>
            <a:xfrm>
              <a:off x="10830745" y="5816710"/>
              <a:ext cx="83272" cy="86710"/>
            </a:xfrm>
            <a:prstGeom prst="rect">
              <a:avLst/>
            </a:prstGeom>
          </p:spPr>
        </p:pic>
        <p:pic>
          <p:nvPicPr>
            <p:cNvPr id="45" name="object 18">
              <a:extLst>
                <a:ext uri="{FF2B5EF4-FFF2-40B4-BE49-F238E27FC236}">
                  <a16:creationId xmlns:a16="http://schemas.microsoft.com/office/drawing/2014/main" id="{7DE7F00A-7B77-853A-6F78-C867ADBBFDDD}"/>
                </a:ext>
              </a:extLst>
            </p:cNvPr>
            <p:cNvPicPr/>
            <p:nvPr/>
          </p:nvPicPr>
          <p:blipFill>
            <a:blip r:embed="rId10" cstate="email">
              <a:extLst>
                <a:ext uri="{28A0092B-C50C-407E-A947-70E740481C1C}">
                  <a14:useLocalDpi xmlns:a14="http://schemas.microsoft.com/office/drawing/2010/main"/>
                </a:ext>
              </a:extLst>
            </a:blip>
            <a:stretch>
              <a:fillRect/>
            </a:stretch>
          </p:blipFill>
          <p:spPr>
            <a:xfrm>
              <a:off x="9130296" y="4408817"/>
              <a:ext cx="1707870" cy="2171738"/>
            </a:xfrm>
            <a:prstGeom prst="rect">
              <a:avLst/>
            </a:prstGeom>
          </p:spPr>
        </p:pic>
        <p:pic>
          <p:nvPicPr>
            <p:cNvPr id="46" name="object 19">
              <a:extLst>
                <a:ext uri="{FF2B5EF4-FFF2-40B4-BE49-F238E27FC236}">
                  <a16:creationId xmlns:a16="http://schemas.microsoft.com/office/drawing/2014/main" id="{087D6C63-B9DE-C47D-E030-A7154225BA34}"/>
                </a:ext>
              </a:extLst>
            </p:cNvPr>
            <p:cNvPicPr/>
            <p:nvPr/>
          </p:nvPicPr>
          <p:blipFill>
            <a:blip r:embed="rId11" cstate="email">
              <a:extLst>
                <a:ext uri="{28A0092B-C50C-407E-A947-70E740481C1C}">
                  <a14:useLocalDpi xmlns:a14="http://schemas.microsoft.com/office/drawing/2010/main"/>
                </a:ext>
              </a:extLst>
            </a:blip>
            <a:stretch>
              <a:fillRect/>
            </a:stretch>
          </p:blipFill>
          <p:spPr>
            <a:xfrm>
              <a:off x="10044737" y="5425544"/>
              <a:ext cx="95186" cy="76581"/>
            </a:xfrm>
            <a:prstGeom prst="rect">
              <a:avLst/>
            </a:prstGeom>
          </p:spPr>
        </p:pic>
        <p:pic>
          <p:nvPicPr>
            <p:cNvPr id="47" name="object 20">
              <a:extLst>
                <a:ext uri="{FF2B5EF4-FFF2-40B4-BE49-F238E27FC236}">
                  <a16:creationId xmlns:a16="http://schemas.microsoft.com/office/drawing/2014/main" id="{63E75E05-0FCD-E409-5676-F7ED10E78FEA}"/>
                </a:ext>
              </a:extLst>
            </p:cNvPr>
            <p:cNvPicPr/>
            <p:nvPr/>
          </p:nvPicPr>
          <p:blipFill>
            <a:blip r:embed="rId12" cstate="email">
              <a:extLst>
                <a:ext uri="{28A0092B-C50C-407E-A947-70E740481C1C}">
                  <a14:useLocalDpi xmlns:a14="http://schemas.microsoft.com/office/drawing/2010/main"/>
                </a:ext>
              </a:extLst>
            </a:blip>
            <a:stretch>
              <a:fillRect/>
            </a:stretch>
          </p:blipFill>
          <p:spPr>
            <a:xfrm>
              <a:off x="10072612" y="5246775"/>
              <a:ext cx="194698" cy="102488"/>
            </a:xfrm>
            <a:prstGeom prst="rect">
              <a:avLst/>
            </a:prstGeom>
          </p:spPr>
        </p:pic>
        <p:pic>
          <p:nvPicPr>
            <p:cNvPr id="48" name="object 21">
              <a:extLst>
                <a:ext uri="{FF2B5EF4-FFF2-40B4-BE49-F238E27FC236}">
                  <a16:creationId xmlns:a16="http://schemas.microsoft.com/office/drawing/2014/main" id="{D7C81B3B-9017-6B6E-6339-AA0C4C790F1D}"/>
                </a:ext>
              </a:extLst>
            </p:cNvPr>
            <p:cNvPicPr/>
            <p:nvPr/>
          </p:nvPicPr>
          <p:blipFill>
            <a:blip r:embed="rId13" cstate="email">
              <a:extLst>
                <a:ext uri="{28A0092B-C50C-407E-A947-70E740481C1C}">
                  <a14:useLocalDpi xmlns:a14="http://schemas.microsoft.com/office/drawing/2010/main"/>
                </a:ext>
              </a:extLst>
            </a:blip>
            <a:stretch>
              <a:fillRect/>
            </a:stretch>
          </p:blipFill>
          <p:spPr>
            <a:xfrm>
              <a:off x="9656397" y="5239307"/>
              <a:ext cx="188132" cy="111252"/>
            </a:xfrm>
            <a:prstGeom prst="rect">
              <a:avLst/>
            </a:prstGeom>
          </p:spPr>
        </p:pic>
        <p:pic>
          <p:nvPicPr>
            <p:cNvPr id="49" name="object 22">
              <a:extLst>
                <a:ext uri="{FF2B5EF4-FFF2-40B4-BE49-F238E27FC236}">
                  <a16:creationId xmlns:a16="http://schemas.microsoft.com/office/drawing/2014/main" id="{9A7B7197-0DBC-B268-829E-6B48D9518439}"/>
                </a:ext>
              </a:extLst>
            </p:cNvPr>
            <p:cNvPicPr/>
            <p:nvPr/>
          </p:nvPicPr>
          <p:blipFill>
            <a:blip r:embed="rId14" cstate="email">
              <a:extLst>
                <a:ext uri="{28A0092B-C50C-407E-A947-70E740481C1C}">
                  <a14:useLocalDpi xmlns:a14="http://schemas.microsoft.com/office/drawing/2010/main"/>
                </a:ext>
              </a:extLst>
            </a:blip>
            <a:stretch>
              <a:fillRect/>
            </a:stretch>
          </p:blipFill>
          <p:spPr>
            <a:xfrm>
              <a:off x="9773686" y="5418647"/>
              <a:ext cx="97723" cy="87757"/>
            </a:xfrm>
            <a:prstGeom prst="rect">
              <a:avLst/>
            </a:prstGeom>
          </p:spPr>
        </p:pic>
        <p:pic>
          <p:nvPicPr>
            <p:cNvPr id="50" name="object 23">
              <a:extLst>
                <a:ext uri="{FF2B5EF4-FFF2-40B4-BE49-F238E27FC236}">
                  <a16:creationId xmlns:a16="http://schemas.microsoft.com/office/drawing/2014/main" id="{E2C664AC-C73F-0EA1-EA7B-38E0186B16E4}"/>
                </a:ext>
              </a:extLst>
            </p:cNvPr>
            <p:cNvPicPr/>
            <p:nvPr/>
          </p:nvPicPr>
          <p:blipFill>
            <a:blip r:embed="rId15" cstate="email">
              <a:extLst>
                <a:ext uri="{28A0092B-C50C-407E-A947-70E740481C1C}">
                  <a14:useLocalDpi xmlns:a14="http://schemas.microsoft.com/office/drawing/2010/main"/>
                </a:ext>
              </a:extLst>
            </a:blip>
            <a:stretch>
              <a:fillRect/>
            </a:stretch>
          </p:blipFill>
          <p:spPr>
            <a:xfrm>
              <a:off x="9736372" y="5688405"/>
              <a:ext cx="231730" cy="187960"/>
            </a:xfrm>
            <a:prstGeom prst="rect">
              <a:avLst/>
            </a:prstGeom>
          </p:spPr>
        </p:pic>
        <p:sp>
          <p:nvSpPr>
            <p:cNvPr id="51" name="object 24">
              <a:extLst>
                <a:ext uri="{FF2B5EF4-FFF2-40B4-BE49-F238E27FC236}">
                  <a16:creationId xmlns:a16="http://schemas.microsoft.com/office/drawing/2014/main" id="{ED19DAEB-C2AE-A323-0235-7F57F5C0723F}"/>
                </a:ext>
              </a:extLst>
            </p:cNvPr>
            <p:cNvSpPr/>
            <p:nvPr/>
          </p:nvSpPr>
          <p:spPr>
            <a:xfrm>
              <a:off x="9811817" y="5673038"/>
              <a:ext cx="398145" cy="210820"/>
            </a:xfrm>
            <a:custGeom>
              <a:avLst/>
              <a:gdLst/>
              <a:ahLst/>
              <a:cxnLst/>
              <a:rect l="l" t="t" r="r" b="b"/>
              <a:pathLst>
                <a:path w="398145" h="210820">
                  <a:moveTo>
                    <a:pt x="19697" y="159499"/>
                  </a:moveTo>
                  <a:lnTo>
                    <a:pt x="19583" y="159118"/>
                  </a:lnTo>
                  <a:lnTo>
                    <a:pt x="19583" y="158877"/>
                  </a:lnTo>
                  <a:lnTo>
                    <a:pt x="19164" y="158864"/>
                  </a:lnTo>
                  <a:lnTo>
                    <a:pt x="18961" y="159600"/>
                  </a:lnTo>
                  <a:lnTo>
                    <a:pt x="18961" y="160096"/>
                  </a:lnTo>
                  <a:lnTo>
                    <a:pt x="19596" y="159867"/>
                  </a:lnTo>
                  <a:lnTo>
                    <a:pt x="19481" y="159740"/>
                  </a:lnTo>
                  <a:lnTo>
                    <a:pt x="19697" y="159499"/>
                  </a:lnTo>
                  <a:close/>
                </a:path>
                <a:path w="398145" h="210820">
                  <a:moveTo>
                    <a:pt x="24409" y="145770"/>
                  </a:moveTo>
                  <a:lnTo>
                    <a:pt x="24282" y="144995"/>
                  </a:lnTo>
                  <a:lnTo>
                    <a:pt x="23799" y="141998"/>
                  </a:lnTo>
                  <a:lnTo>
                    <a:pt x="23749" y="141109"/>
                  </a:lnTo>
                  <a:lnTo>
                    <a:pt x="23710" y="139649"/>
                  </a:lnTo>
                  <a:lnTo>
                    <a:pt x="24371" y="134035"/>
                  </a:lnTo>
                  <a:lnTo>
                    <a:pt x="23787" y="132549"/>
                  </a:lnTo>
                  <a:lnTo>
                    <a:pt x="23545" y="131775"/>
                  </a:lnTo>
                  <a:lnTo>
                    <a:pt x="23495" y="131610"/>
                  </a:lnTo>
                  <a:lnTo>
                    <a:pt x="23482" y="131038"/>
                  </a:lnTo>
                  <a:lnTo>
                    <a:pt x="23799" y="129730"/>
                  </a:lnTo>
                  <a:lnTo>
                    <a:pt x="23825" y="129603"/>
                  </a:lnTo>
                  <a:lnTo>
                    <a:pt x="23431" y="128270"/>
                  </a:lnTo>
                  <a:lnTo>
                    <a:pt x="23418" y="128016"/>
                  </a:lnTo>
                  <a:lnTo>
                    <a:pt x="23380" y="127685"/>
                  </a:lnTo>
                  <a:lnTo>
                    <a:pt x="23279" y="126492"/>
                  </a:lnTo>
                  <a:lnTo>
                    <a:pt x="22656" y="121450"/>
                  </a:lnTo>
                  <a:lnTo>
                    <a:pt x="22364" y="118745"/>
                  </a:lnTo>
                  <a:lnTo>
                    <a:pt x="22161" y="115760"/>
                  </a:lnTo>
                  <a:lnTo>
                    <a:pt x="22047" y="114376"/>
                  </a:lnTo>
                  <a:lnTo>
                    <a:pt x="21209" y="106692"/>
                  </a:lnTo>
                  <a:lnTo>
                    <a:pt x="21094" y="105257"/>
                  </a:lnTo>
                  <a:lnTo>
                    <a:pt x="21221" y="103581"/>
                  </a:lnTo>
                  <a:lnTo>
                    <a:pt x="20523" y="101219"/>
                  </a:lnTo>
                  <a:lnTo>
                    <a:pt x="21145" y="99682"/>
                  </a:lnTo>
                  <a:lnTo>
                    <a:pt x="20472" y="98463"/>
                  </a:lnTo>
                  <a:lnTo>
                    <a:pt x="20320" y="97967"/>
                  </a:lnTo>
                  <a:lnTo>
                    <a:pt x="20739" y="97243"/>
                  </a:lnTo>
                  <a:lnTo>
                    <a:pt x="20015" y="96405"/>
                  </a:lnTo>
                  <a:lnTo>
                    <a:pt x="20193" y="95973"/>
                  </a:lnTo>
                  <a:lnTo>
                    <a:pt x="20193" y="95821"/>
                  </a:lnTo>
                  <a:lnTo>
                    <a:pt x="20231" y="95097"/>
                  </a:lnTo>
                  <a:lnTo>
                    <a:pt x="20294" y="94132"/>
                  </a:lnTo>
                  <a:lnTo>
                    <a:pt x="20129" y="93091"/>
                  </a:lnTo>
                  <a:lnTo>
                    <a:pt x="20053" y="92532"/>
                  </a:lnTo>
                  <a:lnTo>
                    <a:pt x="19989" y="91605"/>
                  </a:lnTo>
                  <a:lnTo>
                    <a:pt x="19316" y="90932"/>
                  </a:lnTo>
                  <a:lnTo>
                    <a:pt x="20104" y="90449"/>
                  </a:lnTo>
                  <a:lnTo>
                    <a:pt x="20193" y="89725"/>
                  </a:lnTo>
                  <a:lnTo>
                    <a:pt x="20053" y="89725"/>
                  </a:lnTo>
                  <a:lnTo>
                    <a:pt x="19011" y="88823"/>
                  </a:lnTo>
                  <a:lnTo>
                    <a:pt x="18796" y="87617"/>
                  </a:lnTo>
                  <a:lnTo>
                    <a:pt x="18783" y="87401"/>
                  </a:lnTo>
                  <a:lnTo>
                    <a:pt x="18681" y="85991"/>
                  </a:lnTo>
                  <a:lnTo>
                    <a:pt x="18580" y="85293"/>
                  </a:lnTo>
                  <a:lnTo>
                    <a:pt x="18376" y="84620"/>
                  </a:lnTo>
                  <a:lnTo>
                    <a:pt x="16865" y="83718"/>
                  </a:lnTo>
                  <a:lnTo>
                    <a:pt x="16751" y="83515"/>
                  </a:lnTo>
                  <a:lnTo>
                    <a:pt x="16751" y="132499"/>
                  </a:lnTo>
                  <a:lnTo>
                    <a:pt x="16624" y="132549"/>
                  </a:lnTo>
                  <a:lnTo>
                    <a:pt x="16471" y="132054"/>
                  </a:lnTo>
                  <a:lnTo>
                    <a:pt x="16611" y="132003"/>
                  </a:lnTo>
                  <a:lnTo>
                    <a:pt x="16700" y="131775"/>
                  </a:lnTo>
                  <a:lnTo>
                    <a:pt x="16624" y="132054"/>
                  </a:lnTo>
                  <a:lnTo>
                    <a:pt x="16751" y="132499"/>
                  </a:lnTo>
                  <a:lnTo>
                    <a:pt x="16751" y="83515"/>
                  </a:lnTo>
                  <a:lnTo>
                    <a:pt x="16675" y="83388"/>
                  </a:lnTo>
                  <a:lnTo>
                    <a:pt x="16675" y="130124"/>
                  </a:lnTo>
                  <a:lnTo>
                    <a:pt x="16649" y="131610"/>
                  </a:lnTo>
                  <a:lnTo>
                    <a:pt x="16256" y="130289"/>
                  </a:lnTo>
                  <a:lnTo>
                    <a:pt x="16243" y="129730"/>
                  </a:lnTo>
                  <a:lnTo>
                    <a:pt x="16484" y="130009"/>
                  </a:lnTo>
                  <a:lnTo>
                    <a:pt x="16675" y="130124"/>
                  </a:lnTo>
                  <a:lnTo>
                    <a:pt x="16675" y="83388"/>
                  </a:lnTo>
                  <a:lnTo>
                    <a:pt x="16522" y="83108"/>
                  </a:lnTo>
                  <a:lnTo>
                    <a:pt x="16497" y="127965"/>
                  </a:lnTo>
                  <a:lnTo>
                    <a:pt x="16357" y="128016"/>
                  </a:lnTo>
                  <a:lnTo>
                    <a:pt x="16256" y="127685"/>
                  </a:lnTo>
                  <a:lnTo>
                    <a:pt x="16446" y="127800"/>
                  </a:lnTo>
                  <a:lnTo>
                    <a:pt x="16497" y="127965"/>
                  </a:lnTo>
                  <a:lnTo>
                    <a:pt x="16497" y="83083"/>
                  </a:lnTo>
                  <a:lnTo>
                    <a:pt x="15989" y="82473"/>
                  </a:lnTo>
                  <a:lnTo>
                    <a:pt x="14668" y="81038"/>
                  </a:lnTo>
                  <a:lnTo>
                    <a:pt x="13855" y="80429"/>
                  </a:lnTo>
                  <a:lnTo>
                    <a:pt x="13208" y="80302"/>
                  </a:lnTo>
                  <a:lnTo>
                    <a:pt x="12522" y="81114"/>
                  </a:lnTo>
                  <a:lnTo>
                    <a:pt x="12522" y="95770"/>
                  </a:lnTo>
                  <a:lnTo>
                    <a:pt x="12369" y="95821"/>
                  </a:lnTo>
                  <a:lnTo>
                    <a:pt x="12255" y="95415"/>
                  </a:lnTo>
                  <a:lnTo>
                    <a:pt x="12319" y="95097"/>
                  </a:lnTo>
                  <a:lnTo>
                    <a:pt x="12522" y="95770"/>
                  </a:lnTo>
                  <a:lnTo>
                    <a:pt x="12522" y="81114"/>
                  </a:lnTo>
                  <a:lnTo>
                    <a:pt x="11772" y="81775"/>
                  </a:lnTo>
                  <a:lnTo>
                    <a:pt x="11341" y="82588"/>
                  </a:lnTo>
                  <a:lnTo>
                    <a:pt x="11226" y="87134"/>
                  </a:lnTo>
                  <a:lnTo>
                    <a:pt x="11112" y="87388"/>
                  </a:lnTo>
                  <a:lnTo>
                    <a:pt x="11036" y="87223"/>
                  </a:lnTo>
                  <a:lnTo>
                    <a:pt x="10871" y="87134"/>
                  </a:lnTo>
                  <a:lnTo>
                    <a:pt x="10744" y="85991"/>
                  </a:lnTo>
                  <a:lnTo>
                    <a:pt x="10680" y="83959"/>
                  </a:lnTo>
                  <a:lnTo>
                    <a:pt x="10490" y="82854"/>
                  </a:lnTo>
                  <a:lnTo>
                    <a:pt x="10515" y="81775"/>
                  </a:lnTo>
                  <a:lnTo>
                    <a:pt x="10744" y="81368"/>
                  </a:lnTo>
                  <a:lnTo>
                    <a:pt x="10731" y="81127"/>
                  </a:lnTo>
                  <a:lnTo>
                    <a:pt x="10210" y="80708"/>
                  </a:lnTo>
                  <a:lnTo>
                    <a:pt x="9880" y="80657"/>
                  </a:lnTo>
                  <a:lnTo>
                    <a:pt x="9563" y="81216"/>
                  </a:lnTo>
                  <a:lnTo>
                    <a:pt x="9474" y="83959"/>
                  </a:lnTo>
                  <a:lnTo>
                    <a:pt x="9372" y="83629"/>
                  </a:lnTo>
                  <a:lnTo>
                    <a:pt x="9182" y="83515"/>
                  </a:lnTo>
                  <a:lnTo>
                    <a:pt x="8953" y="82715"/>
                  </a:lnTo>
                  <a:lnTo>
                    <a:pt x="8839" y="82473"/>
                  </a:lnTo>
                  <a:lnTo>
                    <a:pt x="8458" y="82130"/>
                  </a:lnTo>
                  <a:lnTo>
                    <a:pt x="8216" y="81851"/>
                  </a:lnTo>
                  <a:lnTo>
                    <a:pt x="5499" y="82550"/>
                  </a:lnTo>
                  <a:lnTo>
                    <a:pt x="5499" y="93091"/>
                  </a:lnTo>
                  <a:lnTo>
                    <a:pt x="5448" y="92913"/>
                  </a:lnTo>
                  <a:lnTo>
                    <a:pt x="5308" y="92976"/>
                  </a:lnTo>
                  <a:lnTo>
                    <a:pt x="5346" y="92583"/>
                  </a:lnTo>
                  <a:lnTo>
                    <a:pt x="5486" y="92532"/>
                  </a:lnTo>
                  <a:lnTo>
                    <a:pt x="5499" y="93091"/>
                  </a:lnTo>
                  <a:lnTo>
                    <a:pt x="5499" y="82550"/>
                  </a:lnTo>
                  <a:lnTo>
                    <a:pt x="5321" y="82588"/>
                  </a:lnTo>
                  <a:lnTo>
                    <a:pt x="5232" y="83108"/>
                  </a:lnTo>
                  <a:lnTo>
                    <a:pt x="5016" y="83629"/>
                  </a:lnTo>
                  <a:lnTo>
                    <a:pt x="4889" y="87388"/>
                  </a:lnTo>
                  <a:lnTo>
                    <a:pt x="4838" y="87223"/>
                  </a:lnTo>
                  <a:lnTo>
                    <a:pt x="4686" y="87134"/>
                  </a:lnTo>
                  <a:lnTo>
                    <a:pt x="4546" y="86779"/>
                  </a:lnTo>
                  <a:lnTo>
                    <a:pt x="4318" y="86499"/>
                  </a:lnTo>
                  <a:lnTo>
                    <a:pt x="4165" y="85991"/>
                  </a:lnTo>
                  <a:lnTo>
                    <a:pt x="3162" y="84709"/>
                  </a:lnTo>
                  <a:lnTo>
                    <a:pt x="2082" y="84759"/>
                  </a:lnTo>
                  <a:lnTo>
                    <a:pt x="850" y="86893"/>
                  </a:lnTo>
                  <a:lnTo>
                    <a:pt x="114" y="89674"/>
                  </a:lnTo>
                  <a:lnTo>
                    <a:pt x="0" y="90385"/>
                  </a:lnTo>
                  <a:lnTo>
                    <a:pt x="355" y="94132"/>
                  </a:lnTo>
                  <a:lnTo>
                    <a:pt x="406" y="96405"/>
                  </a:lnTo>
                  <a:lnTo>
                    <a:pt x="863" y="98463"/>
                  </a:lnTo>
                  <a:lnTo>
                    <a:pt x="1320" y="100990"/>
                  </a:lnTo>
                  <a:lnTo>
                    <a:pt x="1346" y="103886"/>
                  </a:lnTo>
                  <a:lnTo>
                    <a:pt x="1663" y="106692"/>
                  </a:lnTo>
                  <a:lnTo>
                    <a:pt x="1955" y="108902"/>
                  </a:lnTo>
                  <a:lnTo>
                    <a:pt x="2882" y="111506"/>
                  </a:lnTo>
                  <a:lnTo>
                    <a:pt x="2654" y="114376"/>
                  </a:lnTo>
                  <a:lnTo>
                    <a:pt x="2667" y="114922"/>
                  </a:lnTo>
                  <a:lnTo>
                    <a:pt x="2908" y="115760"/>
                  </a:lnTo>
                  <a:lnTo>
                    <a:pt x="3327" y="118745"/>
                  </a:lnTo>
                  <a:lnTo>
                    <a:pt x="3517" y="121450"/>
                  </a:lnTo>
                  <a:lnTo>
                    <a:pt x="3606" y="123837"/>
                  </a:lnTo>
                  <a:lnTo>
                    <a:pt x="3924" y="126492"/>
                  </a:lnTo>
                  <a:lnTo>
                    <a:pt x="4165" y="127965"/>
                  </a:lnTo>
                  <a:lnTo>
                    <a:pt x="4267" y="131419"/>
                  </a:lnTo>
                  <a:lnTo>
                    <a:pt x="4648" y="133629"/>
                  </a:lnTo>
                  <a:lnTo>
                    <a:pt x="5054" y="135509"/>
                  </a:lnTo>
                  <a:lnTo>
                    <a:pt x="4762" y="137655"/>
                  </a:lnTo>
                  <a:lnTo>
                    <a:pt x="5359" y="139649"/>
                  </a:lnTo>
                  <a:lnTo>
                    <a:pt x="5588" y="139941"/>
                  </a:lnTo>
                  <a:lnTo>
                    <a:pt x="5918" y="141109"/>
                  </a:lnTo>
                  <a:lnTo>
                    <a:pt x="6946" y="148678"/>
                  </a:lnTo>
                  <a:lnTo>
                    <a:pt x="7645" y="150571"/>
                  </a:lnTo>
                  <a:lnTo>
                    <a:pt x="8013" y="151422"/>
                  </a:lnTo>
                  <a:lnTo>
                    <a:pt x="8331" y="151422"/>
                  </a:lnTo>
                  <a:lnTo>
                    <a:pt x="9156" y="151333"/>
                  </a:lnTo>
                  <a:lnTo>
                    <a:pt x="9372" y="151333"/>
                  </a:lnTo>
                  <a:lnTo>
                    <a:pt x="9575" y="151091"/>
                  </a:lnTo>
                  <a:lnTo>
                    <a:pt x="10617" y="150876"/>
                  </a:lnTo>
                  <a:lnTo>
                    <a:pt x="10731" y="151003"/>
                  </a:lnTo>
                  <a:lnTo>
                    <a:pt x="10947" y="151993"/>
                  </a:lnTo>
                  <a:lnTo>
                    <a:pt x="11061" y="153352"/>
                  </a:lnTo>
                  <a:lnTo>
                    <a:pt x="11493" y="155841"/>
                  </a:lnTo>
                  <a:lnTo>
                    <a:pt x="11709" y="156083"/>
                  </a:lnTo>
                  <a:lnTo>
                    <a:pt x="11912" y="156095"/>
                  </a:lnTo>
                  <a:lnTo>
                    <a:pt x="12128" y="155841"/>
                  </a:lnTo>
                  <a:lnTo>
                    <a:pt x="12039" y="153352"/>
                  </a:lnTo>
                  <a:lnTo>
                    <a:pt x="11861" y="151993"/>
                  </a:lnTo>
                  <a:lnTo>
                    <a:pt x="11772" y="150876"/>
                  </a:lnTo>
                  <a:lnTo>
                    <a:pt x="11772" y="150279"/>
                  </a:lnTo>
                  <a:lnTo>
                    <a:pt x="11976" y="149796"/>
                  </a:lnTo>
                  <a:lnTo>
                    <a:pt x="11976" y="149542"/>
                  </a:lnTo>
                  <a:lnTo>
                    <a:pt x="12598" y="149313"/>
                  </a:lnTo>
                  <a:lnTo>
                    <a:pt x="12915" y="149694"/>
                  </a:lnTo>
                  <a:lnTo>
                    <a:pt x="13157" y="151333"/>
                  </a:lnTo>
                  <a:lnTo>
                    <a:pt x="13462" y="153035"/>
                  </a:lnTo>
                  <a:lnTo>
                    <a:pt x="13589" y="154901"/>
                  </a:lnTo>
                  <a:lnTo>
                    <a:pt x="14351" y="158750"/>
                  </a:lnTo>
                  <a:lnTo>
                    <a:pt x="15405" y="159512"/>
                  </a:lnTo>
                  <a:lnTo>
                    <a:pt x="17081" y="158546"/>
                  </a:lnTo>
                  <a:lnTo>
                    <a:pt x="18834" y="157251"/>
                  </a:lnTo>
                  <a:lnTo>
                    <a:pt x="19570" y="156641"/>
                  </a:lnTo>
                  <a:lnTo>
                    <a:pt x="19773" y="156654"/>
                  </a:lnTo>
                  <a:lnTo>
                    <a:pt x="20408" y="157403"/>
                  </a:lnTo>
                  <a:lnTo>
                    <a:pt x="20828" y="157670"/>
                  </a:lnTo>
                  <a:lnTo>
                    <a:pt x="21043" y="158165"/>
                  </a:lnTo>
                  <a:lnTo>
                    <a:pt x="21361" y="158546"/>
                  </a:lnTo>
                  <a:lnTo>
                    <a:pt x="21678" y="159169"/>
                  </a:lnTo>
                  <a:lnTo>
                    <a:pt x="22098" y="159181"/>
                  </a:lnTo>
                  <a:lnTo>
                    <a:pt x="22415" y="158546"/>
                  </a:lnTo>
                  <a:lnTo>
                    <a:pt x="23469" y="156641"/>
                  </a:lnTo>
                  <a:lnTo>
                    <a:pt x="23545" y="156502"/>
                  </a:lnTo>
                  <a:lnTo>
                    <a:pt x="24257" y="154165"/>
                  </a:lnTo>
                  <a:lnTo>
                    <a:pt x="23571" y="150876"/>
                  </a:lnTo>
                  <a:lnTo>
                    <a:pt x="23456" y="150279"/>
                  </a:lnTo>
                  <a:lnTo>
                    <a:pt x="23507" y="149313"/>
                  </a:lnTo>
                  <a:lnTo>
                    <a:pt x="23596" y="148971"/>
                  </a:lnTo>
                  <a:lnTo>
                    <a:pt x="22847" y="147840"/>
                  </a:lnTo>
                  <a:lnTo>
                    <a:pt x="22834" y="145122"/>
                  </a:lnTo>
                  <a:lnTo>
                    <a:pt x="23037" y="145122"/>
                  </a:lnTo>
                  <a:lnTo>
                    <a:pt x="23152" y="144995"/>
                  </a:lnTo>
                  <a:lnTo>
                    <a:pt x="23342" y="145237"/>
                  </a:lnTo>
                  <a:lnTo>
                    <a:pt x="23469" y="145630"/>
                  </a:lnTo>
                  <a:lnTo>
                    <a:pt x="23990" y="146253"/>
                  </a:lnTo>
                  <a:lnTo>
                    <a:pt x="24409" y="145770"/>
                  </a:lnTo>
                  <a:close/>
                </a:path>
                <a:path w="398145" h="210820">
                  <a:moveTo>
                    <a:pt x="24752" y="149110"/>
                  </a:moveTo>
                  <a:lnTo>
                    <a:pt x="24739" y="148869"/>
                  </a:lnTo>
                  <a:lnTo>
                    <a:pt x="24739" y="148628"/>
                  </a:lnTo>
                  <a:lnTo>
                    <a:pt x="24536" y="148120"/>
                  </a:lnTo>
                  <a:lnTo>
                    <a:pt x="24218" y="148488"/>
                  </a:lnTo>
                  <a:lnTo>
                    <a:pt x="23901" y="148602"/>
                  </a:lnTo>
                  <a:lnTo>
                    <a:pt x="23799" y="148729"/>
                  </a:lnTo>
                  <a:lnTo>
                    <a:pt x="24015" y="149225"/>
                  </a:lnTo>
                  <a:lnTo>
                    <a:pt x="24638" y="149237"/>
                  </a:lnTo>
                  <a:lnTo>
                    <a:pt x="24752" y="149110"/>
                  </a:lnTo>
                  <a:close/>
                </a:path>
                <a:path w="398145" h="210820">
                  <a:moveTo>
                    <a:pt x="73736" y="44272"/>
                  </a:moveTo>
                  <a:lnTo>
                    <a:pt x="72885" y="44081"/>
                  </a:lnTo>
                  <a:lnTo>
                    <a:pt x="72047" y="43878"/>
                  </a:lnTo>
                  <a:lnTo>
                    <a:pt x="70904" y="43903"/>
                  </a:lnTo>
                  <a:lnTo>
                    <a:pt x="71158" y="44526"/>
                  </a:lnTo>
                  <a:lnTo>
                    <a:pt x="71424" y="45148"/>
                  </a:lnTo>
                  <a:lnTo>
                    <a:pt x="71716" y="44932"/>
                  </a:lnTo>
                  <a:lnTo>
                    <a:pt x="72263" y="45351"/>
                  </a:lnTo>
                  <a:lnTo>
                    <a:pt x="73126" y="45123"/>
                  </a:lnTo>
                  <a:lnTo>
                    <a:pt x="73698" y="45110"/>
                  </a:lnTo>
                  <a:lnTo>
                    <a:pt x="73736" y="44272"/>
                  </a:lnTo>
                  <a:close/>
                </a:path>
                <a:path w="398145" h="210820">
                  <a:moveTo>
                    <a:pt x="79717" y="154241"/>
                  </a:moveTo>
                  <a:lnTo>
                    <a:pt x="79603" y="153860"/>
                  </a:lnTo>
                  <a:lnTo>
                    <a:pt x="79603" y="153619"/>
                  </a:lnTo>
                  <a:lnTo>
                    <a:pt x="79184" y="153606"/>
                  </a:lnTo>
                  <a:lnTo>
                    <a:pt x="78981" y="154343"/>
                  </a:lnTo>
                  <a:lnTo>
                    <a:pt x="78981" y="154838"/>
                  </a:lnTo>
                  <a:lnTo>
                    <a:pt x="79616" y="154609"/>
                  </a:lnTo>
                  <a:lnTo>
                    <a:pt x="79502" y="154482"/>
                  </a:lnTo>
                  <a:lnTo>
                    <a:pt x="79717" y="154241"/>
                  </a:lnTo>
                  <a:close/>
                </a:path>
                <a:path w="398145" h="210820">
                  <a:moveTo>
                    <a:pt x="84442" y="140525"/>
                  </a:moveTo>
                  <a:lnTo>
                    <a:pt x="84315" y="139750"/>
                  </a:lnTo>
                  <a:lnTo>
                    <a:pt x="83832" y="136753"/>
                  </a:lnTo>
                  <a:lnTo>
                    <a:pt x="83769" y="135864"/>
                  </a:lnTo>
                  <a:lnTo>
                    <a:pt x="83731" y="134404"/>
                  </a:lnTo>
                  <a:lnTo>
                    <a:pt x="84404" y="128790"/>
                  </a:lnTo>
                  <a:lnTo>
                    <a:pt x="83807" y="127304"/>
                  </a:lnTo>
                  <a:lnTo>
                    <a:pt x="83566" y="126530"/>
                  </a:lnTo>
                  <a:lnTo>
                    <a:pt x="83515" y="126365"/>
                  </a:lnTo>
                  <a:lnTo>
                    <a:pt x="83515" y="125793"/>
                  </a:lnTo>
                  <a:lnTo>
                    <a:pt x="83820" y="124485"/>
                  </a:lnTo>
                  <a:lnTo>
                    <a:pt x="83858" y="124358"/>
                  </a:lnTo>
                  <a:lnTo>
                    <a:pt x="83464" y="123024"/>
                  </a:lnTo>
                  <a:lnTo>
                    <a:pt x="83439" y="122770"/>
                  </a:lnTo>
                  <a:lnTo>
                    <a:pt x="83413" y="122440"/>
                  </a:lnTo>
                  <a:lnTo>
                    <a:pt x="83299" y="121246"/>
                  </a:lnTo>
                  <a:lnTo>
                    <a:pt x="82689" y="116205"/>
                  </a:lnTo>
                  <a:lnTo>
                    <a:pt x="82397" y="113499"/>
                  </a:lnTo>
                  <a:lnTo>
                    <a:pt x="82181" y="110515"/>
                  </a:lnTo>
                  <a:lnTo>
                    <a:pt x="82067" y="109131"/>
                  </a:lnTo>
                  <a:lnTo>
                    <a:pt x="81241" y="101460"/>
                  </a:lnTo>
                  <a:lnTo>
                    <a:pt x="81127" y="100012"/>
                  </a:lnTo>
                  <a:lnTo>
                    <a:pt x="81241" y="98336"/>
                  </a:lnTo>
                  <a:lnTo>
                    <a:pt x="80556" y="95973"/>
                  </a:lnTo>
                  <a:lnTo>
                    <a:pt x="81178" y="94437"/>
                  </a:lnTo>
                  <a:lnTo>
                    <a:pt x="80505" y="93218"/>
                  </a:lnTo>
                  <a:lnTo>
                    <a:pt x="80352" y="92722"/>
                  </a:lnTo>
                  <a:lnTo>
                    <a:pt x="80772" y="91998"/>
                  </a:lnTo>
                  <a:lnTo>
                    <a:pt x="80048" y="91160"/>
                  </a:lnTo>
                  <a:lnTo>
                    <a:pt x="80225" y="90728"/>
                  </a:lnTo>
                  <a:lnTo>
                    <a:pt x="80225" y="90576"/>
                  </a:lnTo>
                  <a:lnTo>
                    <a:pt x="80251" y="89852"/>
                  </a:lnTo>
                  <a:lnTo>
                    <a:pt x="80314" y="88887"/>
                  </a:lnTo>
                  <a:lnTo>
                    <a:pt x="80162" y="87845"/>
                  </a:lnTo>
                  <a:lnTo>
                    <a:pt x="80073" y="87287"/>
                  </a:lnTo>
                  <a:lnTo>
                    <a:pt x="80022" y="86360"/>
                  </a:lnTo>
                  <a:lnTo>
                    <a:pt x="79349" y="85686"/>
                  </a:lnTo>
                  <a:lnTo>
                    <a:pt x="80137" y="85204"/>
                  </a:lnTo>
                  <a:lnTo>
                    <a:pt x="80225" y="84480"/>
                  </a:lnTo>
                  <a:lnTo>
                    <a:pt x="80086" y="84480"/>
                  </a:lnTo>
                  <a:lnTo>
                    <a:pt x="79044" y="83578"/>
                  </a:lnTo>
                  <a:lnTo>
                    <a:pt x="78828" y="82372"/>
                  </a:lnTo>
                  <a:lnTo>
                    <a:pt x="78816" y="82156"/>
                  </a:lnTo>
                  <a:lnTo>
                    <a:pt x="78701" y="80746"/>
                  </a:lnTo>
                  <a:lnTo>
                    <a:pt x="78613" y="80048"/>
                  </a:lnTo>
                  <a:lnTo>
                    <a:pt x="78409" y="79375"/>
                  </a:lnTo>
                  <a:lnTo>
                    <a:pt x="76898" y="78473"/>
                  </a:lnTo>
                  <a:lnTo>
                    <a:pt x="76784" y="78270"/>
                  </a:lnTo>
                  <a:lnTo>
                    <a:pt x="76784" y="127254"/>
                  </a:lnTo>
                  <a:lnTo>
                    <a:pt x="76657" y="127304"/>
                  </a:lnTo>
                  <a:lnTo>
                    <a:pt x="76504" y="126809"/>
                  </a:lnTo>
                  <a:lnTo>
                    <a:pt x="76644" y="126758"/>
                  </a:lnTo>
                  <a:lnTo>
                    <a:pt x="76733" y="126530"/>
                  </a:lnTo>
                  <a:lnTo>
                    <a:pt x="76657" y="126809"/>
                  </a:lnTo>
                  <a:lnTo>
                    <a:pt x="76784" y="127254"/>
                  </a:lnTo>
                  <a:lnTo>
                    <a:pt x="76784" y="78270"/>
                  </a:lnTo>
                  <a:lnTo>
                    <a:pt x="76708" y="78143"/>
                  </a:lnTo>
                  <a:lnTo>
                    <a:pt x="76708" y="124879"/>
                  </a:lnTo>
                  <a:lnTo>
                    <a:pt x="76682" y="126365"/>
                  </a:lnTo>
                  <a:lnTo>
                    <a:pt x="76276" y="125044"/>
                  </a:lnTo>
                  <a:lnTo>
                    <a:pt x="76276" y="124485"/>
                  </a:lnTo>
                  <a:lnTo>
                    <a:pt x="76517" y="124764"/>
                  </a:lnTo>
                  <a:lnTo>
                    <a:pt x="76708" y="124879"/>
                  </a:lnTo>
                  <a:lnTo>
                    <a:pt x="76708" y="78143"/>
                  </a:lnTo>
                  <a:lnTo>
                    <a:pt x="76555" y="77863"/>
                  </a:lnTo>
                  <a:lnTo>
                    <a:pt x="76530" y="122720"/>
                  </a:lnTo>
                  <a:lnTo>
                    <a:pt x="76390" y="122770"/>
                  </a:lnTo>
                  <a:lnTo>
                    <a:pt x="76288" y="122440"/>
                  </a:lnTo>
                  <a:lnTo>
                    <a:pt x="76479" y="122555"/>
                  </a:lnTo>
                  <a:lnTo>
                    <a:pt x="76530" y="122720"/>
                  </a:lnTo>
                  <a:lnTo>
                    <a:pt x="76530" y="77838"/>
                  </a:lnTo>
                  <a:lnTo>
                    <a:pt x="76009" y="77228"/>
                  </a:lnTo>
                  <a:lnTo>
                    <a:pt x="74701" y="75793"/>
                  </a:lnTo>
                  <a:lnTo>
                    <a:pt x="73888" y="75184"/>
                  </a:lnTo>
                  <a:lnTo>
                    <a:pt x="73240" y="75057"/>
                  </a:lnTo>
                  <a:lnTo>
                    <a:pt x="72555" y="75869"/>
                  </a:lnTo>
                  <a:lnTo>
                    <a:pt x="72555" y="90525"/>
                  </a:lnTo>
                  <a:lnTo>
                    <a:pt x="72402" y="90576"/>
                  </a:lnTo>
                  <a:lnTo>
                    <a:pt x="72275" y="90170"/>
                  </a:lnTo>
                  <a:lnTo>
                    <a:pt x="72351" y="89852"/>
                  </a:lnTo>
                  <a:lnTo>
                    <a:pt x="72555" y="90525"/>
                  </a:lnTo>
                  <a:lnTo>
                    <a:pt x="72555" y="75869"/>
                  </a:lnTo>
                  <a:lnTo>
                    <a:pt x="71805" y="76530"/>
                  </a:lnTo>
                  <a:lnTo>
                    <a:pt x="71374" y="77343"/>
                  </a:lnTo>
                  <a:lnTo>
                    <a:pt x="71259" y="81889"/>
                  </a:lnTo>
                  <a:lnTo>
                    <a:pt x="71145" y="82156"/>
                  </a:lnTo>
                  <a:lnTo>
                    <a:pt x="71069" y="81978"/>
                  </a:lnTo>
                  <a:lnTo>
                    <a:pt x="70904" y="81889"/>
                  </a:lnTo>
                  <a:lnTo>
                    <a:pt x="70777" y="80746"/>
                  </a:lnTo>
                  <a:lnTo>
                    <a:pt x="70713" y="78714"/>
                  </a:lnTo>
                  <a:lnTo>
                    <a:pt x="70523" y="77609"/>
                  </a:lnTo>
                  <a:lnTo>
                    <a:pt x="70535" y="76530"/>
                  </a:lnTo>
                  <a:lnTo>
                    <a:pt x="70777" y="76123"/>
                  </a:lnTo>
                  <a:lnTo>
                    <a:pt x="70751" y="75882"/>
                  </a:lnTo>
                  <a:lnTo>
                    <a:pt x="70243" y="75463"/>
                  </a:lnTo>
                  <a:lnTo>
                    <a:pt x="69913" y="75412"/>
                  </a:lnTo>
                  <a:lnTo>
                    <a:pt x="69583" y="75971"/>
                  </a:lnTo>
                  <a:lnTo>
                    <a:pt x="69507" y="78714"/>
                  </a:lnTo>
                  <a:lnTo>
                    <a:pt x="69405" y="78384"/>
                  </a:lnTo>
                  <a:lnTo>
                    <a:pt x="69215" y="78270"/>
                  </a:lnTo>
                  <a:lnTo>
                    <a:pt x="68973" y="77470"/>
                  </a:lnTo>
                  <a:lnTo>
                    <a:pt x="68859" y="77228"/>
                  </a:lnTo>
                  <a:lnTo>
                    <a:pt x="68491" y="76885"/>
                  </a:lnTo>
                  <a:lnTo>
                    <a:pt x="68249" y="76606"/>
                  </a:lnTo>
                  <a:lnTo>
                    <a:pt x="65532" y="77304"/>
                  </a:lnTo>
                  <a:lnTo>
                    <a:pt x="65532" y="87845"/>
                  </a:lnTo>
                  <a:lnTo>
                    <a:pt x="65481" y="87668"/>
                  </a:lnTo>
                  <a:lnTo>
                    <a:pt x="65341" y="87731"/>
                  </a:lnTo>
                  <a:lnTo>
                    <a:pt x="65379" y="87337"/>
                  </a:lnTo>
                  <a:lnTo>
                    <a:pt x="65519" y="87287"/>
                  </a:lnTo>
                  <a:lnTo>
                    <a:pt x="65532" y="87845"/>
                  </a:lnTo>
                  <a:lnTo>
                    <a:pt x="65532" y="77304"/>
                  </a:lnTo>
                  <a:lnTo>
                    <a:pt x="65354" y="77343"/>
                  </a:lnTo>
                  <a:lnTo>
                    <a:pt x="65252" y="77863"/>
                  </a:lnTo>
                  <a:lnTo>
                    <a:pt x="65036" y="78384"/>
                  </a:lnTo>
                  <a:lnTo>
                    <a:pt x="64922" y="82143"/>
                  </a:lnTo>
                  <a:lnTo>
                    <a:pt x="64871" y="81978"/>
                  </a:lnTo>
                  <a:lnTo>
                    <a:pt x="64719" y="81889"/>
                  </a:lnTo>
                  <a:lnTo>
                    <a:pt x="64579" y="81534"/>
                  </a:lnTo>
                  <a:lnTo>
                    <a:pt x="64350" y="81254"/>
                  </a:lnTo>
                  <a:lnTo>
                    <a:pt x="64198" y="80746"/>
                  </a:lnTo>
                  <a:lnTo>
                    <a:pt x="63195" y="79463"/>
                  </a:lnTo>
                  <a:lnTo>
                    <a:pt x="62115" y="79514"/>
                  </a:lnTo>
                  <a:lnTo>
                    <a:pt x="60883" y="81648"/>
                  </a:lnTo>
                  <a:lnTo>
                    <a:pt x="60134" y="84429"/>
                  </a:lnTo>
                  <a:lnTo>
                    <a:pt x="60020" y="85140"/>
                  </a:lnTo>
                  <a:lnTo>
                    <a:pt x="60388" y="88887"/>
                  </a:lnTo>
                  <a:lnTo>
                    <a:pt x="60439" y="91160"/>
                  </a:lnTo>
                  <a:lnTo>
                    <a:pt x="60896" y="93218"/>
                  </a:lnTo>
                  <a:lnTo>
                    <a:pt x="61353" y="95745"/>
                  </a:lnTo>
                  <a:lnTo>
                    <a:pt x="61366" y="98640"/>
                  </a:lnTo>
                  <a:lnTo>
                    <a:pt x="61696" y="101460"/>
                  </a:lnTo>
                  <a:lnTo>
                    <a:pt x="61988" y="103657"/>
                  </a:lnTo>
                  <a:lnTo>
                    <a:pt x="62915" y="106260"/>
                  </a:lnTo>
                  <a:lnTo>
                    <a:pt x="62687" y="109131"/>
                  </a:lnTo>
                  <a:lnTo>
                    <a:pt x="62699" y="109677"/>
                  </a:lnTo>
                  <a:lnTo>
                    <a:pt x="62941" y="110515"/>
                  </a:lnTo>
                  <a:lnTo>
                    <a:pt x="63360" y="113499"/>
                  </a:lnTo>
                  <a:lnTo>
                    <a:pt x="63550" y="116205"/>
                  </a:lnTo>
                  <a:lnTo>
                    <a:pt x="63639" y="118592"/>
                  </a:lnTo>
                  <a:lnTo>
                    <a:pt x="63957" y="121246"/>
                  </a:lnTo>
                  <a:lnTo>
                    <a:pt x="64185" y="122720"/>
                  </a:lnTo>
                  <a:lnTo>
                    <a:pt x="64300" y="126174"/>
                  </a:lnTo>
                  <a:lnTo>
                    <a:pt x="64681" y="128384"/>
                  </a:lnTo>
                  <a:lnTo>
                    <a:pt x="65087" y="130263"/>
                  </a:lnTo>
                  <a:lnTo>
                    <a:pt x="64795" y="132410"/>
                  </a:lnTo>
                  <a:lnTo>
                    <a:pt x="65392" y="134404"/>
                  </a:lnTo>
                  <a:lnTo>
                    <a:pt x="65620" y="134696"/>
                  </a:lnTo>
                  <a:lnTo>
                    <a:pt x="65951" y="135864"/>
                  </a:lnTo>
                  <a:lnTo>
                    <a:pt x="66979" y="143433"/>
                  </a:lnTo>
                  <a:lnTo>
                    <a:pt x="67665" y="145326"/>
                  </a:lnTo>
                  <a:lnTo>
                    <a:pt x="68046" y="146177"/>
                  </a:lnTo>
                  <a:lnTo>
                    <a:pt x="68364" y="146177"/>
                  </a:lnTo>
                  <a:lnTo>
                    <a:pt x="69189" y="146088"/>
                  </a:lnTo>
                  <a:lnTo>
                    <a:pt x="69405" y="146088"/>
                  </a:lnTo>
                  <a:lnTo>
                    <a:pt x="69608" y="145846"/>
                  </a:lnTo>
                  <a:lnTo>
                    <a:pt x="70650" y="145630"/>
                  </a:lnTo>
                  <a:lnTo>
                    <a:pt x="70764" y="145757"/>
                  </a:lnTo>
                  <a:lnTo>
                    <a:pt x="70980" y="146748"/>
                  </a:lnTo>
                  <a:lnTo>
                    <a:pt x="71094" y="148107"/>
                  </a:lnTo>
                  <a:lnTo>
                    <a:pt x="71526" y="150596"/>
                  </a:lnTo>
                  <a:lnTo>
                    <a:pt x="71742" y="150837"/>
                  </a:lnTo>
                  <a:lnTo>
                    <a:pt x="71945" y="150850"/>
                  </a:lnTo>
                  <a:lnTo>
                    <a:pt x="72161" y="150596"/>
                  </a:lnTo>
                  <a:lnTo>
                    <a:pt x="72072" y="148107"/>
                  </a:lnTo>
                  <a:lnTo>
                    <a:pt x="71894" y="146748"/>
                  </a:lnTo>
                  <a:lnTo>
                    <a:pt x="71805" y="145630"/>
                  </a:lnTo>
                  <a:lnTo>
                    <a:pt x="71805" y="145034"/>
                  </a:lnTo>
                  <a:lnTo>
                    <a:pt x="72009" y="144551"/>
                  </a:lnTo>
                  <a:lnTo>
                    <a:pt x="72009" y="144297"/>
                  </a:lnTo>
                  <a:lnTo>
                    <a:pt x="72631" y="144068"/>
                  </a:lnTo>
                  <a:lnTo>
                    <a:pt x="72948" y="144449"/>
                  </a:lnTo>
                  <a:lnTo>
                    <a:pt x="73190" y="146088"/>
                  </a:lnTo>
                  <a:lnTo>
                    <a:pt x="73494" y="147802"/>
                  </a:lnTo>
                  <a:lnTo>
                    <a:pt x="73621" y="149656"/>
                  </a:lnTo>
                  <a:lnTo>
                    <a:pt x="74383" y="153504"/>
                  </a:lnTo>
                  <a:lnTo>
                    <a:pt x="75438" y="154266"/>
                  </a:lnTo>
                  <a:lnTo>
                    <a:pt x="77114" y="153301"/>
                  </a:lnTo>
                  <a:lnTo>
                    <a:pt x="78867" y="152006"/>
                  </a:lnTo>
                  <a:lnTo>
                    <a:pt x="79603" y="151396"/>
                  </a:lnTo>
                  <a:lnTo>
                    <a:pt x="79806" y="151409"/>
                  </a:lnTo>
                  <a:lnTo>
                    <a:pt x="80441" y="152158"/>
                  </a:lnTo>
                  <a:lnTo>
                    <a:pt x="80860" y="152425"/>
                  </a:lnTo>
                  <a:lnTo>
                    <a:pt x="81076" y="152920"/>
                  </a:lnTo>
                  <a:lnTo>
                    <a:pt x="81394" y="153301"/>
                  </a:lnTo>
                  <a:lnTo>
                    <a:pt x="81711" y="153924"/>
                  </a:lnTo>
                  <a:lnTo>
                    <a:pt x="82130" y="153936"/>
                  </a:lnTo>
                  <a:lnTo>
                    <a:pt x="82448" y="153301"/>
                  </a:lnTo>
                  <a:lnTo>
                    <a:pt x="83489" y="151396"/>
                  </a:lnTo>
                  <a:lnTo>
                    <a:pt x="83578" y="151257"/>
                  </a:lnTo>
                  <a:lnTo>
                    <a:pt x="84289" y="148920"/>
                  </a:lnTo>
                  <a:lnTo>
                    <a:pt x="83591" y="145630"/>
                  </a:lnTo>
                  <a:lnTo>
                    <a:pt x="83489" y="145034"/>
                  </a:lnTo>
                  <a:lnTo>
                    <a:pt x="83527" y="144068"/>
                  </a:lnTo>
                  <a:lnTo>
                    <a:pt x="83629" y="143725"/>
                  </a:lnTo>
                  <a:lnTo>
                    <a:pt x="82880" y="142595"/>
                  </a:lnTo>
                  <a:lnTo>
                    <a:pt x="82867" y="139877"/>
                  </a:lnTo>
                  <a:lnTo>
                    <a:pt x="83070" y="139877"/>
                  </a:lnTo>
                  <a:lnTo>
                    <a:pt x="83185" y="139750"/>
                  </a:lnTo>
                  <a:lnTo>
                    <a:pt x="83375" y="139992"/>
                  </a:lnTo>
                  <a:lnTo>
                    <a:pt x="83502" y="140385"/>
                  </a:lnTo>
                  <a:lnTo>
                    <a:pt x="84023" y="141008"/>
                  </a:lnTo>
                  <a:lnTo>
                    <a:pt x="84442" y="140525"/>
                  </a:lnTo>
                  <a:close/>
                </a:path>
                <a:path w="398145" h="210820">
                  <a:moveTo>
                    <a:pt x="84772" y="143624"/>
                  </a:moveTo>
                  <a:lnTo>
                    <a:pt x="84759" y="143383"/>
                  </a:lnTo>
                  <a:lnTo>
                    <a:pt x="84556" y="142875"/>
                  </a:lnTo>
                  <a:lnTo>
                    <a:pt x="84239" y="143243"/>
                  </a:lnTo>
                  <a:lnTo>
                    <a:pt x="83921" y="143357"/>
                  </a:lnTo>
                  <a:lnTo>
                    <a:pt x="83820" y="143484"/>
                  </a:lnTo>
                  <a:lnTo>
                    <a:pt x="84035" y="143979"/>
                  </a:lnTo>
                  <a:lnTo>
                    <a:pt x="84658" y="143992"/>
                  </a:lnTo>
                  <a:lnTo>
                    <a:pt x="84772" y="143865"/>
                  </a:lnTo>
                  <a:lnTo>
                    <a:pt x="84772" y="143624"/>
                  </a:lnTo>
                  <a:close/>
                </a:path>
                <a:path w="398145" h="210820">
                  <a:moveTo>
                    <a:pt x="98361" y="54724"/>
                  </a:moveTo>
                  <a:lnTo>
                    <a:pt x="97536" y="54102"/>
                  </a:lnTo>
                  <a:lnTo>
                    <a:pt x="97256" y="53898"/>
                  </a:lnTo>
                  <a:lnTo>
                    <a:pt x="97282" y="53479"/>
                  </a:lnTo>
                  <a:lnTo>
                    <a:pt x="96723" y="53073"/>
                  </a:lnTo>
                  <a:lnTo>
                    <a:pt x="95846" y="53721"/>
                  </a:lnTo>
                  <a:lnTo>
                    <a:pt x="95796" y="54978"/>
                  </a:lnTo>
                  <a:lnTo>
                    <a:pt x="96062" y="55181"/>
                  </a:lnTo>
                  <a:lnTo>
                    <a:pt x="97205" y="55156"/>
                  </a:lnTo>
                  <a:lnTo>
                    <a:pt x="98361" y="54724"/>
                  </a:lnTo>
                  <a:close/>
                </a:path>
                <a:path w="398145" h="210820">
                  <a:moveTo>
                    <a:pt x="139750" y="148996"/>
                  </a:moveTo>
                  <a:lnTo>
                    <a:pt x="139636" y="148615"/>
                  </a:lnTo>
                  <a:lnTo>
                    <a:pt x="139636" y="148374"/>
                  </a:lnTo>
                  <a:lnTo>
                    <a:pt x="139217" y="148361"/>
                  </a:lnTo>
                  <a:lnTo>
                    <a:pt x="139014" y="149098"/>
                  </a:lnTo>
                  <a:lnTo>
                    <a:pt x="139014" y="149593"/>
                  </a:lnTo>
                  <a:lnTo>
                    <a:pt x="139649" y="149364"/>
                  </a:lnTo>
                  <a:lnTo>
                    <a:pt x="139534" y="149237"/>
                  </a:lnTo>
                  <a:lnTo>
                    <a:pt x="139750" y="148996"/>
                  </a:lnTo>
                  <a:close/>
                </a:path>
                <a:path w="398145" h="210820">
                  <a:moveTo>
                    <a:pt x="144462" y="135267"/>
                  </a:moveTo>
                  <a:lnTo>
                    <a:pt x="144335" y="134493"/>
                  </a:lnTo>
                  <a:lnTo>
                    <a:pt x="143852" y="131495"/>
                  </a:lnTo>
                  <a:lnTo>
                    <a:pt x="143802" y="130606"/>
                  </a:lnTo>
                  <a:lnTo>
                    <a:pt x="143764" y="129146"/>
                  </a:lnTo>
                  <a:lnTo>
                    <a:pt x="144424" y="123532"/>
                  </a:lnTo>
                  <a:lnTo>
                    <a:pt x="143840" y="122047"/>
                  </a:lnTo>
                  <a:lnTo>
                    <a:pt x="143598" y="121285"/>
                  </a:lnTo>
                  <a:lnTo>
                    <a:pt x="143548" y="121107"/>
                  </a:lnTo>
                  <a:lnTo>
                    <a:pt x="143535" y="120535"/>
                  </a:lnTo>
                  <a:lnTo>
                    <a:pt x="143852" y="119227"/>
                  </a:lnTo>
                  <a:lnTo>
                    <a:pt x="143878" y="119100"/>
                  </a:lnTo>
                  <a:lnTo>
                    <a:pt x="143484" y="117767"/>
                  </a:lnTo>
                  <a:lnTo>
                    <a:pt x="143459" y="117513"/>
                  </a:lnTo>
                  <a:lnTo>
                    <a:pt x="143433" y="117182"/>
                  </a:lnTo>
                  <a:lnTo>
                    <a:pt x="143332" y="115989"/>
                  </a:lnTo>
                  <a:lnTo>
                    <a:pt x="142709" y="110947"/>
                  </a:lnTo>
                  <a:lnTo>
                    <a:pt x="142417" y="108242"/>
                  </a:lnTo>
                  <a:lnTo>
                    <a:pt x="142214" y="105257"/>
                  </a:lnTo>
                  <a:lnTo>
                    <a:pt x="142100" y="103873"/>
                  </a:lnTo>
                  <a:lnTo>
                    <a:pt x="141262" y="96202"/>
                  </a:lnTo>
                  <a:lnTo>
                    <a:pt x="141147" y="94754"/>
                  </a:lnTo>
                  <a:lnTo>
                    <a:pt x="141274" y="93078"/>
                  </a:lnTo>
                  <a:lnTo>
                    <a:pt x="140563" y="90716"/>
                  </a:lnTo>
                  <a:lnTo>
                    <a:pt x="141198" y="89179"/>
                  </a:lnTo>
                  <a:lnTo>
                    <a:pt x="140525" y="87960"/>
                  </a:lnTo>
                  <a:lnTo>
                    <a:pt x="140373" y="87464"/>
                  </a:lnTo>
                  <a:lnTo>
                    <a:pt x="140792" y="86741"/>
                  </a:lnTo>
                  <a:lnTo>
                    <a:pt x="140068" y="85902"/>
                  </a:lnTo>
                  <a:lnTo>
                    <a:pt x="140246" y="85471"/>
                  </a:lnTo>
                  <a:lnTo>
                    <a:pt x="140246" y="85318"/>
                  </a:lnTo>
                  <a:lnTo>
                    <a:pt x="140271" y="84594"/>
                  </a:lnTo>
                  <a:lnTo>
                    <a:pt x="140335" y="83629"/>
                  </a:lnTo>
                  <a:lnTo>
                    <a:pt x="140182" y="82588"/>
                  </a:lnTo>
                  <a:lnTo>
                    <a:pt x="140106" y="82029"/>
                  </a:lnTo>
                  <a:lnTo>
                    <a:pt x="140042" y="81102"/>
                  </a:lnTo>
                  <a:lnTo>
                    <a:pt x="139369" y="80429"/>
                  </a:lnTo>
                  <a:lnTo>
                    <a:pt x="140157" y="79946"/>
                  </a:lnTo>
                  <a:lnTo>
                    <a:pt x="140246" y="79222"/>
                  </a:lnTo>
                  <a:lnTo>
                    <a:pt x="140106" y="79222"/>
                  </a:lnTo>
                  <a:lnTo>
                    <a:pt x="139065" y="78320"/>
                  </a:lnTo>
                  <a:lnTo>
                    <a:pt x="138849" y="77114"/>
                  </a:lnTo>
                  <a:lnTo>
                    <a:pt x="138836" y="76898"/>
                  </a:lnTo>
                  <a:lnTo>
                    <a:pt x="138734" y="75488"/>
                  </a:lnTo>
                  <a:lnTo>
                    <a:pt x="138633" y="74790"/>
                  </a:lnTo>
                  <a:lnTo>
                    <a:pt x="138430" y="74117"/>
                  </a:lnTo>
                  <a:lnTo>
                    <a:pt x="136918" y="73215"/>
                  </a:lnTo>
                  <a:lnTo>
                    <a:pt x="136804" y="73012"/>
                  </a:lnTo>
                  <a:lnTo>
                    <a:pt x="136804" y="121996"/>
                  </a:lnTo>
                  <a:lnTo>
                    <a:pt x="136664" y="122047"/>
                  </a:lnTo>
                  <a:lnTo>
                    <a:pt x="136525" y="121551"/>
                  </a:lnTo>
                  <a:lnTo>
                    <a:pt x="136664" y="121500"/>
                  </a:lnTo>
                  <a:lnTo>
                    <a:pt x="136753" y="121285"/>
                  </a:lnTo>
                  <a:lnTo>
                    <a:pt x="136677" y="121551"/>
                  </a:lnTo>
                  <a:lnTo>
                    <a:pt x="136804" y="121996"/>
                  </a:lnTo>
                  <a:lnTo>
                    <a:pt x="136804" y="73012"/>
                  </a:lnTo>
                  <a:lnTo>
                    <a:pt x="136728" y="72885"/>
                  </a:lnTo>
                  <a:lnTo>
                    <a:pt x="136728" y="119621"/>
                  </a:lnTo>
                  <a:lnTo>
                    <a:pt x="136702" y="121107"/>
                  </a:lnTo>
                  <a:lnTo>
                    <a:pt x="136309" y="119786"/>
                  </a:lnTo>
                  <a:lnTo>
                    <a:pt x="136296" y="119227"/>
                  </a:lnTo>
                  <a:lnTo>
                    <a:pt x="136537" y="119507"/>
                  </a:lnTo>
                  <a:lnTo>
                    <a:pt x="136728" y="119621"/>
                  </a:lnTo>
                  <a:lnTo>
                    <a:pt x="136728" y="72885"/>
                  </a:lnTo>
                  <a:lnTo>
                    <a:pt x="136575" y="72605"/>
                  </a:lnTo>
                  <a:lnTo>
                    <a:pt x="136550" y="117462"/>
                  </a:lnTo>
                  <a:lnTo>
                    <a:pt x="136410" y="117513"/>
                  </a:lnTo>
                  <a:lnTo>
                    <a:pt x="136309" y="117182"/>
                  </a:lnTo>
                  <a:lnTo>
                    <a:pt x="136499" y="117297"/>
                  </a:lnTo>
                  <a:lnTo>
                    <a:pt x="136550" y="117462"/>
                  </a:lnTo>
                  <a:lnTo>
                    <a:pt x="136550" y="72580"/>
                  </a:lnTo>
                  <a:lnTo>
                    <a:pt x="136042" y="71970"/>
                  </a:lnTo>
                  <a:lnTo>
                    <a:pt x="134721" y="70535"/>
                  </a:lnTo>
                  <a:lnTo>
                    <a:pt x="133908" y="69926"/>
                  </a:lnTo>
                  <a:lnTo>
                    <a:pt x="133261" y="69799"/>
                  </a:lnTo>
                  <a:lnTo>
                    <a:pt x="132562" y="70624"/>
                  </a:lnTo>
                  <a:lnTo>
                    <a:pt x="132562" y="85267"/>
                  </a:lnTo>
                  <a:lnTo>
                    <a:pt x="132422" y="85318"/>
                  </a:lnTo>
                  <a:lnTo>
                    <a:pt x="132308" y="84912"/>
                  </a:lnTo>
                  <a:lnTo>
                    <a:pt x="132372" y="84594"/>
                  </a:lnTo>
                  <a:lnTo>
                    <a:pt x="132562" y="85267"/>
                  </a:lnTo>
                  <a:lnTo>
                    <a:pt x="132562" y="70624"/>
                  </a:lnTo>
                  <a:lnTo>
                    <a:pt x="131826" y="71272"/>
                  </a:lnTo>
                  <a:lnTo>
                    <a:pt x="131394" y="72085"/>
                  </a:lnTo>
                  <a:lnTo>
                    <a:pt x="131279" y="76631"/>
                  </a:lnTo>
                  <a:lnTo>
                    <a:pt x="131165" y="76885"/>
                  </a:lnTo>
                  <a:lnTo>
                    <a:pt x="131089" y="76720"/>
                  </a:lnTo>
                  <a:lnTo>
                    <a:pt x="130924" y="76631"/>
                  </a:lnTo>
                  <a:lnTo>
                    <a:pt x="130797" y="75488"/>
                  </a:lnTo>
                  <a:lnTo>
                    <a:pt x="130733" y="73456"/>
                  </a:lnTo>
                  <a:lnTo>
                    <a:pt x="130543" y="72351"/>
                  </a:lnTo>
                  <a:lnTo>
                    <a:pt x="130556" y="71272"/>
                  </a:lnTo>
                  <a:lnTo>
                    <a:pt x="130797" y="70866"/>
                  </a:lnTo>
                  <a:lnTo>
                    <a:pt x="130771" y="70624"/>
                  </a:lnTo>
                  <a:lnTo>
                    <a:pt x="130263" y="70205"/>
                  </a:lnTo>
                  <a:lnTo>
                    <a:pt x="129933" y="70154"/>
                  </a:lnTo>
                  <a:lnTo>
                    <a:pt x="129616" y="70713"/>
                  </a:lnTo>
                  <a:lnTo>
                    <a:pt x="129527" y="73456"/>
                  </a:lnTo>
                  <a:lnTo>
                    <a:pt x="129425" y="73126"/>
                  </a:lnTo>
                  <a:lnTo>
                    <a:pt x="129235" y="73012"/>
                  </a:lnTo>
                  <a:lnTo>
                    <a:pt x="128993" y="72212"/>
                  </a:lnTo>
                  <a:lnTo>
                    <a:pt x="128892" y="71970"/>
                  </a:lnTo>
                  <a:lnTo>
                    <a:pt x="128511" y="71628"/>
                  </a:lnTo>
                  <a:lnTo>
                    <a:pt x="128270" y="71348"/>
                  </a:lnTo>
                  <a:lnTo>
                    <a:pt x="125552" y="72047"/>
                  </a:lnTo>
                  <a:lnTo>
                    <a:pt x="125552" y="82588"/>
                  </a:lnTo>
                  <a:lnTo>
                    <a:pt x="125501" y="82410"/>
                  </a:lnTo>
                  <a:lnTo>
                    <a:pt x="125361" y="82473"/>
                  </a:lnTo>
                  <a:lnTo>
                    <a:pt x="125399" y="82080"/>
                  </a:lnTo>
                  <a:lnTo>
                    <a:pt x="125539" y="82029"/>
                  </a:lnTo>
                  <a:lnTo>
                    <a:pt x="125552" y="82588"/>
                  </a:lnTo>
                  <a:lnTo>
                    <a:pt x="125552" y="72047"/>
                  </a:lnTo>
                  <a:lnTo>
                    <a:pt x="125374" y="72085"/>
                  </a:lnTo>
                  <a:lnTo>
                    <a:pt x="125285" y="72605"/>
                  </a:lnTo>
                  <a:lnTo>
                    <a:pt x="125069" y="73126"/>
                  </a:lnTo>
                  <a:lnTo>
                    <a:pt x="124942" y="76885"/>
                  </a:lnTo>
                  <a:lnTo>
                    <a:pt x="124891" y="76720"/>
                  </a:lnTo>
                  <a:lnTo>
                    <a:pt x="124739" y="76631"/>
                  </a:lnTo>
                  <a:lnTo>
                    <a:pt x="124599" y="76276"/>
                  </a:lnTo>
                  <a:lnTo>
                    <a:pt x="124371" y="75996"/>
                  </a:lnTo>
                  <a:lnTo>
                    <a:pt x="124218" y="75488"/>
                  </a:lnTo>
                  <a:lnTo>
                    <a:pt x="123215" y="74206"/>
                  </a:lnTo>
                  <a:lnTo>
                    <a:pt x="122135" y="74256"/>
                  </a:lnTo>
                  <a:lnTo>
                    <a:pt x="120904" y="76390"/>
                  </a:lnTo>
                  <a:lnTo>
                    <a:pt x="120167" y="79171"/>
                  </a:lnTo>
                  <a:lnTo>
                    <a:pt x="120040" y="79883"/>
                  </a:lnTo>
                  <a:lnTo>
                    <a:pt x="120408" y="83629"/>
                  </a:lnTo>
                  <a:lnTo>
                    <a:pt x="120459" y="85902"/>
                  </a:lnTo>
                  <a:lnTo>
                    <a:pt x="120916" y="87960"/>
                  </a:lnTo>
                  <a:lnTo>
                    <a:pt x="121361" y="90487"/>
                  </a:lnTo>
                  <a:lnTo>
                    <a:pt x="121399" y="93383"/>
                  </a:lnTo>
                  <a:lnTo>
                    <a:pt x="121729" y="96202"/>
                  </a:lnTo>
                  <a:lnTo>
                    <a:pt x="122008" y="98399"/>
                  </a:lnTo>
                  <a:lnTo>
                    <a:pt x="122936" y="101003"/>
                  </a:lnTo>
                  <a:lnTo>
                    <a:pt x="122707" y="103873"/>
                  </a:lnTo>
                  <a:lnTo>
                    <a:pt x="122720" y="104419"/>
                  </a:lnTo>
                  <a:lnTo>
                    <a:pt x="122961" y="105257"/>
                  </a:lnTo>
                  <a:lnTo>
                    <a:pt x="123380" y="108242"/>
                  </a:lnTo>
                  <a:lnTo>
                    <a:pt x="123571" y="110947"/>
                  </a:lnTo>
                  <a:lnTo>
                    <a:pt x="123647" y="113334"/>
                  </a:lnTo>
                  <a:lnTo>
                    <a:pt x="124028" y="116332"/>
                  </a:lnTo>
                  <a:lnTo>
                    <a:pt x="124218" y="117462"/>
                  </a:lnTo>
                  <a:lnTo>
                    <a:pt x="124320" y="120916"/>
                  </a:lnTo>
                  <a:lnTo>
                    <a:pt x="124701" y="123126"/>
                  </a:lnTo>
                  <a:lnTo>
                    <a:pt x="125107" y="125006"/>
                  </a:lnTo>
                  <a:lnTo>
                    <a:pt x="124815" y="127152"/>
                  </a:lnTo>
                  <a:lnTo>
                    <a:pt x="125412" y="129146"/>
                  </a:lnTo>
                  <a:lnTo>
                    <a:pt x="125641" y="129438"/>
                  </a:lnTo>
                  <a:lnTo>
                    <a:pt x="125971" y="130606"/>
                  </a:lnTo>
                  <a:lnTo>
                    <a:pt x="126885" y="137312"/>
                  </a:lnTo>
                  <a:lnTo>
                    <a:pt x="126987" y="138188"/>
                  </a:lnTo>
                  <a:lnTo>
                    <a:pt x="127698" y="140068"/>
                  </a:lnTo>
                  <a:lnTo>
                    <a:pt x="128066" y="140919"/>
                  </a:lnTo>
                  <a:lnTo>
                    <a:pt x="128384" y="140919"/>
                  </a:lnTo>
                  <a:lnTo>
                    <a:pt x="129209" y="140830"/>
                  </a:lnTo>
                  <a:lnTo>
                    <a:pt x="129425" y="140830"/>
                  </a:lnTo>
                  <a:lnTo>
                    <a:pt x="129628" y="140589"/>
                  </a:lnTo>
                  <a:lnTo>
                    <a:pt x="130670" y="140373"/>
                  </a:lnTo>
                  <a:lnTo>
                    <a:pt x="130784" y="140500"/>
                  </a:lnTo>
                  <a:lnTo>
                    <a:pt x="131000" y="141490"/>
                  </a:lnTo>
                  <a:lnTo>
                    <a:pt x="131114" y="142849"/>
                  </a:lnTo>
                  <a:lnTo>
                    <a:pt x="131546" y="145338"/>
                  </a:lnTo>
                  <a:lnTo>
                    <a:pt x="131762" y="145580"/>
                  </a:lnTo>
                  <a:lnTo>
                    <a:pt x="131965" y="145592"/>
                  </a:lnTo>
                  <a:lnTo>
                    <a:pt x="132181" y="145338"/>
                  </a:lnTo>
                  <a:lnTo>
                    <a:pt x="132092" y="142849"/>
                  </a:lnTo>
                  <a:lnTo>
                    <a:pt x="131914" y="141490"/>
                  </a:lnTo>
                  <a:lnTo>
                    <a:pt x="131826" y="140373"/>
                  </a:lnTo>
                  <a:lnTo>
                    <a:pt x="131826" y="139776"/>
                  </a:lnTo>
                  <a:lnTo>
                    <a:pt x="132029" y="139293"/>
                  </a:lnTo>
                  <a:lnTo>
                    <a:pt x="132029" y="139039"/>
                  </a:lnTo>
                  <a:lnTo>
                    <a:pt x="132651" y="138811"/>
                  </a:lnTo>
                  <a:lnTo>
                    <a:pt x="132969" y="139192"/>
                  </a:lnTo>
                  <a:lnTo>
                    <a:pt x="133210" y="140830"/>
                  </a:lnTo>
                  <a:lnTo>
                    <a:pt x="133515" y="142544"/>
                  </a:lnTo>
                  <a:lnTo>
                    <a:pt x="133642" y="144399"/>
                  </a:lnTo>
                  <a:lnTo>
                    <a:pt x="134404" y="148247"/>
                  </a:lnTo>
                  <a:lnTo>
                    <a:pt x="135458" y="149009"/>
                  </a:lnTo>
                  <a:lnTo>
                    <a:pt x="137134" y="148043"/>
                  </a:lnTo>
                  <a:lnTo>
                    <a:pt x="138887" y="146748"/>
                  </a:lnTo>
                  <a:lnTo>
                    <a:pt x="139611" y="146138"/>
                  </a:lnTo>
                  <a:lnTo>
                    <a:pt x="139827" y="146151"/>
                  </a:lnTo>
                  <a:lnTo>
                    <a:pt x="140462" y="146900"/>
                  </a:lnTo>
                  <a:lnTo>
                    <a:pt x="140881" y="147167"/>
                  </a:lnTo>
                  <a:lnTo>
                    <a:pt x="141097" y="147662"/>
                  </a:lnTo>
                  <a:lnTo>
                    <a:pt x="141414" y="148043"/>
                  </a:lnTo>
                  <a:lnTo>
                    <a:pt x="141732" y="148666"/>
                  </a:lnTo>
                  <a:lnTo>
                    <a:pt x="142151" y="148678"/>
                  </a:lnTo>
                  <a:lnTo>
                    <a:pt x="142468" y="148043"/>
                  </a:lnTo>
                  <a:lnTo>
                    <a:pt x="143522" y="146138"/>
                  </a:lnTo>
                  <a:lnTo>
                    <a:pt x="143598" y="145999"/>
                  </a:lnTo>
                  <a:lnTo>
                    <a:pt x="144310" y="143662"/>
                  </a:lnTo>
                  <a:lnTo>
                    <a:pt x="143611" y="140373"/>
                  </a:lnTo>
                  <a:lnTo>
                    <a:pt x="143510" y="139776"/>
                  </a:lnTo>
                  <a:lnTo>
                    <a:pt x="143548" y="138811"/>
                  </a:lnTo>
                  <a:lnTo>
                    <a:pt x="143649" y="138468"/>
                  </a:lnTo>
                  <a:lnTo>
                    <a:pt x="142900" y="137337"/>
                  </a:lnTo>
                  <a:lnTo>
                    <a:pt x="142887" y="134620"/>
                  </a:lnTo>
                  <a:lnTo>
                    <a:pt x="143090" y="134620"/>
                  </a:lnTo>
                  <a:lnTo>
                    <a:pt x="143192" y="134493"/>
                  </a:lnTo>
                  <a:lnTo>
                    <a:pt x="143497" y="134861"/>
                  </a:lnTo>
                  <a:lnTo>
                    <a:pt x="143522" y="135128"/>
                  </a:lnTo>
                  <a:lnTo>
                    <a:pt x="144043" y="135750"/>
                  </a:lnTo>
                  <a:lnTo>
                    <a:pt x="144462" y="135267"/>
                  </a:lnTo>
                  <a:close/>
                </a:path>
                <a:path w="398145" h="210820">
                  <a:moveTo>
                    <a:pt x="144805" y="138366"/>
                  </a:moveTo>
                  <a:lnTo>
                    <a:pt x="144792" y="138125"/>
                  </a:lnTo>
                  <a:lnTo>
                    <a:pt x="144589" y="137617"/>
                  </a:lnTo>
                  <a:lnTo>
                    <a:pt x="144272" y="137985"/>
                  </a:lnTo>
                  <a:lnTo>
                    <a:pt x="143954" y="138099"/>
                  </a:lnTo>
                  <a:lnTo>
                    <a:pt x="143852" y="138226"/>
                  </a:lnTo>
                  <a:lnTo>
                    <a:pt x="144068" y="138722"/>
                  </a:lnTo>
                  <a:lnTo>
                    <a:pt x="144691" y="138734"/>
                  </a:lnTo>
                  <a:lnTo>
                    <a:pt x="144805" y="138607"/>
                  </a:lnTo>
                  <a:lnTo>
                    <a:pt x="144805" y="138366"/>
                  </a:lnTo>
                  <a:close/>
                </a:path>
                <a:path w="398145" h="210820">
                  <a:moveTo>
                    <a:pt x="202539" y="143497"/>
                  </a:moveTo>
                  <a:lnTo>
                    <a:pt x="202425" y="143116"/>
                  </a:lnTo>
                  <a:lnTo>
                    <a:pt x="202425" y="142875"/>
                  </a:lnTo>
                  <a:lnTo>
                    <a:pt x="202006" y="142862"/>
                  </a:lnTo>
                  <a:lnTo>
                    <a:pt x="201803" y="143598"/>
                  </a:lnTo>
                  <a:lnTo>
                    <a:pt x="201803" y="144094"/>
                  </a:lnTo>
                  <a:lnTo>
                    <a:pt x="202438" y="143865"/>
                  </a:lnTo>
                  <a:lnTo>
                    <a:pt x="202323" y="143738"/>
                  </a:lnTo>
                  <a:lnTo>
                    <a:pt x="202539" y="143497"/>
                  </a:lnTo>
                  <a:close/>
                </a:path>
                <a:path w="398145" h="210820">
                  <a:moveTo>
                    <a:pt x="207251" y="129781"/>
                  </a:moveTo>
                  <a:lnTo>
                    <a:pt x="207124" y="129006"/>
                  </a:lnTo>
                  <a:lnTo>
                    <a:pt x="206641" y="126009"/>
                  </a:lnTo>
                  <a:lnTo>
                    <a:pt x="206578" y="125120"/>
                  </a:lnTo>
                  <a:lnTo>
                    <a:pt x="206540" y="123659"/>
                  </a:lnTo>
                  <a:lnTo>
                    <a:pt x="207213" y="118046"/>
                  </a:lnTo>
                  <a:lnTo>
                    <a:pt x="206629" y="116560"/>
                  </a:lnTo>
                  <a:lnTo>
                    <a:pt x="206387" y="115798"/>
                  </a:lnTo>
                  <a:lnTo>
                    <a:pt x="206336" y="115620"/>
                  </a:lnTo>
                  <a:lnTo>
                    <a:pt x="206324" y="115049"/>
                  </a:lnTo>
                  <a:lnTo>
                    <a:pt x="206629" y="113741"/>
                  </a:lnTo>
                  <a:lnTo>
                    <a:pt x="206667" y="113614"/>
                  </a:lnTo>
                  <a:lnTo>
                    <a:pt x="206273" y="112280"/>
                  </a:lnTo>
                  <a:lnTo>
                    <a:pt x="206248" y="112026"/>
                  </a:lnTo>
                  <a:lnTo>
                    <a:pt x="206222" y="111696"/>
                  </a:lnTo>
                  <a:lnTo>
                    <a:pt x="206108" y="110502"/>
                  </a:lnTo>
                  <a:lnTo>
                    <a:pt x="205498" y="105460"/>
                  </a:lnTo>
                  <a:lnTo>
                    <a:pt x="205206" y="102755"/>
                  </a:lnTo>
                  <a:lnTo>
                    <a:pt x="205003" y="99771"/>
                  </a:lnTo>
                  <a:lnTo>
                    <a:pt x="204876" y="98386"/>
                  </a:lnTo>
                  <a:lnTo>
                    <a:pt x="204050" y="90716"/>
                  </a:lnTo>
                  <a:lnTo>
                    <a:pt x="203936" y="89268"/>
                  </a:lnTo>
                  <a:lnTo>
                    <a:pt x="204063" y="87591"/>
                  </a:lnTo>
                  <a:lnTo>
                    <a:pt x="203365" y="85229"/>
                  </a:lnTo>
                  <a:lnTo>
                    <a:pt x="203987" y="83693"/>
                  </a:lnTo>
                  <a:lnTo>
                    <a:pt x="203314" y="82473"/>
                  </a:lnTo>
                  <a:lnTo>
                    <a:pt x="203161" y="81978"/>
                  </a:lnTo>
                  <a:lnTo>
                    <a:pt x="203581" y="81254"/>
                  </a:lnTo>
                  <a:lnTo>
                    <a:pt x="202857" y="80416"/>
                  </a:lnTo>
                  <a:lnTo>
                    <a:pt x="203047" y="79984"/>
                  </a:lnTo>
                  <a:lnTo>
                    <a:pt x="203034" y="79832"/>
                  </a:lnTo>
                  <a:lnTo>
                    <a:pt x="203060" y="79108"/>
                  </a:lnTo>
                  <a:lnTo>
                    <a:pt x="203123" y="78143"/>
                  </a:lnTo>
                  <a:lnTo>
                    <a:pt x="202971" y="77101"/>
                  </a:lnTo>
                  <a:lnTo>
                    <a:pt x="202895" y="76542"/>
                  </a:lnTo>
                  <a:lnTo>
                    <a:pt x="202831" y="75615"/>
                  </a:lnTo>
                  <a:lnTo>
                    <a:pt x="202158" y="74942"/>
                  </a:lnTo>
                  <a:lnTo>
                    <a:pt x="202946" y="74460"/>
                  </a:lnTo>
                  <a:lnTo>
                    <a:pt x="203034" y="73736"/>
                  </a:lnTo>
                  <a:lnTo>
                    <a:pt x="202895" y="73736"/>
                  </a:lnTo>
                  <a:lnTo>
                    <a:pt x="201853" y="72834"/>
                  </a:lnTo>
                  <a:lnTo>
                    <a:pt x="201637" y="71628"/>
                  </a:lnTo>
                  <a:lnTo>
                    <a:pt x="201625" y="71412"/>
                  </a:lnTo>
                  <a:lnTo>
                    <a:pt x="201523" y="70002"/>
                  </a:lnTo>
                  <a:lnTo>
                    <a:pt x="201422" y="69303"/>
                  </a:lnTo>
                  <a:lnTo>
                    <a:pt x="201218" y="68630"/>
                  </a:lnTo>
                  <a:lnTo>
                    <a:pt x="199707" y="67729"/>
                  </a:lnTo>
                  <a:lnTo>
                    <a:pt x="199593" y="67525"/>
                  </a:lnTo>
                  <a:lnTo>
                    <a:pt x="199593" y="116509"/>
                  </a:lnTo>
                  <a:lnTo>
                    <a:pt x="199466" y="116560"/>
                  </a:lnTo>
                  <a:lnTo>
                    <a:pt x="199313" y="116065"/>
                  </a:lnTo>
                  <a:lnTo>
                    <a:pt x="199453" y="116014"/>
                  </a:lnTo>
                  <a:lnTo>
                    <a:pt x="199542" y="115798"/>
                  </a:lnTo>
                  <a:lnTo>
                    <a:pt x="199466" y="116065"/>
                  </a:lnTo>
                  <a:lnTo>
                    <a:pt x="199593" y="116509"/>
                  </a:lnTo>
                  <a:lnTo>
                    <a:pt x="199593" y="67525"/>
                  </a:lnTo>
                  <a:lnTo>
                    <a:pt x="199517" y="67398"/>
                  </a:lnTo>
                  <a:lnTo>
                    <a:pt x="199517" y="114134"/>
                  </a:lnTo>
                  <a:lnTo>
                    <a:pt x="199491" y="115620"/>
                  </a:lnTo>
                  <a:lnTo>
                    <a:pt x="199097" y="114300"/>
                  </a:lnTo>
                  <a:lnTo>
                    <a:pt x="199085" y="113741"/>
                  </a:lnTo>
                  <a:lnTo>
                    <a:pt x="199326" y="114020"/>
                  </a:lnTo>
                  <a:lnTo>
                    <a:pt x="199517" y="114134"/>
                  </a:lnTo>
                  <a:lnTo>
                    <a:pt x="199517" y="67398"/>
                  </a:lnTo>
                  <a:lnTo>
                    <a:pt x="199364" y="67119"/>
                  </a:lnTo>
                  <a:lnTo>
                    <a:pt x="199339" y="111975"/>
                  </a:lnTo>
                  <a:lnTo>
                    <a:pt x="199199" y="112026"/>
                  </a:lnTo>
                  <a:lnTo>
                    <a:pt x="199097" y="111696"/>
                  </a:lnTo>
                  <a:lnTo>
                    <a:pt x="199288" y="111810"/>
                  </a:lnTo>
                  <a:lnTo>
                    <a:pt x="199339" y="111975"/>
                  </a:lnTo>
                  <a:lnTo>
                    <a:pt x="199339" y="67094"/>
                  </a:lnTo>
                  <a:lnTo>
                    <a:pt x="198818" y="66484"/>
                  </a:lnTo>
                  <a:lnTo>
                    <a:pt x="197510" y="65049"/>
                  </a:lnTo>
                  <a:lnTo>
                    <a:pt x="196710" y="64439"/>
                  </a:lnTo>
                  <a:lnTo>
                    <a:pt x="196049" y="64312"/>
                  </a:lnTo>
                  <a:lnTo>
                    <a:pt x="195364" y="65125"/>
                  </a:lnTo>
                  <a:lnTo>
                    <a:pt x="195364" y="79781"/>
                  </a:lnTo>
                  <a:lnTo>
                    <a:pt x="195224" y="79832"/>
                  </a:lnTo>
                  <a:lnTo>
                    <a:pt x="195097" y="79425"/>
                  </a:lnTo>
                  <a:lnTo>
                    <a:pt x="195160" y="79108"/>
                  </a:lnTo>
                  <a:lnTo>
                    <a:pt x="195364" y="79781"/>
                  </a:lnTo>
                  <a:lnTo>
                    <a:pt x="195364" y="65125"/>
                  </a:lnTo>
                  <a:lnTo>
                    <a:pt x="194614" y="65786"/>
                  </a:lnTo>
                  <a:lnTo>
                    <a:pt x="194183" y="66598"/>
                  </a:lnTo>
                  <a:lnTo>
                    <a:pt x="194068" y="71145"/>
                  </a:lnTo>
                  <a:lnTo>
                    <a:pt x="193954" y="71412"/>
                  </a:lnTo>
                  <a:lnTo>
                    <a:pt x="193878" y="71234"/>
                  </a:lnTo>
                  <a:lnTo>
                    <a:pt x="193725" y="71145"/>
                  </a:lnTo>
                  <a:lnTo>
                    <a:pt x="193611" y="70358"/>
                  </a:lnTo>
                  <a:lnTo>
                    <a:pt x="193522" y="67970"/>
                  </a:lnTo>
                  <a:lnTo>
                    <a:pt x="193332" y="66865"/>
                  </a:lnTo>
                  <a:lnTo>
                    <a:pt x="193357" y="65786"/>
                  </a:lnTo>
                  <a:lnTo>
                    <a:pt x="193586" y="65379"/>
                  </a:lnTo>
                  <a:lnTo>
                    <a:pt x="193560" y="65138"/>
                  </a:lnTo>
                  <a:lnTo>
                    <a:pt x="193052" y="64719"/>
                  </a:lnTo>
                  <a:lnTo>
                    <a:pt x="192722" y="64668"/>
                  </a:lnTo>
                  <a:lnTo>
                    <a:pt x="192405" y="65227"/>
                  </a:lnTo>
                  <a:lnTo>
                    <a:pt x="192316" y="67970"/>
                  </a:lnTo>
                  <a:lnTo>
                    <a:pt x="192214" y="67640"/>
                  </a:lnTo>
                  <a:lnTo>
                    <a:pt x="192024" y="67525"/>
                  </a:lnTo>
                  <a:lnTo>
                    <a:pt x="191782" y="66725"/>
                  </a:lnTo>
                  <a:lnTo>
                    <a:pt x="191668" y="66484"/>
                  </a:lnTo>
                  <a:lnTo>
                    <a:pt x="191300" y="66141"/>
                  </a:lnTo>
                  <a:lnTo>
                    <a:pt x="191058" y="65862"/>
                  </a:lnTo>
                  <a:lnTo>
                    <a:pt x="188341" y="66560"/>
                  </a:lnTo>
                  <a:lnTo>
                    <a:pt x="188341" y="77101"/>
                  </a:lnTo>
                  <a:lnTo>
                    <a:pt x="188290" y="76923"/>
                  </a:lnTo>
                  <a:lnTo>
                    <a:pt x="188150" y="76987"/>
                  </a:lnTo>
                  <a:lnTo>
                    <a:pt x="188188" y="76593"/>
                  </a:lnTo>
                  <a:lnTo>
                    <a:pt x="188328" y="76542"/>
                  </a:lnTo>
                  <a:lnTo>
                    <a:pt x="188341" y="77101"/>
                  </a:lnTo>
                  <a:lnTo>
                    <a:pt x="188341" y="66560"/>
                  </a:lnTo>
                  <a:lnTo>
                    <a:pt x="188175" y="66598"/>
                  </a:lnTo>
                  <a:lnTo>
                    <a:pt x="188061" y="67119"/>
                  </a:lnTo>
                  <a:lnTo>
                    <a:pt x="187858" y="67640"/>
                  </a:lnTo>
                  <a:lnTo>
                    <a:pt x="187731" y="71399"/>
                  </a:lnTo>
                  <a:lnTo>
                    <a:pt x="187680" y="71234"/>
                  </a:lnTo>
                  <a:lnTo>
                    <a:pt x="187528" y="71145"/>
                  </a:lnTo>
                  <a:lnTo>
                    <a:pt x="187388" y="70789"/>
                  </a:lnTo>
                  <a:lnTo>
                    <a:pt x="187159" y="70510"/>
                  </a:lnTo>
                  <a:lnTo>
                    <a:pt x="187007" y="70002"/>
                  </a:lnTo>
                  <a:lnTo>
                    <a:pt x="186004" y="68719"/>
                  </a:lnTo>
                  <a:lnTo>
                    <a:pt x="184924" y="68770"/>
                  </a:lnTo>
                  <a:lnTo>
                    <a:pt x="183692" y="70904"/>
                  </a:lnTo>
                  <a:lnTo>
                    <a:pt x="182956" y="73685"/>
                  </a:lnTo>
                  <a:lnTo>
                    <a:pt x="182829" y="74396"/>
                  </a:lnTo>
                  <a:lnTo>
                    <a:pt x="183197" y="78143"/>
                  </a:lnTo>
                  <a:lnTo>
                    <a:pt x="183248" y="80416"/>
                  </a:lnTo>
                  <a:lnTo>
                    <a:pt x="183705" y="82473"/>
                  </a:lnTo>
                  <a:lnTo>
                    <a:pt x="184162" y="85001"/>
                  </a:lnTo>
                  <a:lnTo>
                    <a:pt x="184175" y="87896"/>
                  </a:lnTo>
                  <a:lnTo>
                    <a:pt x="184505" y="90716"/>
                  </a:lnTo>
                  <a:lnTo>
                    <a:pt x="184797" y="92913"/>
                  </a:lnTo>
                  <a:lnTo>
                    <a:pt x="185724" y="95516"/>
                  </a:lnTo>
                  <a:lnTo>
                    <a:pt x="185496" y="98386"/>
                  </a:lnTo>
                  <a:lnTo>
                    <a:pt x="185508" y="98933"/>
                  </a:lnTo>
                  <a:lnTo>
                    <a:pt x="185750" y="99771"/>
                  </a:lnTo>
                  <a:lnTo>
                    <a:pt x="186169" y="102755"/>
                  </a:lnTo>
                  <a:lnTo>
                    <a:pt x="186359" y="105460"/>
                  </a:lnTo>
                  <a:lnTo>
                    <a:pt x="186448" y="107848"/>
                  </a:lnTo>
                  <a:lnTo>
                    <a:pt x="186766" y="110502"/>
                  </a:lnTo>
                  <a:lnTo>
                    <a:pt x="187007" y="111975"/>
                  </a:lnTo>
                  <a:lnTo>
                    <a:pt x="187109" y="115430"/>
                  </a:lnTo>
                  <a:lnTo>
                    <a:pt x="187490" y="117640"/>
                  </a:lnTo>
                  <a:lnTo>
                    <a:pt x="187896" y="119519"/>
                  </a:lnTo>
                  <a:lnTo>
                    <a:pt x="187604" y="121666"/>
                  </a:lnTo>
                  <a:lnTo>
                    <a:pt x="188201" y="123659"/>
                  </a:lnTo>
                  <a:lnTo>
                    <a:pt x="188429" y="123952"/>
                  </a:lnTo>
                  <a:lnTo>
                    <a:pt x="188760" y="125120"/>
                  </a:lnTo>
                  <a:lnTo>
                    <a:pt x="189788" y="132702"/>
                  </a:lnTo>
                  <a:lnTo>
                    <a:pt x="190474" y="134581"/>
                  </a:lnTo>
                  <a:lnTo>
                    <a:pt x="190855" y="135432"/>
                  </a:lnTo>
                  <a:lnTo>
                    <a:pt x="191173" y="135432"/>
                  </a:lnTo>
                  <a:lnTo>
                    <a:pt x="191998" y="135343"/>
                  </a:lnTo>
                  <a:lnTo>
                    <a:pt x="192214" y="135343"/>
                  </a:lnTo>
                  <a:lnTo>
                    <a:pt x="192417" y="135102"/>
                  </a:lnTo>
                  <a:lnTo>
                    <a:pt x="193471" y="134886"/>
                  </a:lnTo>
                  <a:lnTo>
                    <a:pt x="193573" y="135013"/>
                  </a:lnTo>
                  <a:lnTo>
                    <a:pt x="193789" y="136004"/>
                  </a:lnTo>
                  <a:lnTo>
                    <a:pt x="193903" y="137363"/>
                  </a:lnTo>
                  <a:lnTo>
                    <a:pt x="194335" y="139852"/>
                  </a:lnTo>
                  <a:lnTo>
                    <a:pt x="194551" y="140093"/>
                  </a:lnTo>
                  <a:lnTo>
                    <a:pt x="194754" y="140106"/>
                  </a:lnTo>
                  <a:lnTo>
                    <a:pt x="194970" y="139852"/>
                  </a:lnTo>
                  <a:lnTo>
                    <a:pt x="194881" y="137363"/>
                  </a:lnTo>
                  <a:lnTo>
                    <a:pt x="194703" y="136004"/>
                  </a:lnTo>
                  <a:lnTo>
                    <a:pt x="194614" y="134886"/>
                  </a:lnTo>
                  <a:lnTo>
                    <a:pt x="194614" y="134289"/>
                  </a:lnTo>
                  <a:lnTo>
                    <a:pt x="194818" y="133807"/>
                  </a:lnTo>
                  <a:lnTo>
                    <a:pt x="194818" y="133553"/>
                  </a:lnTo>
                  <a:lnTo>
                    <a:pt x="195440" y="133324"/>
                  </a:lnTo>
                  <a:lnTo>
                    <a:pt x="195757" y="133705"/>
                  </a:lnTo>
                  <a:lnTo>
                    <a:pt x="195999" y="135343"/>
                  </a:lnTo>
                  <a:lnTo>
                    <a:pt x="196303" y="137058"/>
                  </a:lnTo>
                  <a:lnTo>
                    <a:pt x="196430" y="138912"/>
                  </a:lnTo>
                  <a:lnTo>
                    <a:pt x="197192" y="142760"/>
                  </a:lnTo>
                  <a:lnTo>
                    <a:pt x="198247" y="143522"/>
                  </a:lnTo>
                  <a:lnTo>
                    <a:pt x="199923" y="142557"/>
                  </a:lnTo>
                  <a:lnTo>
                    <a:pt x="201676" y="141262"/>
                  </a:lnTo>
                  <a:lnTo>
                    <a:pt x="202412" y="140652"/>
                  </a:lnTo>
                  <a:lnTo>
                    <a:pt x="202615" y="140665"/>
                  </a:lnTo>
                  <a:lnTo>
                    <a:pt x="203250" y="141414"/>
                  </a:lnTo>
                  <a:lnTo>
                    <a:pt x="203669" y="141681"/>
                  </a:lnTo>
                  <a:lnTo>
                    <a:pt x="203885" y="142176"/>
                  </a:lnTo>
                  <a:lnTo>
                    <a:pt x="204203" y="142557"/>
                  </a:lnTo>
                  <a:lnTo>
                    <a:pt x="204520" y="143179"/>
                  </a:lnTo>
                  <a:lnTo>
                    <a:pt x="204939" y="143192"/>
                  </a:lnTo>
                  <a:lnTo>
                    <a:pt x="205257" y="142557"/>
                  </a:lnTo>
                  <a:lnTo>
                    <a:pt x="206311" y="140652"/>
                  </a:lnTo>
                  <a:lnTo>
                    <a:pt x="206387" y="140512"/>
                  </a:lnTo>
                  <a:lnTo>
                    <a:pt x="207098" y="138176"/>
                  </a:lnTo>
                  <a:lnTo>
                    <a:pt x="206400" y="134886"/>
                  </a:lnTo>
                  <a:lnTo>
                    <a:pt x="206298" y="134289"/>
                  </a:lnTo>
                  <a:lnTo>
                    <a:pt x="206336" y="133324"/>
                  </a:lnTo>
                  <a:lnTo>
                    <a:pt x="206438" y="132981"/>
                  </a:lnTo>
                  <a:lnTo>
                    <a:pt x="205689" y="131851"/>
                  </a:lnTo>
                  <a:lnTo>
                    <a:pt x="205676" y="129133"/>
                  </a:lnTo>
                  <a:lnTo>
                    <a:pt x="205879" y="129133"/>
                  </a:lnTo>
                  <a:lnTo>
                    <a:pt x="205994" y="129006"/>
                  </a:lnTo>
                  <a:lnTo>
                    <a:pt x="206311" y="129387"/>
                  </a:lnTo>
                  <a:lnTo>
                    <a:pt x="206425" y="129781"/>
                  </a:lnTo>
                  <a:lnTo>
                    <a:pt x="206832" y="130263"/>
                  </a:lnTo>
                  <a:lnTo>
                    <a:pt x="207251" y="129781"/>
                  </a:lnTo>
                  <a:close/>
                </a:path>
                <a:path w="398145" h="210820">
                  <a:moveTo>
                    <a:pt x="207594" y="132880"/>
                  </a:moveTo>
                  <a:lnTo>
                    <a:pt x="207581" y="132638"/>
                  </a:lnTo>
                  <a:lnTo>
                    <a:pt x="207365" y="132130"/>
                  </a:lnTo>
                  <a:lnTo>
                    <a:pt x="207060" y="132499"/>
                  </a:lnTo>
                  <a:lnTo>
                    <a:pt x="206743" y="132613"/>
                  </a:lnTo>
                  <a:lnTo>
                    <a:pt x="206641" y="132740"/>
                  </a:lnTo>
                  <a:lnTo>
                    <a:pt x="206857" y="133235"/>
                  </a:lnTo>
                  <a:lnTo>
                    <a:pt x="207479" y="133248"/>
                  </a:lnTo>
                  <a:lnTo>
                    <a:pt x="207594" y="133121"/>
                  </a:lnTo>
                  <a:lnTo>
                    <a:pt x="207594" y="132880"/>
                  </a:lnTo>
                  <a:close/>
                </a:path>
                <a:path w="398145" h="210820">
                  <a:moveTo>
                    <a:pt x="265328" y="138010"/>
                  </a:moveTo>
                  <a:lnTo>
                    <a:pt x="265214" y="137629"/>
                  </a:lnTo>
                  <a:lnTo>
                    <a:pt x="265214" y="137388"/>
                  </a:lnTo>
                  <a:lnTo>
                    <a:pt x="264795" y="137375"/>
                  </a:lnTo>
                  <a:lnTo>
                    <a:pt x="264591" y="138112"/>
                  </a:lnTo>
                  <a:lnTo>
                    <a:pt x="264591" y="138607"/>
                  </a:lnTo>
                  <a:lnTo>
                    <a:pt x="264909" y="138493"/>
                  </a:lnTo>
                  <a:lnTo>
                    <a:pt x="265214" y="138379"/>
                  </a:lnTo>
                  <a:lnTo>
                    <a:pt x="265112" y="138252"/>
                  </a:lnTo>
                  <a:lnTo>
                    <a:pt x="265328" y="138010"/>
                  </a:lnTo>
                  <a:close/>
                </a:path>
                <a:path w="398145" h="210820">
                  <a:moveTo>
                    <a:pt x="270040" y="124282"/>
                  </a:moveTo>
                  <a:lnTo>
                    <a:pt x="269913" y="123507"/>
                  </a:lnTo>
                  <a:lnTo>
                    <a:pt x="269430" y="120510"/>
                  </a:lnTo>
                  <a:lnTo>
                    <a:pt x="269367" y="119621"/>
                  </a:lnTo>
                  <a:lnTo>
                    <a:pt x="269328" y="118160"/>
                  </a:lnTo>
                  <a:lnTo>
                    <a:pt x="270002" y="112547"/>
                  </a:lnTo>
                  <a:lnTo>
                    <a:pt x="269417" y="111061"/>
                  </a:lnTo>
                  <a:lnTo>
                    <a:pt x="269163" y="110286"/>
                  </a:lnTo>
                  <a:lnTo>
                    <a:pt x="269113" y="110121"/>
                  </a:lnTo>
                  <a:lnTo>
                    <a:pt x="269113" y="109550"/>
                  </a:lnTo>
                  <a:lnTo>
                    <a:pt x="269417" y="108242"/>
                  </a:lnTo>
                  <a:lnTo>
                    <a:pt x="269455" y="108115"/>
                  </a:lnTo>
                  <a:lnTo>
                    <a:pt x="269062" y="106781"/>
                  </a:lnTo>
                  <a:lnTo>
                    <a:pt x="269036" y="106527"/>
                  </a:lnTo>
                  <a:lnTo>
                    <a:pt x="269011" y="106197"/>
                  </a:lnTo>
                  <a:lnTo>
                    <a:pt x="268897" y="105003"/>
                  </a:lnTo>
                  <a:lnTo>
                    <a:pt x="268287" y="99961"/>
                  </a:lnTo>
                  <a:lnTo>
                    <a:pt x="267995" y="97256"/>
                  </a:lnTo>
                  <a:lnTo>
                    <a:pt x="267779" y="94272"/>
                  </a:lnTo>
                  <a:lnTo>
                    <a:pt x="267665" y="92887"/>
                  </a:lnTo>
                  <a:lnTo>
                    <a:pt x="266839" y="85204"/>
                  </a:lnTo>
                  <a:lnTo>
                    <a:pt x="266725" y="83769"/>
                  </a:lnTo>
                  <a:lnTo>
                    <a:pt x="266839" y="82092"/>
                  </a:lnTo>
                  <a:lnTo>
                    <a:pt x="266141" y="79730"/>
                  </a:lnTo>
                  <a:lnTo>
                    <a:pt x="266776" y="78193"/>
                  </a:lnTo>
                  <a:lnTo>
                    <a:pt x="266103" y="76974"/>
                  </a:lnTo>
                  <a:lnTo>
                    <a:pt x="265950" y="76479"/>
                  </a:lnTo>
                  <a:lnTo>
                    <a:pt x="266369" y="75755"/>
                  </a:lnTo>
                  <a:lnTo>
                    <a:pt x="265645" y="74917"/>
                  </a:lnTo>
                  <a:lnTo>
                    <a:pt x="265823" y="74485"/>
                  </a:lnTo>
                  <a:lnTo>
                    <a:pt x="265823" y="74333"/>
                  </a:lnTo>
                  <a:lnTo>
                    <a:pt x="265849" y="73609"/>
                  </a:lnTo>
                  <a:lnTo>
                    <a:pt x="265912" y="72644"/>
                  </a:lnTo>
                  <a:lnTo>
                    <a:pt x="265760" y="71602"/>
                  </a:lnTo>
                  <a:lnTo>
                    <a:pt x="265684" y="71043"/>
                  </a:lnTo>
                  <a:lnTo>
                    <a:pt x="265620" y="70116"/>
                  </a:lnTo>
                  <a:lnTo>
                    <a:pt x="264947" y="69443"/>
                  </a:lnTo>
                  <a:lnTo>
                    <a:pt x="265734" y="68961"/>
                  </a:lnTo>
                  <a:lnTo>
                    <a:pt x="265823" y="68237"/>
                  </a:lnTo>
                  <a:lnTo>
                    <a:pt x="265684" y="68237"/>
                  </a:lnTo>
                  <a:lnTo>
                    <a:pt x="264642" y="67335"/>
                  </a:lnTo>
                  <a:lnTo>
                    <a:pt x="264426" y="66128"/>
                  </a:lnTo>
                  <a:lnTo>
                    <a:pt x="264414" y="65913"/>
                  </a:lnTo>
                  <a:lnTo>
                    <a:pt x="264312" y="64503"/>
                  </a:lnTo>
                  <a:lnTo>
                    <a:pt x="264210" y="63804"/>
                  </a:lnTo>
                  <a:lnTo>
                    <a:pt x="264007" y="63131"/>
                  </a:lnTo>
                  <a:lnTo>
                    <a:pt x="262496" y="62230"/>
                  </a:lnTo>
                  <a:lnTo>
                    <a:pt x="262382" y="62026"/>
                  </a:lnTo>
                  <a:lnTo>
                    <a:pt x="262382" y="111010"/>
                  </a:lnTo>
                  <a:lnTo>
                    <a:pt x="262255" y="111061"/>
                  </a:lnTo>
                  <a:lnTo>
                    <a:pt x="262102" y="110566"/>
                  </a:lnTo>
                  <a:lnTo>
                    <a:pt x="262242" y="110515"/>
                  </a:lnTo>
                  <a:lnTo>
                    <a:pt x="262331" y="110286"/>
                  </a:lnTo>
                  <a:lnTo>
                    <a:pt x="262255" y="110566"/>
                  </a:lnTo>
                  <a:lnTo>
                    <a:pt x="262382" y="111010"/>
                  </a:lnTo>
                  <a:lnTo>
                    <a:pt x="262382" y="62026"/>
                  </a:lnTo>
                  <a:lnTo>
                    <a:pt x="262305" y="61899"/>
                  </a:lnTo>
                  <a:lnTo>
                    <a:pt x="262305" y="108635"/>
                  </a:lnTo>
                  <a:lnTo>
                    <a:pt x="262280" y="110121"/>
                  </a:lnTo>
                  <a:lnTo>
                    <a:pt x="261874" y="108800"/>
                  </a:lnTo>
                  <a:lnTo>
                    <a:pt x="261874" y="108242"/>
                  </a:lnTo>
                  <a:lnTo>
                    <a:pt x="262115" y="108521"/>
                  </a:lnTo>
                  <a:lnTo>
                    <a:pt x="262305" y="108635"/>
                  </a:lnTo>
                  <a:lnTo>
                    <a:pt x="262305" y="61899"/>
                  </a:lnTo>
                  <a:lnTo>
                    <a:pt x="262153" y="61620"/>
                  </a:lnTo>
                  <a:lnTo>
                    <a:pt x="262128" y="106476"/>
                  </a:lnTo>
                  <a:lnTo>
                    <a:pt x="261988" y="106527"/>
                  </a:lnTo>
                  <a:lnTo>
                    <a:pt x="261886" y="106197"/>
                  </a:lnTo>
                  <a:lnTo>
                    <a:pt x="262077" y="106311"/>
                  </a:lnTo>
                  <a:lnTo>
                    <a:pt x="262128" y="106476"/>
                  </a:lnTo>
                  <a:lnTo>
                    <a:pt x="262128" y="61595"/>
                  </a:lnTo>
                  <a:lnTo>
                    <a:pt x="261607" y="60985"/>
                  </a:lnTo>
                  <a:lnTo>
                    <a:pt x="260299" y="59550"/>
                  </a:lnTo>
                  <a:lnTo>
                    <a:pt x="259486" y="58940"/>
                  </a:lnTo>
                  <a:lnTo>
                    <a:pt x="258838" y="58813"/>
                  </a:lnTo>
                  <a:lnTo>
                    <a:pt x="258140" y="59639"/>
                  </a:lnTo>
                  <a:lnTo>
                    <a:pt x="258140" y="74282"/>
                  </a:lnTo>
                  <a:lnTo>
                    <a:pt x="258000" y="74333"/>
                  </a:lnTo>
                  <a:lnTo>
                    <a:pt x="257886" y="73926"/>
                  </a:lnTo>
                  <a:lnTo>
                    <a:pt x="257949" y="73609"/>
                  </a:lnTo>
                  <a:lnTo>
                    <a:pt x="258140" y="74282"/>
                  </a:lnTo>
                  <a:lnTo>
                    <a:pt x="258140" y="59639"/>
                  </a:lnTo>
                  <a:lnTo>
                    <a:pt x="257403" y="60286"/>
                  </a:lnTo>
                  <a:lnTo>
                    <a:pt x="256971" y="61099"/>
                  </a:lnTo>
                  <a:lnTo>
                    <a:pt x="256857" y="65620"/>
                  </a:lnTo>
                  <a:lnTo>
                    <a:pt x="256743" y="65913"/>
                  </a:lnTo>
                  <a:lnTo>
                    <a:pt x="256667" y="65735"/>
                  </a:lnTo>
                  <a:lnTo>
                    <a:pt x="256501" y="65646"/>
                  </a:lnTo>
                  <a:lnTo>
                    <a:pt x="256374" y="64503"/>
                  </a:lnTo>
                  <a:lnTo>
                    <a:pt x="256311" y="62471"/>
                  </a:lnTo>
                  <a:lnTo>
                    <a:pt x="256120" y="61366"/>
                  </a:lnTo>
                  <a:lnTo>
                    <a:pt x="256133" y="60286"/>
                  </a:lnTo>
                  <a:lnTo>
                    <a:pt x="256374" y="59880"/>
                  </a:lnTo>
                  <a:lnTo>
                    <a:pt x="256349" y="59639"/>
                  </a:lnTo>
                  <a:lnTo>
                    <a:pt x="255841" y="59220"/>
                  </a:lnTo>
                  <a:lnTo>
                    <a:pt x="255511" y="59169"/>
                  </a:lnTo>
                  <a:lnTo>
                    <a:pt x="255181" y="59728"/>
                  </a:lnTo>
                  <a:lnTo>
                    <a:pt x="255104" y="62471"/>
                  </a:lnTo>
                  <a:lnTo>
                    <a:pt x="255003" y="62141"/>
                  </a:lnTo>
                  <a:lnTo>
                    <a:pt x="254812" y="62026"/>
                  </a:lnTo>
                  <a:lnTo>
                    <a:pt x="254571" y="61226"/>
                  </a:lnTo>
                  <a:lnTo>
                    <a:pt x="254457" y="60985"/>
                  </a:lnTo>
                  <a:lnTo>
                    <a:pt x="254088" y="60642"/>
                  </a:lnTo>
                  <a:lnTo>
                    <a:pt x="253847" y="60363"/>
                  </a:lnTo>
                  <a:lnTo>
                    <a:pt x="251129" y="61061"/>
                  </a:lnTo>
                  <a:lnTo>
                    <a:pt x="251129" y="71602"/>
                  </a:lnTo>
                  <a:lnTo>
                    <a:pt x="251079" y="71424"/>
                  </a:lnTo>
                  <a:lnTo>
                    <a:pt x="250939" y="71488"/>
                  </a:lnTo>
                  <a:lnTo>
                    <a:pt x="250977" y="71094"/>
                  </a:lnTo>
                  <a:lnTo>
                    <a:pt x="251117" y="71043"/>
                  </a:lnTo>
                  <a:lnTo>
                    <a:pt x="251129" y="71602"/>
                  </a:lnTo>
                  <a:lnTo>
                    <a:pt x="251129" y="61061"/>
                  </a:lnTo>
                  <a:lnTo>
                    <a:pt x="250952" y="61099"/>
                  </a:lnTo>
                  <a:lnTo>
                    <a:pt x="250850" y="61620"/>
                  </a:lnTo>
                  <a:lnTo>
                    <a:pt x="250634" y="62141"/>
                  </a:lnTo>
                  <a:lnTo>
                    <a:pt x="250520" y="65900"/>
                  </a:lnTo>
                  <a:lnTo>
                    <a:pt x="250469" y="65735"/>
                  </a:lnTo>
                  <a:lnTo>
                    <a:pt x="250317" y="65646"/>
                  </a:lnTo>
                  <a:lnTo>
                    <a:pt x="250177" y="65290"/>
                  </a:lnTo>
                  <a:lnTo>
                    <a:pt x="249948" y="65011"/>
                  </a:lnTo>
                  <a:lnTo>
                    <a:pt x="249796" y="64503"/>
                  </a:lnTo>
                  <a:lnTo>
                    <a:pt x="248793" y="63220"/>
                  </a:lnTo>
                  <a:lnTo>
                    <a:pt x="247713" y="63271"/>
                  </a:lnTo>
                  <a:lnTo>
                    <a:pt x="246481" y="65405"/>
                  </a:lnTo>
                  <a:lnTo>
                    <a:pt x="245732" y="68186"/>
                  </a:lnTo>
                  <a:lnTo>
                    <a:pt x="245618" y="68897"/>
                  </a:lnTo>
                  <a:lnTo>
                    <a:pt x="245986" y="72644"/>
                  </a:lnTo>
                  <a:lnTo>
                    <a:pt x="246037" y="74917"/>
                  </a:lnTo>
                  <a:lnTo>
                    <a:pt x="246494" y="76974"/>
                  </a:lnTo>
                  <a:lnTo>
                    <a:pt x="246938" y="79502"/>
                  </a:lnTo>
                  <a:lnTo>
                    <a:pt x="246964" y="82397"/>
                  </a:lnTo>
                  <a:lnTo>
                    <a:pt x="247294" y="85204"/>
                  </a:lnTo>
                  <a:lnTo>
                    <a:pt x="247586" y="87414"/>
                  </a:lnTo>
                  <a:lnTo>
                    <a:pt x="248513" y="90017"/>
                  </a:lnTo>
                  <a:lnTo>
                    <a:pt x="248285" y="92887"/>
                  </a:lnTo>
                  <a:lnTo>
                    <a:pt x="248297" y="93433"/>
                  </a:lnTo>
                  <a:lnTo>
                    <a:pt x="248539" y="94272"/>
                  </a:lnTo>
                  <a:lnTo>
                    <a:pt x="248958" y="97256"/>
                  </a:lnTo>
                  <a:lnTo>
                    <a:pt x="249148" y="99961"/>
                  </a:lnTo>
                  <a:lnTo>
                    <a:pt x="249224" y="102349"/>
                  </a:lnTo>
                  <a:lnTo>
                    <a:pt x="249605" y="105346"/>
                  </a:lnTo>
                  <a:lnTo>
                    <a:pt x="249783" y="106476"/>
                  </a:lnTo>
                  <a:lnTo>
                    <a:pt x="249897" y="109931"/>
                  </a:lnTo>
                  <a:lnTo>
                    <a:pt x="250278" y="112141"/>
                  </a:lnTo>
                  <a:lnTo>
                    <a:pt x="250685" y="114020"/>
                  </a:lnTo>
                  <a:lnTo>
                    <a:pt x="250393" y="116166"/>
                  </a:lnTo>
                  <a:lnTo>
                    <a:pt x="250990" y="118160"/>
                  </a:lnTo>
                  <a:lnTo>
                    <a:pt x="251218" y="118452"/>
                  </a:lnTo>
                  <a:lnTo>
                    <a:pt x="251548" y="119621"/>
                  </a:lnTo>
                  <a:lnTo>
                    <a:pt x="252463" y="126326"/>
                  </a:lnTo>
                  <a:lnTo>
                    <a:pt x="252564" y="127203"/>
                  </a:lnTo>
                  <a:lnTo>
                    <a:pt x="253631" y="129933"/>
                  </a:lnTo>
                  <a:lnTo>
                    <a:pt x="253961" y="129933"/>
                  </a:lnTo>
                  <a:lnTo>
                    <a:pt x="254787" y="129844"/>
                  </a:lnTo>
                  <a:lnTo>
                    <a:pt x="255003" y="129844"/>
                  </a:lnTo>
                  <a:lnTo>
                    <a:pt x="255206" y="129603"/>
                  </a:lnTo>
                  <a:lnTo>
                    <a:pt x="256247" y="129387"/>
                  </a:lnTo>
                  <a:lnTo>
                    <a:pt x="256362" y="129514"/>
                  </a:lnTo>
                  <a:lnTo>
                    <a:pt x="256578" y="130505"/>
                  </a:lnTo>
                  <a:lnTo>
                    <a:pt x="256692" y="131864"/>
                  </a:lnTo>
                  <a:lnTo>
                    <a:pt x="257124" y="134353"/>
                  </a:lnTo>
                  <a:lnTo>
                    <a:pt x="257340" y="134594"/>
                  </a:lnTo>
                  <a:lnTo>
                    <a:pt x="257543" y="134607"/>
                  </a:lnTo>
                  <a:lnTo>
                    <a:pt x="257759" y="134353"/>
                  </a:lnTo>
                  <a:lnTo>
                    <a:pt x="257670" y="131864"/>
                  </a:lnTo>
                  <a:lnTo>
                    <a:pt x="257492" y="130505"/>
                  </a:lnTo>
                  <a:lnTo>
                    <a:pt x="257403" y="129387"/>
                  </a:lnTo>
                  <a:lnTo>
                    <a:pt x="257403" y="128790"/>
                  </a:lnTo>
                  <a:lnTo>
                    <a:pt x="257606" y="128308"/>
                  </a:lnTo>
                  <a:lnTo>
                    <a:pt x="257606" y="128054"/>
                  </a:lnTo>
                  <a:lnTo>
                    <a:pt x="258229" y="127825"/>
                  </a:lnTo>
                  <a:lnTo>
                    <a:pt x="258546" y="128206"/>
                  </a:lnTo>
                  <a:lnTo>
                    <a:pt x="258787" y="129844"/>
                  </a:lnTo>
                  <a:lnTo>
                    <a:pt x="259092" y="131546"/>
                  </a:lnTo>
                  <a:lnTo>
                    <a:pt x="259219" y="133413"/>
                  </a:lnTo>
                  <a:lnTo>
                    <a:pt x="259969" y="137261"/>
                  </a:lnTo>
                  <a:lnTo>
                    <a:pt x="261023" y="138023"/>
                  </a:lnTo>
                  <a:lnTo>
                    <a:pt x="262712" y="137058"/>
                  </a:lnTo>
                  <a:lnTo>
                    <a:pt x="264464" y="135763"/>
                  </a:lnTo>
                  <a:lnTo>
                    <a:pt x="265201" y="135153"/>
                  </a:lnTo>
                  <a:lnTo>
                    <a:pt x="265404" y="135166"/>
                  </a:lnTo>
                  <a:lnTo>
                    <a:pt x="266039" y="135928"/>
                  </a:lnTo>
                  <a:lnTo>
                    <a:pt x="266458" y="136182"/>
                  </a:lnTo>
                  <a:lnTo>
                    <a:pt x="266674" y="136677"/>
                  </a:lnTo>
                  <a:lnTo>
                    <a:pt x="266992" y="137058"/>
                  </a:lnTo>
                  <a:lnTo>
                    <a:pt x="267309" y="137680"/>
                  </a:lnTo>
                  <a:lnTo>
                    <a:pt x="267728" y="137693"/>
                  </a:lnTo>
                  <a:lnTo>
                    <a:pt x="268046" y="137058"/>
                  </a:lnTo>
                  <a:lnTo>
                    <a:pt x="269100" y="135153"/>
                  </a:lnTo>
                  <a:lnTo>
                    <a:pt x="269176" y="135013"/>
                  </a:lnTo>
                  <a:lnTo>
                    <a:pt x="269887" y="132676"/>
                  </a:lnTo>
                  <a:lnTo>
                    <a:pt x="269189" y="129387"/>
                  </a:lnTo>
                  <a:lnTo>
                    <a:pt x="269087" y="128790"/>
                  </a:lnTo>
                  <a:lnTo>
                    <a:pt x="269125" y="127825"/>
                  </a:lnTo>
                  <a:lnTo>
                    <a:pt x="269227" y="127482"/>
                  </a:lnTo>
                  <a:lnTo>
                    <a:pt x="268478" y="126352"/>
                  </a:lnTo>
                  <a:lnTo>
                    <a:pt x="268465" y="123634"/>
                  </a:lnTo>
                  <a:lnTo>
                    <a:pt x="268668" y="123634"/>
                  </a:lnTo>
                  <a:lnTo>
                    <a:pt x="268770" y="123507"/>
                  </a:lnTo>
                  <a:lnTo>
                    <a:pt x="269074" y="123875"/>
                  </a:lnTo>
                  <a:lnTo>
                    <a:pt x="269100" y="124142"/>
                  </a:lnTo>
                  <a:lnTo>
                    <a:pt x="269621" y="124764"/>
                  </a:lnTo>
                  <a:lnTo>
                    <a:pt x="270040" y="124282"/>
                  </a:lnTo>
                  <a:close/>
                </a:path>
                <a:path w="398145" h="210820">
                  <a:moveTo>
                    <a:pt x="270383" y="127381"/>
                  </a:moveTo>
                  <a:lnTo>
                    <a:pt x="270370" y="127139"/>
                  </a:lnTo>
                  <a:lnTo>
                    <a:pt x="270167" y="126631"/>
                  </a:lnTo>
                  <a:lnTo>
                    <a:pt x="269849" y="127000"/>
                  </a:lnTo>
                  <a:lnTo>
                    <a:pt x="269532" y="127114"/>
                  </a:lnTo>
                  <a:lnTo>
                    <a:pt x="269430" y="127241"/>
                  </a:lnTo>
                  <a:lnTo>
                    <a:pt x="269646" y="127736"/>
                  </a:lnTo>
                  <a:lnTo>
                    <a:pt x="270268" y="127749"/>
                  </a:lnTo>
                  <a:lnTo>
                    <a:pt x="270383" y="127622"/>
                  </a:lnTo>
                  <a:lnTo>
                    <a:pt x="270383" y="127381"/>
                  </a:lnTo>
                  <a:close/>
                </a:path>
                <a:path w="398145" h="210820">
                  <a:moveTo>
                    <a:pt x="328104" y="132511"/>
                  </a:moveTo>
                  <a:lnTo>
                    <a:pt x="327990" y="132130"/>
                  </a:lnTo>
                  <a:lnTo>
                    <a:pt x="327990" y="131889"/>
                  </a:lnTo>
                  <a:lnTo>
                    <a:pt x="327571" y="131876"/>
                  </a:lnTo>
                  <a:lnTo>
                    <a:pt x="327367" y="132613"/>
                  </a:lnTo>
                  <a:lnTo>
                    <a:pt x="327367" y="133108"/>
                  </a:lnTo>
                  <a:lnTo>
                    <a:pt x="328002" y="132880"/>
                  </a:lnTo>
                  <a:lnTo>
                    <a:pt x="327888" y="132753"/>
                  </a:lnTo>
                  <a:lnTo>
                    <a:pt x="328104" y="132511"/>
                  </a:lnTo>
                  <a:close/>
                </a:path>
                <a:path w="398145" h="210820">
                  <a:moveTo>
                    <a:pt x="332816" y="118795"/>
                  </a:moveTo>
                  <a:lnTo>
                    <a:pt x="332701" y="118021"/>
                  </a:lnTo>
                  <a:lnTo>
                    <a:pt x="332206" y="115023"/>
                  </a:lnTo>
                  <a:lnTo>
                    <a:pt x="332155" y="114134"/>
                  </a:lnTo>
                  <a:lnTo>
                    <a:pt x="332117" y="112674"/>
                  </a:lnTo>
                  <a:lnTo>
                    <a:pt x="332778" y="107061"/>
                  </a:lnTo>
                  <a:lnTo>
                    <a:pt x="332193" y="105575"/>
                  </a:lnTo>
                  <a:lnTo>
                    <a:pt x="331952" y="104800"/>
                  </a:lnTo>
                  <a:lnTo>
                    <a:pt x="331901" y="104635"/>
                  </a:lnTo>
                  <a:lnTo>
                    <a:pt x="331889" y="104063"/>
                  </a:lnTo>
                  <a:lnTo>
                    <a:pt x="332206" y="102755"/>
                  </a:lnTo>
                  <a:lnTo>
                    <a:pt x="332232" y="102628"/>
                  </a:lnTo>
                  <a:lnTo>
                    <a:pt x="331838" y="101295"/>
                  </a:lnTo>
                  <a:lnTo>
                    <a:pt x="331825" y="101041"/>
                  </a:lnTo>
                  <a:lnTo>
                    <a:pt x="331800" y="100711"/>
                  </a:lnTo>
                  <a:lnTo>
                    <a:pt x="331685" y="99517"/>
                  </a:lnTo>
                  <a:lnTo>
                    <a:pt x="331076" y="94475"/>
                  </a:lnTo>
                  <a:lnTo>
                    <a:pt x="330784" y="91770"/>
                  </a:lnTo>
                  <a:lnTo>
                    <a:pt x="330568" y="88785"/>
                  </a:lnTo>
                  <a:lnTo>
                    <a:pt x="330454" y="87401"/>
                  </a:lnTo>
                  <a:lnTo>
                    <a:pt x="329615" y="79717"/>
                  </a:lnTo>
                  <a:lnTo>
                    <a:pt x="329501" y="78282"/>
                  </a:lnTo>
                  <a:lnTo>
                    <a:pt x="329628" y="76606"/>
                  </a:lnTo>
                  <a:lnTo>
                    <a:pt x="328930" y="74244"/>
                  </a:lnTo>
                  <a:lnTo>
                    <a:pt x="329552" y="72707"/>
                  </a:lnTo>
                  <a:lnTo>
                    <a:pt x="328879" y="71488"/>
                  </a:lnTo>
                  <a:lnTo>
                    <a:pt x="328726" y="70993"/>
                  </a:lnTo>
                  <a:lnTo>
                    <a:pt x="329145" y="70269"/>
                  </a:lnTo>
                  <a:lnTo>
                    <a:pt x="328422" y="69430"/>
                  </a:lnTo>
                  <a:lnTo>
                    <a:pt x="328612" y="68999"/>
                  </a:lnTo>
                  <a:lnTo>
                    <a:pt x="328612" y="68846"/>
                  </a:lnTo>
                  <a:lnTo>
                    <a:pt x="328637" y="68122"/>
                  </a:lnTo>
                  <a:lnTo>
                    <a:pt x="328701" y="67157"/>
                  </a:lnTo>
                  <a:lnTo>
                    <a:pt x="328549" y="66116"/>
                  </a:lnTo>
                  <a:lnTo>
                    <a:pt x="328460" y="65557"/>
                  </a:lnTo>
                  <a:lnTo>
                    <a:pt x="328396" y="64630"/>
                  </a:lnTo>
                  <a:lnTo>
                    <a:pt x="327723" y="63957"/>
                  </a:lnTo>
                  <a:lnTo>
                    <a:pt x="328510" y="63474"/>
                  </a:lnTo>
                  <a:lnTo>
                    <a:pt x="328612" y="62750"/>
                  </a:lnTo>
                  <a:lnTo>
                    <a:pt x="328460" y="62750"/>
                  </a:lnTo>
                  <a:lnTo>
                    <a:pt x="327418" y="61849"/>
                  </a:lnTo>
                  <a:lnTo>
                    <a:pt x="327202" y="60642"/>
                  </a:lnTo>
                  <a:lnTo>
                    <a:pt x="327202" y="60426"/>
                  </a:lnTo>
                  <a:lnTo>
                    <a:pt x="327088" y="59016"/>
                  </a:lnTo>
                  <a:lnTo>
                    <a:pt x="326986" y="58318"/>
                  </a:lnTo>
                  <a:lnTo>
                    <a:pt x="326783" y="57645"/>
                  </a:lnTo>
                  <a:lnTo>
                    <a:pt x="325272" y="56743"/>
                  </a:lnTo>
                  <a:lnTo>
                    <a:pt x="325158" y="56540"/>
                  </a:lnTo>
                  <a:lnTo>
                    <a:pt x="325158" y="105524"/>
                  </a:lnTo>
                  <a:lnTo>
                    <a:pt x="325031" y="105575"/>
                  </a:lnTo>
                  <a:lnTo>
                    <a:pt x="324878" y="105079"/>
                  </a:lnTo>
                  <a:lnTo>
                    <a:pt x="325018" y="105029"/>
                  </a:lnTo>
                  <a:lnTo>
                    <a:pt x="325107" y="104800"/>
                  </a:lnTo>
                  <a:lnTo>
                    <a:pt x="325043" y="105079"/>
                  </a:lnTo>
                  <a:lnTo>
                    <a:pt x="325158" y="105524"/>
                  </a:lnTo>
                  <a:lnTo>
                    <a:pt x="325158" y="56540"/>
                  </a:lnTo>
                  <a:lnTo>
                    <a:pt x="325081" y="56413"/>
                  </a:lnTo>
                  <a:lnTo>
                    <a:pt x="325081" y="103149"/>
                  </a:lnTo>
                  <a:lnTo>
                    <a:pt x="325056" y="104635"/>
                  </a:lnTo>
                  <a:lnTo>
                    <a:pt x="324662" y="103314"/>
                  </a:lnTo>
                  <a:lnTo>
                    <a:pt x="324650" y="102755"/>
                  </a:lnTo>
                  <a:lnTo>
                    <a:pt x="324891" y="103035"/>
                  </a:lnTo>
                  <a:lnTo>
                    <a:pt x="325081" y="103149"/>
                  </a:lnTo>
                  <a:lnTo>
                    <a:pt x="325081" y="56413"/>
                  </a:lnTo>
                  <a:lnTo>
                    <a:pt x="324929" y="56134"/>
                  </a:lnTo>
                  <a:lnTo>
                    <a:pt x="324904" y="100990"/>
                  </a:lnTo>
                  <a:lnTo>
                    <a:pt x="324764" y="101041"/>
                  </a:lnTo>
                  <a:lnTo>
                    <a:pt x="324662" y="100711"/>
                  </a:lnTo>
                  <a:lnTo>
                    <a:pt x="324853" y="100825"/>
                  </a:lnTo>
                  <a:lnTo>
                    <a:pt x="324904" y="100990"/>
                  </a:lnTo>
                  <a:lnTo>
                    <a:pt x="324904" y="56108"/>
                  </a:lnTo>
                  <a:lnTo>
                    <a:pt x="324396" y="55499"/>
                  </a:lnTo>
                  <a:lnTo>
                    <a:pt x="323075" y="54063"/>
                  </a:lnTo>
                  <a:lnTo>
                    <a:pt x="322262" y="53454"/>
                  </a:lnTo>
                  <a:lnTo>
                    <a:pt x="321614" y="53327"/>
                  </a:lnTo>
                  <a:lnTo>
                    <a:pt x="320916" y="54152"/>
                  </a:lnTo>
                  <a:lnTo>
                    <a:pt x="320916" y="68795"/>
                  </a:lnTo>
                  <a:lnTo>
                    <a:pt x="320776" y="68846"/>
                  </a:lnTo>
                  <a:lnTo>
                    <a:pt x="320662" y="68440"/>
                  </a:lnTo>
                  <a:lnTo>
                    <a:pt x="320725" y="68122"/>
                  </a:lnTo>
                  <a:lnTo>
                    <a:pt x="320916" y="68795"/>
                  </a:lnTo>
                  <a:lnTo>
                    <a:pt x="320916" y="54152"/>
                  </a:lnTo>
                  <a:lnTo>
                    <a:pt x="320179" y="54800"/>
                  </a:lnTo>
                  <a:lnTo>
                    <a:pt x="319760" y="55613"/>
                  </a:lnTo>
                  <a:lnTo>
                    <a:pt x="319646" y="60159"/>
                  </a:lnTo>
                  <a:lnTo>
                    <a:pt x="319519" y="60413"/>
                  </a:lnTo>
                  <a:lnTo>
                    <a:pt x="319455" y="60248"/>
                  </a:lnTo>
                  <a:lnTo>
                    <a:pt x="319278" y="60159"/>
                  </a:lnTo>
                  <a:lnTo>
                    <a:pt x="319163" y="59016"/>
                  </a:lnTo>
                  <a:lnTo>
                    <a:pt x="319100" y="56984"/>
                  </a:lnTo>
                  <a:lnTo>
                    <a:pt x="318909" y="55880"/>
                  </a:lnTo>
                  <a:lnTo>
                    <a:pt x="318922" y="54800"/>
                  </a:lnTo>
                  <a:lnTo>
                    <a:pt x="319163" y="54394"/>
                  </a:lnTo>
                  <a:lnTo>
                    <a:pt x="319138" y="54152"/>
                  </a:lnTo>
                  <a:lnTo>
                    <a:pt x="318617" y="53733"/>
                  </a:lnTo>
                  <a:lnTo>
                    <a:pt x="318287" y="53682"/>
                  </a:lnTo>
                  <a:lnTo>
                    <a:pt x="317969" y="54241"/>
                  </a:lnTo>
                  <a:lnTo>
                    <a:pt x="317881" y="56984"/>
                  </a:lnTo>
                  <a:lnTo>
                    <a:pt x="317779" y="56654"/>
                  </a:lnTo>
                  <a:lnTo>
                    <a:pt x="317588" y="56540"/>
                  </a:lnTo>
                  <a:lnTo>
                    <a:pt x="317360" y="55740"/>
                  </a:lnTo>
                  <a:lnTo>
                    <a:pt x="317246" y="55499"/>
                  </a:lnTo>
                  <a:lnTo>
                    <a:pt x="316865" y="55156"/>
                  </a:lnTo>
                  <a:lnTo>
                    <a:pt x="316623" y="54876"/>
                  </a:lnTo>
                  <a:lnTo>
                    <a:pt x="313905" y="55575"/>
                  </a:lnTo>
                  <a:lnTo>
                    <a:pt x="313905" y="66116"/>
                  </a:lnTo>
                  <a:lnTo>
                    <a:pt x="313855" y="65938"/>
                  </a:lnTo>
                  <a:lnTo>
                    <a:pt x="313715" y="66001"/>
                  </a:lnTo>
                  <a:lnTo>
                    <a:pt x="313753" y="65608"/>
                  </a:lnTo>
                  <a:lnTo>
                    <a:pt x="313893" y="65557"/>
                  </a:lnTo>
                  <a:lnTo>
                    <a:pt x="313905" y="66116"/>
                  </a:lnTo>
                  <a:lnTo>
                    <a:pt x="313905" y="55575"/>
                  </a:lnTo>
                  <a:lnTo>
                    <a:pt x="313728" y="55613"/>
                  </a:lnTo>
                  <a:lnTo>
                    <a:pt x="313639" y="56134"/>
                  </a:lnTo>
                  <a:lnTo>
                    <a:pt x="313423" y="56654"/>
                  </a:lnTo>
                  <a:lnTo>
                    <a:pt x="313296" y="60413"/>
                  </a:lnTo>
                  <a:lnTo>
                    <a:pt x="313245" y="60248"/>
                  </a:lnTo>
                  <a:lnTo>
                    <a:pt x="313105" y="60159"/>
                  </a:lnTo>
                  <a:lnTo>
                    <a:pt x="312953" y="59804"/>
                  </a:lnTo>
                  <a:lnTo>
                    <a:pt x="312724" y="59524"/>
                  </a:lnTo>
                  <a:lnTo>
                    <a:pt x="312572" y="59016"/>
                  </a:lnTo>
                  <a:lnTo>
                    <a:pt x="311569" y="57734"/>
                  </a:lnTo>
                  <a:lnTo>
                    <a:pt x="310489" y="57785"/>
                  </a:lnTo>
                  <a:lnTo>
                    <a:pt x="309257" y="59918"/>
                  </a:lnTo>
                  <a:lnTo>
                    <a:pt x="308521" y="62699"/>
                  </a:lnTo>
                  <a:lnTo>
                    <a:pt x="308406" y="63411"/>
                  </a:lnTo>
                  <a:lnTo>
                    <a:pt x="308762" y="67157"/>
                  </a:lnTo>
                  <a:lnTo>
                    <a:pt x="308825" y="69430"/>
                  </a:lnTo>
                  <a:lnTo>
                    <a:pt x="309270" y="71488"/>
                  </a:lnTo>
                  <a:lnTo>
                    <a:pt x="309727" y="74015"/>
                  </a:lnTo>
                  <a:lnTo>
                    <a:pt x="309753" y="76911"/>
                  </a:lnTo>
                  <a:lnTo>
                    <a:pt x="310083" y="79717"/>
                  </a:lnTo>
                  <a:lnTo>
                    <a:pt x="310362" y="81927"/>
                  </a:lnTo>
                  <a:lnTo>
                    <a:pt x="311289" y="84531"/>
                  </a:lnTo>
                  <a:lnTo>
                    <a:pt x="311061" y="87401"/>
                  </a:lnTo>
                  <a:lnTo>
                    <a:pt x="311073" y="87947"/>
                  </a:lnTo>
                  <a:lnTo>
                    <a:pt x="311315" y="88785"/>
                  </a:lnTo>
                  <a:lnTo>
                    <a:pt x="311734" y="91770"/>
                  </a:lnTo>
                  <a:lnTo>
                    <a:pt x="311924" y="94475"/>
                  </a:lnTo>
                  <a:lnTo>
                    <a:pt x="312013" y="96862"/>
                  </a:lnTo>
                  <a:lnTo>
                    <a:pt x="312331" y="99517"/>
                  </a:lnTo>
                  <a:lnTo>
                    <a:pt x="312572" y="100990"/>
                  </a:lnTo>
                  <a:lnTo>
                    <a:pt x="312674" y="104444"/>
                  </a:lnTo>
                  <a:lnTo>
                    <a:pt x="313055" y="106654"/>
                  </a:lnTo>
                  <a:lnTo>
                    <a:pt x="313461" y="108534"/>
                  </a:lnTo>
                  <a:lnTo>
                    <a:pt x="313169" y="110680"/>
                  </a:lnTo>
                  <a:lnTo>
                    <a:pt x="313766" y="112674"/>
                  </a:lnTo>
                  <a:lnTo>
                    <a:pt x="314007" y="112966"/>
                  </a:lnTo>
                  <a:lnTo>
                    <a:pt x="314325" y="114134"/>
                  </a:lnTo>
                  <a:lnTo>
                    <a:pt x="315353" y="121704"/>
                  </a:lnTo>
                  <a:lnTo>
                    <a:pt x="316052" y="123596"/>
                  </a:lnTo>
                  <a:lnTo>
                    <a:pt x="316420" y="124447"/>
                  </a:lnTo>
                  <a:lnTo>
                    <a:pt x="316750" y="124447"/>
                  </a:lnTo>
                  <a:lnTo>
                    <a:pt x="317563" y="124358"/>
                  </a:lnTo>
                  <a:lnTo>
                    <a:pt x="317779" y="124358"/>
                  </a:lnTo>
                  <a:lnTo>
                    <a:pt x="317982" y="124117"/>
                  </a:lnTo>
                  <a:lnTo>
                    <a:pt x="319024" y="123901"/>
                  </a:lnTo>
                  <a:lnTo>
                    <a:pt x="319138" y="124028"/>
                  </a:lnTo>
                  <a:lnTo>
                    <a:pt x="319354" y="125018"/>
                  </a:lnTo>
                  <a:lnTo>
                    <a:pt x="319468" y="126377"/>
                  </a:lnTo>
                  <a:lnTo>
                    <a:pt x="319900" y="128866"/>
                  </a:lnTo>
                  <a:lnTo>
                    <a:pt x="320116" y="129108"/>
                  </a:lnTo>
                  <a:lnTo>
                    <a:pt x="320319" y="129120"/>
                  </a:lnTo>
                  <a:lnTo>
                    <a:pt x="320548" y="128866"/>
                  </a:lnTo>
                  <a:lnTo>
                    <a:pt x="320446" y="126377"/>
                  </a:lnTo>
                  <a:lnTo>
                    <a:pt x="320281" y="125018"/>
                  </a:lnTo>
                  <a:lnTo>
                    <a:pt x="320179" y="123901"/>
                  </a:lnTo>
                  <a:lnTo>
                    <a:pt x="320179" y="123304"/>
                  </a:lnTo>
                  <a:lnTo>
                    <a:pt x="320382" y="122821"/>
                  </a:lnTo>
                  <a:lnTo>
                    <a:pt x="320382" y="122567"/>
                  </a:lnTo>
                  <a:lnTo>
                    <a:pt x="321005" y="122339"/>
                  </a:lnTo>
                  <a:lnTo>
                    <a:pt x="321322" y="122720"/>
                  </a:lnTo>
                  <a:lnTo>
                    <a:pt x="321576" y="124358"/>
                  </a:lnTo>
                  <a:lnTo>
                    <a:pt x="321868" y="126060"/>
                  </a:lnTo>
                  <a:lnTo>
                    <a:pt x="321995" y="127927"/>
                  </a:lnTo>
                  <a:lnTo>
                    <a:pt x="322757" y="131775"/>
                  </a:lnTo>
                  <a:lnTo>
                    <a:pt x="323811" y="132537"/>
                  </a:lnTo>
                  <a:lnTo>
                    <a:pt x="325501" y="131572"/>
                  </a:lnTo>
                  <a:lnTo>
                    <a:pt x="327240" y="130276"/>
                  </a:lnTo>
                  <a:lnTo>
                    <a:pt x="327977" y="129667"/>
                  </a:lnTo>
                  <a:lnTo>
                    <a:pt x="328180" y="129679"/>
                  </a:lnTo>
                  <a:lnTo>
                    <a:pt x="328815" y="130429"/>
                  </a:lnTo>
                  <a:lnTo>
                    <a:pt x="329234" y="130695"/>
                  </a:lnTo>
                  <a:lnTo>
                    <a:pt x="329450" y="131191"/>
                  </a:lnTo>
                  <a:lnTo>
                    <a:pt x="329768" y="131572"/>
                  </a:lnTo>
                  <a:lnTo>
                    <a:pt x="330085" y="132194"/>
                  </a:lnTo>
                  <a:lnTo>
                    <a:pt x="330504" y="132207"/>
                  </a:lnTo>
                  <a:lnTo>
                    <a:pt x="330835" y="131572"/>
                  </a:lnTo>
                  <a:lnTo>
                    <a:pt x="331876" y="129667"/>
                  </a:lnTo>
                  <a:lnTo>
                    <a:pt x="331952" y="129527"/>
                  </a:lnTo>
                  <a:lnTo>
                    <a:pt x="332663" y="127190"/>
                  </a:lnTo>
                  <a:lnTo>
                    <a:pt x="331978" y="123901"/>
                  </a:lnTo>
                  <a:lnTo>
                    <a:pt x="331876" y="123304"/>
                  </a:lnTo>
                  <a:lnTo>
                    <a:pt x="331914" y="122339"/>
                  </a:lnTo>
                  <a:lnTo>
                    <a:pt x="332003" y="121996"/>
                  </a:lnTo>
                  <a:lnTo>
                    <a:pt x="331254" y="120865"/>
                  </a:lnTo>
                  <a:lnTo>
                    <a:pt x="331241" y="118148"/>
                  </a:lnTo>
                  <a:lnTo>
                    <a:pt x="331444" y="118148"/>
                  </a:lnTo>
                  <a:lnTo>
                    <a:pt x="331558" y="118021"/>
                  </a:lnTo>
                  <a:lnTo>
                    <a:pt x="331876" y="118402"/>
                  </a:lnTo>
                  <a:lnTo>
                    <a:pt x="332003" y="118795"/>
                  </a:lnTo>
                  <a:lnTo>
                    <a:pt x="332397" y="119278"/>
                  </a:lnTo>
                  <a:lnTo>
                    <a:pt x="332816" y="118795"/>
                  </a:lnTo>
                  <a:close/>
                </a:path>
                <a:path w="398145" h="210820">
                  <a:moveTo>
                    <a:pt x="333159" y="122135"/>
                  </a:moveTo>
                  <a:lnTo>
                    <a:pt x="333146" y="121894"/>
                  </a:lnTo>
                  <a:lnTo>
                    <a:pt x="333146" y="121653"/>
                  </a:lnTo>
                  <a:lnTo>
                    <a:pt x="332943" y="121145"/>
                  </a:lnTo>
                  <a:lnTo>
                    <a:pt x="332625" y="121513"/>
                  </a:lnTo>
                  <a:lnTo>
                    <a:pt x="332308" y="121627"/>
                  </a:lnTo>
                  <a:lnTo>
                    <a:pt x="332206" y="121754"/>
                  </a:lnTo>
                  <a:lnTo>
                    <a:pt x="332422" y="122250"/>
                  </a:lnTo>
                  <a:lnTo>
                    <a:pt x="333044" y="122262"/>
                  </a:lnTo>
                  <a:lnTo>
                    <a:pt x="333159" y="122135"/>
                  </a:lnTo>
                  <a:close/>
                </a:path>
                <a:path w="398145" h="210820">
                  <a:moveTo>
                    <a:pt x="397967" y="104140"/>
                  </a:moveTo>
                  <a:lnTo>
                    <a:pt x="397814" y="102870"/>
                  </a:lnTo>
                  <a:lnTo>
                    <a:pt x="397637" y="97790"/>
                  </a:lnTo>
                  <a:lnTo>
                    <a:pt x="397586" y="96520"/>
                  </a:lnTo>
                  <a:lnTo>
                    <a:pt x="394284" y="60960"/>
                  </a:lnTo>
                  <a:lnTo>
                    <a:pt x="393890" y="57150"/>
                  </a:lnTo>
                  <a:lnTo>
                    <a:pt x="392849" y="53340"/>
                  </a:lnTo>
                  <a:lnTo>
                    <a:pt x="391922" y="49530"/>
                  </a:lnTo>
                  <a:lnTo>
                    <a:pt x="388899" y="41910"/>
                  </a:lnTo>
                  <a:lnTo>
                    <a:pt x="385635" y="35560"/>
                  </a:lnTo>
                  <a:lnTo>
                    <a:pt x="384987" y="34290"/>
                  </a:lnTo>
                  <a:lnTo>
                    <a:pt x="380199" y="27940"/>
                  </a:lnTo>
                  <a:lnTo>
                    <a:pt x="374548" y="20320"/>
                  </a:lnTo>
                  <a:lnTo>
                    <a:pt x="373367" y="19405"/>
                  </a:lnTo>
                  <a:lnTo>
                    <a:pt x="373367" y="97790"/>
                  </a:lnTo>
                  <a:lnTo>
                    <a:pt x="372910" y="96520"/>
                  </a:lnTo>
                  <a:lnTo>
                    <a:pt x="372719" y="95250"/>
                  </a:lnTo>
                  <a:lnTo>
                    <a:pt x="372973" y="95250"/>
                  </a:lnTo>
                  <a:lnTo>
                    <a:pt x="373367" y="97790"/>
                  </a:lnTo>
                  <a:lnTo>
                    <a:pt x="373367" y="19405"/>
                  </a:lnTo>
                  <a:lnTo>
                    <a:pt x="372224" y="18516"/>
                  </a:lnTo>
                  <a:lnTo>
                    <a:pt x="372224" y="80010"/>
                  </a:lnTo>
                  <a:lnTo>
                    <a:pt x="371576" y="77470"/>
                  </a:lnTo>
                  <a:lnTo>
                    <a:pt x="371119" y="76200"/>
                  </a:lnTo>
                  <a:lnTo>
                    <a:pt x="370928" y="74930"/>
                  </a:lnTo>
                  <a:lnTo>
                    <a:pt x="370471" y="67310"/>
                  </a:lnTo>
                  <a:lnTo>
                    <a:pt x="370205" y="64770"/>
                  </a:lnTo>
                  <a:lnTo>
                    <a:pt x="370713" y="67310"/>
                  </a:lnTo>
                  <a:lnTo>
                    <a:pt x="371919" y="76200"/>
                  </a:lnTo>
                  <a:lnTo>
                    <a:pt x="372033" y="78740"/>
                  </a:lnTo>
                  <a:lnTo>
                    <a:pt x="372224" y="80010"/>
                  </a:lnTo>
                  <a:lnTo>
                    <a:pt x="372224" y="18516"/>
                  </a:lnTo>
                  <a:lnTo>
                    <a:pt x="370065" y="16840"/>
                  </a:lnTo>
                  <a:lnTo>
                    <a:pt x="370065" y="60960"/>
                  </a:lnTo>
                  <a:lnTo>
                    <a:pt x="369963" y="63500"/>
                  </a:lnTo>
                  <a:lnTo>
                    <a:pt x="370014" y="60960"/>
                  </a:lnTo>
                  <a:lnTo>
                    <a:pt x="369468" y="59690"/>
                  </a:lnTo>
                  <a:lnTo>
                    <a:pt x="369138" y="58420"/>
                  </a:lnTo>
                  <a:lnTo>
                    <a:pt x="368769" y="57150"/>
                  </a:lnTo>
                  <a:lnTo>
                    <a:pt x="368973" y="57150"/>
                  </a:lnTo>
                  <a:lnTo>
                    <a:pt x="369722" y="59690"/>
                  </a:lnTo>
                  <a:lnTo>
                    <a:pt x="370065" y="60960"/>
                  </a:lnTo>
                  <a:lnTo>
                    <a:pt x="370065" y="16840"/>
                  </a:lnTo>
                  <a:lnTo>
                    <a:pt x="368020" y="15240"/>
                  </a:lnTo>
                  <a:lnTo>
                    <a:pt x="360768" y="10160"/>
                  </a:lnTo>
                  <a:lnTo>
                    <a:pt x="352920" y="5080"/>
                  </a:lnTo>
                  <a:lnTo>
                    <a:pt x="344627" y="2540"/>
                  </a:lnTo>
                  <a:lnTo>
                    <a:pt x="343763" y="2540"/>
                  </a:lnTo>
                  <a:lnTo>
                    <a:pt x="339686" y="1270"/>
                  </a:lnTo>
                  <a:lnTo>
                    <a:pt x="334911" y="1270"/>
                  </a:lnTo>
                  <a:lnTo>
                    <a:pt x="331101" y="0"/>
                  </a:lnTo>
                  <a:lnTo>
                    <a:pt x="315429" y="0"/>
                  </a:lnTo>
                  <a:lnTo>
                    <a:pt x="259702" y="6350"/>
                  </a:lnTo>
                  <a:lnTo>
                    <a:pt x="251066" y="7797"/>
                  </a:lnTo>
                  <a:lnTo>
                    <a:pt x="251066" y="17780"/>
                  </a:lnTo>
                  <a:lnTo>
                    <a:pt x="251066" y="7797"/>
                  </a:lnTo>
                  <a:lnTo>
                    <a:pt x="245198" y="8763"/>
                  </a:lnTo>
                  <a:lnTo>
                    <a:pt x="245186" y="8077"/>
                  </a:lnTo>
                  <a:lnTo>
                    <a:pt x="240284" y="5676"/>
                  </a:lnTo>
                  <a:lnTo>
                    <a:pt x="232676" y="3987"/>
                  </a:lnTo>
                  <a:lnTo>
                    <a:pt x="227152" y="4533"/>
                  </a:lnTo>
                  <a:lnTo>
                    <a:pt x="227152" y="15100"/>
                  </a:lnTo>
                  <a:lnTo>
                    <a:pt x="226771" y="15201"/>
                  </a:lnTo>
                  <a:lnTo>
                    <a:pt x="226580" y="15138"/>
                  </a:lnTo>
                  <a:lnTo>
                    <a:pt x="226263" y="15024"/>
                  </a:lnTo>
                  <a:lnTo>
                    <a:pt x="226148" y="14744"/>
                  </a:lnTo>
                  <a:lnTo>
                    <a:pt x="226644" y="14922"/>
                  </a:lnTo>
                  <a:lnTo>
                    <a:pt x="227037" y="14820"/>
                  </a:lnTo>
                  <a:lnTo>
                    <a:pt x="227152" y="15100"/>
                  </a:lnTo>
                  <a:lnTo>
                    <a:pt x="227152" y="4533"/>
                  </a:lnTo>
                  <a:lnTo>
                    <a:pt x="223608" y="4876"/>
                  </a:lnTo>
                  <a:lnTo>
                    <a:pt x="218503" y="5003"/>
                  </a:lnTo>
                  <a:lnTo>
                    <a:pt x="213766" y="5981"/>
                  </a:lnTo>
                  <a:lnTo>
                    <a:pt x="207746" y="6972"/>
                  </a:lnTo>
                  <a:lnTo>
                    <a:pt x="201764" y="7035"/>
                  </a:lnTo>
                  <a:lnTo>
                    <a:pt x="196011" y="7645"/>
                  </a:lnTo>
                  <a:lnTo>
                    <a:pt x="189496" y="8470"/>
                  </a:lnTo>
                  <a:lnTo>
                    <a:pt x="183451" y="10401"/>
                  </a:lnTo>
                  <a:lnTo>
                    <a:pt x="176834" y="10007"/>
                  </a:lnTo>
                  <a:lnTo>
                    <a:pt x="175564" y="10045"/>
                  </a:lnTo>
                  <a:lnTo>
                    <a:pt x="173634" y="10566"/>
                  </a:lnTo>
                  <a:lnTo>
                    <a:pt x="166725" y="11493"/>
                  </a:lnTo>
                  <a:lnTo>
                    <a:pt x="160464" y="11925"/>
                  </a:lnTo>
                  <a:lnTo>
                    <a:pt x="154990" y="12166"/>
                  </a:lnTo>
                  <a:lnTo>
                    <a:pt x="148844" y="12877"/>
                  </a:lnTo>
                  <a:lnTo>
                    <a:pt x="145745" y="13360"/>
                  </a:lnTo>
                  <a:lnTo>
                    <a:pt x="145745" y="37617"/>
                  </a:lnTo>
                  <a:lnTo>
                    <a:pt x="145478" y="37998"/>
                  </a:lnTo>
                  <a:lnTo>
                    <a:pt x="145097" y="38100"/>
                  </a:lnTo>
                  <a:lnTo>
                    <a:pt x="144983" y="37820"/>
                  </a:lnTo>
                  <a:lnTo>
                    <a:pt x="145643" y="37642"/>
                  </a:lnTo>
                  <a:lnTo>
                    <a:pt x="145745" y="13360"/>
                  </a:lnTo>
                  <a:lnTo>
                    <a:pt x="143598" y="13677"/>
                  </a:lnTo>
                  <a:lnTo>
                    <a:pt x="141033" y="13665"/>
                  </a:lnTo>
                  <a:lnTo>
                    <a:pt x="141033" y="37642"/>
                  </a:lnTo>
                  <a:lnTo>
                    <a:pt x="140360" y="38150"/>
                  </a:lnTo>
                  <a:lnTo>
                    <a:pt x="140119" y="38506"/>
                  </a:lnTo>
                  <a:lnTo>
                    <a:pt x="139725" y="38608"/>
                  </a:lnTo>
                  <a:lnTo>
                    <a:pt x="136677" y="38506"/>
                  </a:lnTo>
                  <a:lnTo>
                    <a:pt x="137985" y="38150"/>
                  </a:lnTo>
                  <a:lnTo>
                    <a:pt x="140144" y="37566"/>
                  </a:lnTo>
                  <a:lnTo>
                    <a:pt x="140652" y="37744"/>
                  </a:lnTo>
                  <a:lnTo>
                    <a:pt x="141033" y="37642"/>
                  </a:lnTo>
                  <a:lnTo>
                    <a:pt x="141033" y="13665"/>
                  </a:lnTo>
                  <a:lnTo>
                    <a:pt x="137998" y="13627"/>
                  </a:lnTo>
                  <a:lnTo>
                    <a:pt x="135788" y="13982"/>
                  </a:lnTo>
                  <a:lnTo>
                    <a:pt x="135788" y="38430"/>
                  </a:lnTo>
                  <a:lnTo>
                    <a:pt x="134632" y="38747"/>
                  </a:lnTo>
                  <a:lnTo>
                    <a:pt x="134505" y="38468"/>
                  </a:lnTo>
                  <a:lnTo>
                    <a:pt x="135661" y="38150"/>
                  </a:lnTo>
                  <a:lnTo>
                    <a:pt x="135788" y="38430"/>
                  </a:lnTo>
                  <a:lnTo>
                    <a:pt x="135788" y="13982"/>
                  </a:lnTo>
                  <a:lnTo>
                    <a:pt x="132359" y="14528"/>
                  </a:lnTo>
                  <a:lnTo>
                    <a:pt x="128003" y="15392"/>
                  </a:lnTo>
                  <a:lnTo>
                    <a:pt x="123050" y="14859"/>
                  </a:lnTo>
                  <a:lnTo>
                    <a:pt x="118427" y="16103"/>
                  </a:lnTo>
                  <a:lnTo>
                    <a:pt x="117779" y="16586"/>
                  </a:lnTo>
                  <a:lnTo>
                    <a:pt x="115062" y="17272"/>
                  </a:lnTo>
                  <a:lnTo>
                    <a:pt x="97548" y="19519"/>
                  </a:lnTo>
                  <a:lnTo>
                    <a:pt x="93510" y="20853"/>
                  </a:lnTo>
                  <a:lnTo>
                    <a:pt x="91198" y="21729"/>
                  </a:lnTo>
                  <a:lnTo>
                    <a:pt x="91236" y="22745"/>
                  </a:lnTo>
                  <a:lnTo>
                    <a:pt x="91363" y="24460"/>
                  </a:lnTo>
                  <a:lnTo>
                    <a:pt x="91922" y="24866"/>
                  </a:lnTo>
                  <a:lnTo>
                    <a:pt x="92405" y="26949"/>
                  </a:lnTo>
                  <a:lnTo>
                    <a:pt x="92113" y="27165"/>
                  </a:lnTo>
                  <a:lnTo>
                    <a:pt x="89814" y="27622"/>
                  </a:lnTo>
                  <a:lnTo>
                    <a:pt x="86664" y="27889"/>
                  </a:lnTo>
                  <a:lnTo>
                    <a:pt x="80924" y="28829"/>
                  </a:lnTo>
                  <a:lnTo>
                    <a:pt x="80365" y="29235"/>
                  </a:lnTo>
                  <a:lnTo>
                    <a:pt x="80327" y="29679"/>
                  </a:lnTo>
                  <a:lnTo>
                    <a:pt x="81153" y="30302"/>
                  </a:lnTo>
                  <a:lnTo>
                    <a:pt x="83439" y="30251"/>
                  </a:lnTo>
                  <a:lnTo>
                    <a:pt x="91452" y="29273"/>
                  </a:lnTo>
                  <a:lnTo>
                    <a:pt x="93726" y="29235"/>
                  </a:lnTo>
                  <a:lnTo>
                    <a:pt x="94856" y="29629"/>
                  </a:lnTo>
                  <a:lnTo>
                    <a:pt x="95427" y="29616"/>
                  </a:lnTo>
                  <a:lnTo>
                    <a:pt x="95948" y="30873"/>
                  </a:lnTo>
                  <a:lnTo>
                    <a:pt x="95059" y="31521"/>
                  </a:lnTo>
                  <a:lnTo>
                    <a:pt x="91630" y="31991"/>
                  </a:lnTo>
                  <a:lnTo>
                    <a:pt x="87325" y="32702"/>
                  </a:lnTo>
                  <a:lnTo>
                    <a:pt x="83032" y="32994"/>
                  </a:lnTo>
                  <a:lnTo>
                    <a:pt x="74142" y="34620"/>
                  </a:lnTo>
                  <a:lnTo>
                    <a:pt x="72339" y="36741"/>
                  </a:lnTo>
                  <a:lnTo>
                    <a:pt x="74485" y="40068"/>
                  </a:lnTo>
                  <a:lnTo>
                    <a:pt x="77470" y="43573"/>
                  </a:lnTo>
                  <a:lnTo>
                    <a:pt x="78778" y="44958"/>
                  </a:lnTo>
                  <a:lnTo>
                    <a:pt x="78816" y="45427"/>
                  </a:lnTo>
                  <a:lnTo>
                    <a:pt x="77063" y="46723"/>
                  </a:lnTo>
                  <a:lnTo>
                    <a:pt x="76454" y="47574"/>
                  </a:lnTo>
                  <a:lnTo>
                    <a:pt x="75298" y="48018"/>
                  </a:lnTo>
                  <a:lnTo>
                    <a:pt x="74409" y="48653"/>
                  </a:lnTo>
                  <a:lnTo>
                    <a:pt x="72961" y="49314"/>
                  </a:lnTo>
                  <a:lnTo>
                    <a:pt x="72923" y="50152"/>
                  </a:lnTo>
                  <a:lnTo>
                    <a:pt x="74333" y="50761"/>
                  </a:lnTo>
                  <a:lnTo>
                    <a:pt x="79070" y="52971"/>
                  </a:lnTo>
                  <a:lnTo>
                    <a:pt x="84429" y="54343"/>
                  </a:lnTo>
                  <a:lnTo>
                    <a:pt x="92760" y="52730"/>
                  </a:lnTo>
                  <a:lnTo>
                    <a:pt x="94767" y="52489"/>
                  </a:lnTo>
                  <a:lnTo>
                    <a:pt x="96456" y="52870"/>
                  </a:lnTo>
                  <a:lnTo>
                    <a:pt x="97116" y="52489"/>
                  </a:lnTo>
                  <a:lnTo>
                    <a:pt x="99085" y="51358"/>
                  </a:lnTo>
                  <a:lnTo>
                    <a:pt x="104800" y="51244"/>
                  </a:lnTo>
                  <a:lnTo>
                    <a:pt x="105079" y="51041"/>
                  </a:lnTo>
                  <a:lnTo>
                    <a:pt x="105359" y="51244"/>
                  </a:lnTo>
                  <a:lnTo>
                    <a:pt x="105410" y="51727"/>
                  </a:lnTo>
                  <a:lnTo>
                    <a:pt x="105613" y="51866"/>
                  </a:lnTo>
                  <a:lnTo>
                    <a:pt x="104724" y="52514"/>
                  </a:lnTo>
                  <a:lnTo>
                    <a:pt x="104165" y="52527"/>
                  </a:lnTo>
                  <a:lnTo>
                    <a:pt x="102692" y="53594"/>
                  </a:lnTo>
                  <a:lnTo>
                    <a:pt x="103797" y="54419"/>
                  </a:lnTo>
                  <a:lnTo>
                    <a:pt x="112534" y="53098"/>
                  </a:lnTo>
                  <a:lnTo>
                    <a:pt x="117271" y="52793"/>
                  </a:lnTo>
                  <a:lnTo>
                    <a:pt x="130898" y="54025"/>
                  </a:lnTo>
                  <a:lnTo>
                    <a:pt x="134378" y="52793"/>
                  </a:lnTo>
                  <a:lnTo>
                    <a:pt x="134632" y="52705"/>
                  </a:lnTo>
                  <a:lnTo>
                    <a:pt x="136944" y="52082"/>
                  </a:lnTo>
                  <a:lnTo>
                    <a:pt x="137833" y="52158"/>
                  </a:lnTo>
                  <a:lnTo>
                    <a:pt x="141122" y="52819"/>
                  </a:lnTo>
                  <a:lnTo>
                    <a:pt x="143865" y="52082"/>
                  </a:lnTo>
                  <a:lnTo>
                    <a:pt x="144208" y="51993"/>
                  </a:lnTo>
                  <a:lnTo>
                    <a:pt x="147523" y="51727"/>
                  </a:lnTo>
                  <a:lnTo>
                    <a:pt x="153339" y="51041"/>
                  </a:lnTo>
                  <a:lnTo>
                    <a:pt x="159804" y="50279"/>
                  </a:lnTo>
                  <a:lnTo>
                    <a:pt x="165544" y="49669"/>
                  </a:lnTo>
                  <a:lnTo>
                    <a:pt x="172707" y="49085"/>
                  </a:lnTo>
                  <a:lnTo>
                    <a:pt x="194043" y="46977"/>
                  </a:lnTo>
                  <a:lnTo>
                    <a:pt x="197358" y="46697"/>
                  </a:lnTo>
                  <a:lnTo>
                    <a:pt x="200533" y="47091"/>
                  </a:lnTo>
                  <a:lnTo>
                    <a:pt x="201980" y="46697"/>
                  </a:lnTo>
                  <a:lnTo>
                    <a:pt x="206692" y="45427"/>
                  </a:lnTo>
                  <a:lnTo>
                    <a:pt x="210223" y="46647"/>
                  </a:lnTo>
                  <a:lnTo>
                    <a:pt x="212725" y="45427"/>
                  </a:lnTo>
                  <a:lnTo>
                    <a:pt x="213067" y="45262"/>
                  </a:lnTo>
                  <a:lnTo>
                    <a:pt x="214223" y="44958"/>
                  </a:lnTo>
                  <a:lnTo>
                    <a:pt x="215861" y="45758"/>
                  </a:lnTo>
                  <a:lnTo>
                    <a:pt x="216928" y="44958"/>
                  </a:lnTo>
                  <a:lnTo>
                    <a:pt x="217817" y="44297"/>
                  </a:lnTo>
                  <a:lnTo>
                    <a:pt x="218821" y="44653"/>
                  </a:lnTo>
                  <a:lnTo>
                    <a:pt x="220103" y="44615"/>
                  </a:lnTo>
                  <a:lnTo>
                    <a:pt x="222770" y="44831"/>
                  </a:lnTo>
                  <a:lnTo>
                    <a:pt x="224294" y="44615"/>
                  </a:lnTo>
                  <a:lnTo>
                    <a:pt x="226542" y="44297"/>
                  </a:lnTo>
                  <a:lnTo>
                    <a:pt x="227634" y="44145"/>
                  </a:lnTo>
                  <a:lnTo>
                    <a:pt x="228904" y="44107"/>
                  </a:lnTo>
                  <a:lnTo>
                    <a:pt x="230466" y="42760"/>
                  </a:lnTo>
                  <a:lnTo>
                    <a:pt x="231546" y="44297"/>
                  </a:lnTo>
                  <a:lnTo>
                    <a:pt x="231698" y="44602"/>
                  </a:lnTo>
                  <a:lnTo>
                    <a:pt x="233349" y="44462"/>
                  </a:lnTo>
                  <a:lnTo>
                    <a:pt x="241084" y="41452"/>
                  </a:lnTo>
                  <a:lnTo>
                    <a:pt x="243509" y="41109"/>
                  </a:lnTo>
                  <a:lnTo>
                    <a:pt x="245046" y="40703"/>
                  </a:lnTo>
                  <a:lnTo>
                    <a:pt x="245351" y="40640"/>
                  </a:lnTo>
                  <a:lnTo>
                    <a:pt x="244856" y="41935"/>
                  </a:lnTo>
                  <a:lnTo>
                    <a:pt x="245833" y="42087"/>
                  </a:lnTo>
                  <a:lnTo>
                    <a:pt x="250050" y="41795"/>
                  </a:lnTo>
                  <a:lnTo>
                    <a:pt x="254431" y="41071"/>
                  </a:lnTo>
                  <a:lnTo>
                    <a:pt x="250545" y="40500"/>
                  </a:lnTo>
                  <a:lnTo>
                    <a:pt x="250672" y="40170"/>
                  </a:lnTo>
                  <a:lnTo>
                    <a:pt x="271056" y="36830"/>
                  </a:lnTo>
                  <a:lnTo>
                    <a:pt x="281876" y="36830"/>
                  </a:lnTo>
                  <a:lnTo>
                    <a:pt x="278460" y="38100"/>
                  </a:lnTo>
                  <a:lnTo>
                    <a:pt x="276352" y="38100"/>
                  </a:lnTo>
                  <a:lnTo>
                    <a:pt x="270662" y="39370"/>
                  </a:lnTo>
                  <a:lnTo>
                    <a:pt x="274561" y="40640"/>
                  </a:lnTo>
                  <a:lnTo>
                    <a:pt x="302641" y="36830"/>
                  </a:lnTo>
                  <a:lnTo>
                    <a:pt x="307124" y="36830"/>
                  </a:lnTo>
                  <a:lnTo>
                    <a:pt x="319798" y="35560"/>
                  </a:lnTo>
                  <a:lnTo>
                    <a:pt x="326694" y="35560"/>
                  </a:lnTo>
                  <a:lnTo>
                    <a:pt x="328231" y="36830"/>
                  </a:lnTo>
                  <a:lnTo>
                    <a:pt x="331343" y="36830"/>
                  </a:lnTo>
                  <a:lnTo>
                    <a:pt x="335483" y="38100"/>
                  </a:lnTo>
                  <a:lnTo>
                    <a:pt x="343268" y="43180"/>
                  </a:lnTo>
                  <a:lnTo>
                    <a:pt x="346811" y="46990"/>
                  </a:lnTo>
                  <a:lnTo>
                    <a:pt x="349338" y="50800"/>
                  </a:lnTo>
                  <a:lnTo>
                    <a:pt x="351091" y="52070"/>
                  </a:lnTo>
                  <a:lnTo>
                    <a:pt x="352031" y="54610"/>
                  </a:lnTo>
                  <a:lnTo>
                    <a:pt x="352501" y="54610"/>
                  </a:lnTo>
                  <a:lnTo>
                    <a:pt x="352933" y="55880"/>
                  </a:lnTo>
                  <a:lnTo>
                    <a:pt x="353225" y="55880"/>
                  </a:lnTo>
                  <a:lnTo>
                    <a:pt x="353936" y="57150"/>
                  </a:lnTo>
                  <a:lnTo>
                    <a:pt x="354279" y="58420"/>
                  </a:lnTo>
                  <a:lnTo>
                    <a:pt x="355003" y="59690"/>
                  </a:lnTo>
                  <a:lnTo>
                    <a:pt x="355663" y="60960"/>
                  </a:lnTo>
                  <a:lnTo>
                    <a:pt x="356463" y="64770"/>
                  </a:lnTo>
                  <a:lnTo>
                    <a:pt x="356679" y="67310"/>
                  </a:lnTo>
                  <a:lnTo>
                    <a:pt x="356806" y="71120"/>
                  </a:lnTo>
                  <a:lnTo>
                    <a:pt x="357149" y="77470"/>
                  </a:lnTo>
                  <a:lnTo>
                    <a:pt x="357657" y="82550"/>
                  </a:lnTo>
                  <a:lnTo>
                    <a:pt x="359206" y="99060"/>
                  </a:lnTo>
                  <a:lnTo>
                    <a:pt x="359270" y="100330"/>
                  </a:lnTo>
                  <a:lnTo>
                    <a:pt x="359244" y="109220"/>
                  </a:lnTo>
                  <a:lnTo>
                    <a:pt x="357797" y="116840"/>
                  </a:lnTo>
                  <a:lnTo>
                    <a:pt x="355041" y="124460"/>
                  </a:lnTo>
                  <a:lnTo>
                    <a:pt x="351066" y="130810"/>
                  </a:lnTo>
                  <a:lnTo>
                    <a:pt x="348157" y="135890"/>
                  </a:lnTo>
                  <a:lnTo>
                    <a:pt x="344525" y="139700"/>
                  </a:lnTo>
                  <a:lnTo>
                    <a:pt x="340499" y="142240"/>
                  </a:lnTo>
                  <a:lnTo>
                    <a:pt x="335394" y="146050"/>
                  </a:lnTo>
                  <a:lnTo>
                    <a:pt x="329603" y="148590"/>
                  </a:lnTo>
                  <a:lnTo>
                    <a:pt x="323507" y="151130"/>
                  </a:lnTo>
                  <a:lnTo>
                    <a:pt x="318871" y="151130"/>
                  </a:lnTo>
                  <a:lnTo>
                    <a:pt x="316522" y="152400"/>
                  </a:lnTo>
                  <a:lnTo>
                    <a:pt x="315798" y="152400"/>
                  </a:lnTo>
                  <a:lnTo>
                    <a:pt x="247523" y="158750"/>
                  </a:lnTo>
                  <a:lnTo>
                    <a:pt x="238391" y="158750"/>
                  </a:lnTo>
                  <a:lnTo>
                    <a:pt x="229450" y="160020"/>
                  </a:lnTo>
                  <a:lnTo>
                    <a:pt x="220662" y="160020"/>
                  </a:lnTo>
                  <a:lnTo>
                    <a:pt x="203085" y="162560"/>
                  </a:lnTo>
                  <a:lnTo>
                    <a:pt x="194068" y="162560"/>
                  </a:lnTo>
                  <a:lnTo>
                    <a:pt x="185178" y="163830"/>
                  </a:lnTo>
                  <a:lnTo>
                    <a:pt x="172389" y="165100"/>
                  </a:lnTo>
                  <a:lnTo>
                    <a:pt x="166535" y="165100"/>
                  </a:lnTo>
                  <a:lnTo>
                    <a:pt x="158991" y="166370"/>
                  </a:lnTo>
                  <a:lnTo>
                    <a:pt x="150609" y="166370"/>
                  </a:lnTo>
                  <a:lnTo>
                    <a:pt x="143370" y="167640"/>
                  </a:lnTo>
                  <a:lnTo>
                    <a:pt x="136347" y="167640"/>
                  </a:lnTo>
                  <a:lnTo>
                    <a:pt x="129463" y="168910"/>
                  </a:lnTo>
                  <a:lnTo>
                    <a:pt x="121208" y="168910"/>
                  </a:lnTo>
                  <a:lnTo>
                    <a:pt x="121208" y="199390"/>
                  </a:lnTo>
                  <a:lnTo>
                    <a:pt x="117932" y="199390"/>
                  </a:lnTo>
                  <a:lnTo>
                    <a:pt x="117551" y="198120"/>
                  </a:lnTo>
                  <a:lnTo>
                    <a:pt x="120827" y="198120"/>
                  </a:lnTo>
                  <a:lnTo>
                    <a:pt x="121208" y="199390"/>
                  </a:lnTo>
                  <a:lnTo>
                    <a:pt x="121208" y="168910"/>
                  </a:lnTo>
                  <a:lnTo>
                    <a:pt x="117919" y="168910"/>
                  </a:lnTo>
                  <a:lnTo>
                    <a:pt x="111810" y="171450"/>
                  </a:lnTo>
                  <a:lnTo>
                    <a:pt x="108102" y="170180"/>
                  </a:lnTo>
                  <a:lnTo>
                    <a:pt x="101930" y="170180"/>
                  </a:lnTo>
                  <a:lnTo>
                    <a:pt x="95351" y="172720"/>
                  </a:lnTo>
                  <a:lnTo>
                    <a:pt x="88087" y="173990"/>
                  </a:lnTo>
                  <a:lnTo>
                    <a:pt x="80340" y="173990"/>
                  </a:lnTo>
                  <a:lnTo>
                    <a:pt x="72263" y="175260"/>
                  </a:lnTo>
                  <a:lnTo>
                    <a:pt x="63195" y="176530"/>
                  </a:lnTo>
                  <a:lnTo>
                    <a:pt x="57391" y="176530"/>
                  </a:lnTo>
                  <a:lnTo>
                    <a:pt x="48831" y="180340"/>
                  </a:lnTo>
                  <a:lnTo>
                    <a:pt x="43408" y="181610"/>
                  </a:lnTo>
                  <a:lnTo>
                    <a:pt x="38366" y="182880"/>
                  </a:lnTo>
                  <a:lnTo>
                    <a:pt x="24701" y="186690"/>
                  </a:lnTo>
                  <a:lnTo>
                    <a:pt x="18961" y="187960"/>
                  </a:lnTo>
                  <a:lnTo>
                    <a:pt x="17576" y="190500"/>
                  </a:lnTo>
                  <a:lnTo>
                    <a:pt x="24180" y="190500"/>
                  </a:lnTo>
                  <a:lnTo>
                    <a:pt x="29349" y="191770"/>
                  </a:lnTo>
                  <a:lnTo>
                    <a:pt x="37020" y="193040"/>
                  </a:lnTo>
                  <a:lnTo>
                    <a:pt x="46482" y="191770"/>
                  </a:lnTo>
                  <a:lnTo>
                    <a:pt x="72872" y="190525"/>
                  </a:lnTo>
                  <a:lnTo>
                    <a:pt x="53670" y="193040"/>
                  </a:lnTo>
                  <a:lnTo>
                    <a:pt x="43891" y="193040"/>
                  </a:lnTo>
                  <a:lnTo>
                    <a:pt x="34569" y="194310"/>
                  </a:lnTo>
                  <a:lnTo>
                    <a:pt x="23990" y="194310"/>
                  </a:lnTo>
                  <a:lnTo>
                    <a:pt x="19329" y="195580"/>
                  </a:lnTo>
                  <a:lnTo>
                    <a:pt x="18630" y="196850"/>
                  </a:lnTo>
                  <a:lnTo>
                    <a:pt x="33934" y="196850"/>
                  </a:lnTo>
                  <a:lnTo>
                    <a:pt x="37211" y="195580"/>
                  </a:lnTo>
                  <a:lnTo>
                    <a:pt x="43764" y="195580"/>
                  </a:lnTo>
                  <a:lnTo>
                    <a:pt x="42684" y="196850"/>
                  </a:lnTo>
                  <a:lnTo>
                    <a:pt x="33997" y="198120"/>
                  </a:lnTo>
                  <a:lnTo>
                    <a:pt x="30403" y="198120"/>
                  </a:lnTo>
                  <a:lnTo>
                    <a:pt x="27889" y="199390"/>
                  </a:lnTo>
                  <a:lnTo>
                    <a:pt x="32537" y="204470"/>
                  </a:lnTo>
                  <a:lnTo>
                    <a:pt x="46393" y="204470"/>
                  </a:lnTo>
                  <a:lnTo>
                    <a:pt x="70002" y="203200"/>
                  </a:lnTo>
                  <a:lnTo>
                    <a:pt x="70751" y="203200"/>
                  </a:lnTo>
                  <a:lnTo>
                    <a:pt x="67856" y="204470"/>
                  </a:lnTo>
                  <a:lnTo>
                    <a:pt x="65341" y="204470"/>
                  </a:lnTo>
                  <a:lnTo>
                    <a:pt x="60998" y="205740"/>
                  </a:lnTo>
                  <a:lnTo>
                    <a:pt x="49466" y="208280"/>
                  </a:lnTo>
                  <a:lnTo>
                    <a:pt x="49212" y="209550"/>
                  </a:lnTo>
                  <a:lnTo>
                    <a:pt x="66776" y="210820"/>
                  </a:lnTo>
                  <a:lnTo>
                    <a:pt x="97917" y="210820"/>
                  </a:lnTo>
                  <a:lnTo>
                    <a:pt x="108267" y="209550"/>
                  </a:lnTo>
                  <a:lnTo>
                    <a:pt x="164896" y="204470"/>
                  </a:lnTo>
                  <a:lnTo>
                    <a:pt x="181610" y="203200"/>
                  </a:lnTo>
                  <a:lnTo>
                    <a:pt x="230962" y="199390"/>
                  </a:lnTo>
                  <a:lnTo>
                    <a:pt x="248958" y="196850"/>
                  </a:lnTo>
                  <a:lnTo>
                    <a:pt x="266674" y="195580"/>
                  </a:lnTo>
                  <a:lnTo>
                    <a:pt x="284416" y="193040"/>
                  </a:lnTo>
                  <a:lnTo>
                    <a:pt x="302437" y="191770"/>
                  </a:lnTo>
                  <a:lnTo>
                    <a:pt x="307162" y="191770"/>
                  </a:lnTo>
                  <a:lnTo>
                    <a:pt x="314401" y="190500"/>
                  </a:lnTo>
                  <a:lnTo>
                    <a:pt x="318389" y="190500"/>
                  </a:lnTo>
                  <a:lnTo>
                    <a:pt x="327482" y="189230"/>
                  </a:lnTo>
                  <a:lnTo>
                    <a:pt x="329488" y="187960"/>
                  </a:lnTo>
                  <a:lnTo>
                    <a:pt x="332143" y="187960"/>
                  </a:lnTo>
                  <a:lnTo>
                    <a:pt x="334860" y="186690"/>
                  </a:lnTo>
                  <a:lnTo>
                    <a:pt x="340017" y="185420"/>
                  </a:lnTo>
                  <a:lnTo>
                    <a:pt x="342646" y="184150"/>
                  </a:lnTo>
                  <a:lnTo>
                    <a:pt x="348500" y="181610"/>
                  </a:lnTo>
                  <a:lnTo>
                    <a:pt x="351878" y="180340"/>
                  </a:lnTo>
                  <a:lnTo>
                    <a:pt x="354926" y="179070"/>
                  </a:lnTo>
                  <a:lnTo>
                    <a:pt x="358038" y="176530"/>
                  </a:lnTo>
                  <a:lnTo>
                    <a:pt x="359511" y="175260"/>
                  </a:lnTo>
                  <a:lnTo>
                    <a:pt x="365239" y="171450"/>
                  </a:lnTo>
                  <a:lnTo>
                    <a:pt x="365925" y="171450"/>
                  </a:lnTo>
                  <a:lnTo>
                    <a:pt x="367906" y="168910"/>
                  </a:lnTo>
                  <a:lnTo>
                    <a:pt x="371805" y="166370"/>
                  </a:lnTo>
                  <a:lnTo>
                    <a:pt x="373024" y="165100"/>
                  </a:lnTo>
                  <a:lnTo>
                    <a:pt x="376555" y="161290"/>
                  </a:lnTo>
                  <a:lnTo>
                    <a:pt x="377761" y="160020"/>
                  </a:lnTo>
                  <a:lnTo>
                    <a:pt x="378777" y="157480"/>
                  </a:lnTo>
                  <a:lnTo>
                    <a:pt x="383044" y="152400"/>
                  </a:lnTo>
                  <a:lnTo>
                    <a:pt x="385686" y="148590"/>
                  </a:lnTo>
                  <a:lnTo>
                    <a:pt x="386664" y="147320"/>
                  </a:lnTo>
                  <a:lnTo>
                    <a:pt x="387477" y="144780"/>
                  </a:lnTo>
                  <a:lnTo>
                    <a:pt x="390194" y="139700"/>
                  </a:lnTo>
                  <a:lnTo>
                    <a:pt x="390601" y="138430"/>
                  </a:lnTo>
                  <a:lnTo>
                    <a:pt x="390944" y="138430"/>
                  </a:lnTo>
                  <a:lnTo>
                    <a:pt x="393763" y="130810"/>
                  </a:lnTo>
                  <a:lnTo>
                    <a:pt x="394284" y="129540"/>
                  </a:lnTo>
                  <a:lnTo>
                    <a:pt x="394728" y="127000"/>
                  </a:lnTo>
                  <a:lnTo>
                    <a:pt x="396151" y="121920"/>
                  </a:lnTo>
                  <a:lnTo>
                    <a:pt x="396392" y="120650"/>
                  </a:lnTo>
                  <a:lnTo>
                    <a:pt x="396849" y="116840"/>
                  </a:lnTo>
                  <a:lnTo>
                    <a:pt x="397484" y="114300"/>
                  </a:lnTo>
                  <a:lnTo>
                    <a:pt x="397573" y="110490"/>
                  </a:lnTo>
                  <a:lnTo>
                    <a:pt x="397967" y="104140"/>
                  </a:lnTo>
                  <a:close/>
                </a:path>
              </a:pathLst>
            </a:custGeom>
            <a:solidFill>
              <a:srgbClr val="1C1E13"/>
            </a:solidFill>
          </p:spPr>
          <p:txBody>
            <a:bodyPr wrap="square" lIns="0" tIns="0" rIns="0" bIns="0" rtlCol="0"/>
            <a:lstStyle/>
            <a:p>
              <a:endParaRPr/>
            </a:p>
          </p:txBody>
        </p:sp>
      </p:grpSp>
      <p:sp>
        <p:nvSpPr>
          <p:cNvPr id="11" name="Content Placeholder 10">
            <a:extLst>
              <a:ext uri="{FF2B5EF4-FFF2-40B4-BE49-F238E27FC236}">
                <a16:creationId xmlns:a16="http://schemas.microsoft.com/office/drawing/2014/main" id="{B6426D2D-E3A7-8465-8403-CE19FA8FC2AA}"/>
              </a:ext>
            </a:extLst>
          </p:cNvPr>
          <p:cNvSpPr>
            <a:spLocks noGrp="1"/>
          </p:cNvSpPr>
          <p:nvPr>
            <p:ph idx="19"/>
          </p:nvPr>
        </p:nvSpPr>
        <p:spPr>
          <a:xfrm>
            <a:off x="9787974" y="2659751"/>
            <a:ext cx="2418314" cy="1578153"/>
          </a:xfrm>
        </p:spPr>
        <p:txBody>
          <a:bodyPr/>
          <a:lstStyle/>
          <a:p>
            <a:pPr algn="ctr"/>
            <a:r>
              <a:rPr lang="cy-GB" sz="1800" b="1" i="0" strike="noStrike" cap="none" spc="-10" baseline="0" dirty="0">
                <a:solidFill>
                  <a:srgbClr val="E83440"/>
                </a:solidFill>
                <a:effectLst/>
                <a:latin typeface="Arial"/>
                <a:ea typeface="Arial"/>
                <a:cs typeface="Arial"/>
              </a:rPr>
              <a:t>Cofia:</a:t>
            </a:r>
          </a:p>
          <a:p>
            <a:pPr algn="ctr"/>
            <a:r>
              <a:rPr lang="cy-GB" sz="1800" b="0" i="0" strike="noStrike" cap="none" spc="-10" baseline="0" dirty="0">
                <a:solidFill>
                  <a:srgbClr val="FFFFFF"/>
                </a:solidFill>
                <a:effectLst/>
                <a:latin typeface="Arial"/>
                <a:ea typeface="Arial"/>
                <a:cs typeface="Arial"/>
              </a:rPr>
              <a:t>ni ddylai gwastraff bwyd fynd i’r </a:t>
            </a:r>
            <a:br>
              <a:rPr lang="cy-GB" sz="1800" b="0" i="0" strike="noStrike" cap="none" spc="-10" baseline="0" dirty="0">
                <a:solidFill>
                  <a:srgbClr val="FFFFFF"/>
                </a:solidFill>
                <a:effectLst/>
                <a:latin typeface="Arial"/>
                <a:ea typeface="Arial"/>
                <a:cs typeface="Arial"/>
              </a:rPr>
            </a:br>
            <a:r>
              <a:rPr lang="cy-GB" sz="1800" b="0" i="0" strike="noStrike" cap="none" spc="-10" baseline="0" dirty="0">
                <a:solidFill>
                  <a:srgbClr val="FFFFFF"/>
                </a:solidFill>
                <a:effectLst/>
                <a:latin typeface="Arial"/>
                <a:ea typeface="Arial"/>
                <a:cs typeface="Arial"/>
              </a:rPr>
              <a:t>bin sbwriel. </a:t>
            </a:r>
            <a:br>
              <a:rPr lang="cy-GB" sz="1800" b="0" i="0" strike="noStrike" cap="none" spc="-10" baseline="0" dirty="0">
                <a:solidFill>
                  <a:srgbClr val="FFFFFF"/>
                </a:solidFill>
                <a:effectLst/>
                <a:latin typeface="Arial"/>
                <a:ea typeface="Arial"/>
                <a:cs typeface="Arial"/>
              </a:rPr>
            </a:br>
            <a:r>
              <a:rPr lang="cy-GB" sz="1800" b="1" i="0" strike="noStrike" cap="none" spc="-10" baseline="0" dirty="0">
                <a:solidFill>
                  <a:srgbClr val="FFFFFF"/>
                </a:solidFill>
                <a:effectLst/>
                <a:latin typeface="Arial"/>
                <a:ea typeface="Arial"/>
                <a:cs typeface="Arial"/>
              </a:rPr>
              <a:t>Paid bwydo’r bin!</a:t>
            </a:r>
          </a:p>
        </p:txBody>
      </p:sp>
      <p:pic>
        <p:nvPicPr>
          <p:cNvPr id="61" name="Picture 60" descr="A banana peel with a black background&#10;&#10;Description automatically generated">
            <a:extLst>
              <a:ext uri="{FF2B5EF4-FFF2-40B4-BE49-F238E27FC236}">
                <a16:creationId xmlns:a16="http://schemas.microsoft.com/office/drawing/2014/main" id="{3757A202-A733-B7AB-134E-EC3467EB9587}"/>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rot="20121920" flipH="1">
            <a:off x="2403757" y="1396944"/>
            <a:ext cx="4691957" cy="5903823"/>
          </a:xfrm>
          <a:prstGeom prst="rect">
            <a:avLst/>
          </a:prstGeom>
        </p:spPr>
      </p:pic>
      <p:pic>
        <p:nvPicPr>
          <p:cNvPr id="64" name="Picture 63" descr="A banana on a black background&#10;&#10;Description automatically generated">
            <a:extLst>
              <a:ext uri="{FF2B5EF4-FFF2-40B4-BE49-F238E27FC236}">
                <a16:creationId xmlns:a16="http://schemas.microsoft.com/office/drawing/2014/main" id="{57202485-FD44-18CA-D4BD-79E0CAFCCB48}"/>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rot="16200000">
            <a:off x="-267277" y="2599363"/>
            <a:ext cx="5352853" cy="2705102"/>
          </a:xfrm>
          <a:prstGeom prst="rect">
            <a:avLst/>
          </a:prstGeom>
        </p:spPr>
      </p:pic>
      <p:pic>
        <p:nvPicPr>
          <p:cNvPr id="5" name="Picture 4">
            <a:extLst>
              <a:ext uri="{FF2B5EF4-FFF2-40B4-BE49-F238E27FC236}">
                <a16:creationId xmlns:a16="http://schemas.microsoft.com/office/drawing/2014/main" id="{120C7525-DE2F-7118-3E40-A813656E434B}"/>
              </a:ext>
            </a:extLst>
          </p:cNvPr>
          <p:cNvPicPr>
            <a:picLocks noChangeAspect="1"/>
          </p:cNvPicPr>
          <p:nvPr/>
        </p:nvPicPr>
        <p:blipFill>
          <a:blip r:embed="rId18"/>
          <a:stretch>
            <a:fillRect/>
          </a:stretch>
        </p:blipFill>
        <p:spPr>
          <a:xfrm>
            <a:off x="8571031" y="1957982"/>
            <a:ext cx="1447800" cy="825500"/>
          </a:xfrm>
          <a:prstGeom prst="rect">
            <a:avLst/>
          </a:prstGeom>
        </p:spPr>
      </p:pic>
    </p:spTree>
    <p:extLst>
      <p:ext uri="{BB962C8B-B14F-4D97-AF65-F5344CB8AC3E}">
        <p14:creationId xmlns:p14="http://schemas.microsoft.com/office/powerpoint/2010/main" val="125049649"/>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tretch>
            <a:fillRect/>
          </a:stretch>
        </a:blipFill>
        <a:effectLst/>
      </p:bgPr>
    </p:bg>
    <p:spTree>
      <p:nvGrpSpPr>
        <p:cNvPr id="1" name="">
          <a:extLst>
            <a:ext uri="{FF2B5EF4-FFF2-40B4-BE49-F238E27FC236}">
              <a16:creationId xmlns:a16="http://schemas.microsoft.com/office/drawing/2014/main" id="{58FE2100-F4B8-4543-AF60-A76015B6866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E6694E4-14C3-D0CD-FC90-34410C0664D1}"/>
              </a:ext>
            </a:extLst>
          </p:cNvPr>
          <p:cNvSpPr>
            <a:spLocks noGrp="1"/>
          </p:cNvSpPr>
          <p:nvPr>
            <p:ph type="title"/>
          </p:nvPr>
        </p:nvSpPr>
        <p:spPr>
          <a:xfrm>
            <a:off x="574675" y="295200"/>
            <a:ext cx="5837500" cy="755725"/>
          </a:xfrm>
        </p:spPr>
        <p:txBody>
          <a:bodyPr/>
          <a:lstStyle/>
          <a:p>
            <a:r>
              <a:rPr lang="cy-GB" sz="3000" b="1" i="0" strike="noStrike" cap="none" spc="-20" baseline="0" dirty="0">
                <a:solidFill>
                  <a:srgbClr val="FFFFFF"/>
                </a:solidFill>
                <a:effectLst/>
                <a:latin typeface="Arial"/>
                <a:ea typeface="Arial"/>
                <a:cs typeface="Arial"/>
              </a:rPr>
              <a:t>Mae gan Siân ddewis  </a:t>
            </a:r>
            <a:br>
              <a:rPr sz="3000" dirty="0"/>
            </a:br>
            <a:r>
              <a:rPr lang="cy-GB" sz="3000" b="0" i="0" strike="noStrike" cap="none" spc="-20" baseline="0" dirty="0">
                <a:solidFill>
                  <a:srgbClr val="FFFFFF"/>
                </a:solidFill>
                <a:effectLst/>
                <a:latin typeface="Arial"/>
                <a:ea typeface="Arial"/>
                <a:cs typeface="Arial"/>
              </a:rPr>
              <a:t>Beth all hi ei wneud gydag Arthur?</a:t>
            </a:r>
          </a:p>
        </p:txBody>
      </p:sp>
      <p:pic>
        <p:nvPicPr>
          <p:cNvPr id="12" name="Graphic 11">
            <a:extLst>
              <a:ext uri="{FF2B5EF4-FFF2-40B4-BE49-F238E27FC236}">
                <a16:creationId xmlns:a16="http://schemas.microsoft.com/office/drawing/2014/main" id="{8A76E5C7-8861-569A-7D47-D8B77D1630EF}"/>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070350" y="1598326"/>
            <a:ext cx="1955800" cy="1143000"/>
          </a:xfrm>
          <a:prstGeom prst="rect">
            <a:avLst/>
          </a:prstGeom>
        </p:spPr>
      </p:pic>
      <p:pic>
        <p:nvPicPr>
          <p:cNvPr id="27" name="Picture 26" descr="A stack of pancakes with bananas and nuts on plates&#10;&#10;Description automatically generated">
            <a:extLst>
              <a:ext uri="{FF2B5EF4-FFF2-40B4-BE49-F238E27FC236}">
                <a16:creationId xmlns:a16="http://schemas.microsoft.com/office/drawing/2014/main" id="{F95795B1-BCAC-F5EC-A3CF-D7AEC2B858C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372849" y="2906258"/>
            <a:ext cx="5003396" cy="3850715"/>
          </a:xfrm>
          <a:prstGeom prst="rect">
            <a:avLst/>
          </a:prstGeom>
        </p:spPr>
      </p:pic>
      <p:pic>
        <p:nvPicPr>
          <p:cNvPr id="5" name="Picture 4">
            <a:extLst>
              <a:ext uri="{FF2B5EF4-FFF2-40B4-BE49-F238E27FC236}">
                <a16:creationId xmlns:a16="http://schemas.microsoft.com/office/drawing/2014/main" id="{3CC8BE6C-129C-577D-CF05-016547849C3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242475" y="1943028"/>
            <a:ext cx="1174476" cy="541360"/>
          </a:xfrm>
          <a:prstGeom prst="rect">
            <a:avLst/>
          </a:prstGeom>
        </p:spPr>
      </p:pic>
      <p:pic>
        <p:nvPicPr>
          <p:cNvPr id="10" name="Picture 9" descr="A banana on a black background&#10;&#10;Description automatically generated">
            <a:extLst>
              <a:ext uri="{FF2B5EF4-FFF2-40B4-BE49-F238E27FC236}">
                <a16:creationId xmlns:a16="http://schemas.microsoft.com/office/drawing/2014/main" id="{498DC277-76CE-D103-9C26-515FB09C5114}"/>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8108733">
            <a:off x="40419" y="1933788"/>
            <a:ext cx="2702216" cy="1365584"/>
          </a:xfrm>
          <a:prstGeom prst="rect">
            <a:avLst/>
          </a:prstGeom>
        </p:spPr>
      </p:pic>
      <p:pic>
        <p:nvPicPr>
          <p:cNvPr id="2" name="Picture 1" descr="A banana peel with a black background&#10;&#10;Description automatically generated">
            <a:extLst>
              <a:ext uri="{FF2B5EF4-FFF2-40B4-BE49-F238E27FC236}">
                <a16:creationId xmlns:a16="http://schemas.microsoft.com/office/drawing/2014/main" id="{116100F8-1351-0BA8-D12A-508F1D427748}"/>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540000" flipH="1">
            <a:off x="9287750" y="2314098"/>
            <a:ext cx="2732290" cy="3438000"/>
          </a:xfrm>
          <a:prstGeom prst="rect">
            <a:avLst/>
          </a:prstGeom>
        </p:spPr>
      </p:pic>
      <p:pic>
        <p:nvPicPr>
          <p:cNvPr id="7" name="Picture 6" descr="A green bin with a face drawn on it&#10;&#10;Description automatically generated">
            <a:extLst>
              <a:ext uri="{FF2B5EF4-FFF2-40B4-BE49-F238E27FC236}">
                <a16:creationId xmlns:a16="http://schemas.microsoft.com/office/drawing/2014/main" id="{CC1AAEB9-7822-CE68-B75C-5BD97CB3B2B4}"/>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5610288" y="870148"/>
            <a:ext cx="5372100" cy="6045200"/>
          </a:xfrm>
          <a:prstGeom prst="rect">
            <a:avLst/>
          </a:prstGeom>
        </p:spPr>
      </p:pic>
    </p:spTree>
    <p:extLst>
      <p:ext uri="{BB962C8B-B14F-4D97-AF65-F5344CB8AC3E}">
        <p14:creationId xmlns:p14="http://schemas.microsoft.com/office/powerpoint/2010/main" val="371179354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tretch>
            <a:fillRect/>
          </a:stretch>
        </a:blipFill>
        <a:effectLst/>
      </p:bgPr>
    </p:bg>
    <p:spTree>
      <p:nvGrpSpPr>
        <p:cNvPr id="1" name="">
          <a:extLst>
            <a:ext uri="{FF2B5EF4-FFF2-40B4-BE49-F238E27FC236}">
              <a16:creationId xmlns:a16="http://schemas.microsoft.com/office/drawing/2014/main" id="{8D783419-D081-37FC-F2F2-09D538FADE5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8D40F4A-7479-AAD4-F7A5-5E0758135DA4}"/>
              </a:ext>
            </a:extLst>
          </p:cNvPr>
          <p:cNvSpPr>
            <a:spLocks noGrp="1"/>
          </p:cNvSpPr>
          <p:nvPr>
            <p:ph type="title"/>
          </p:nvPr>
        </p:nvSpPr>
        <p:spPr>
          <a:xfrm>
            <a:off x="574675" y="295200"/>
            <a:ext cx="7272338" cy="755725"/>
          </a:xfrm>
        </p:spPr>
        <p:txBody>
          <a:bodyPr/>
          <a:lstStyle/>
          <a:p>
            <a:r>
              <a:rPr lang="cy-GB" sz="3000" b="1" i="0" strike="noStrike" cap="none" spc="-20" baseline="0">
                <a:solidFill>
                  <a:srgbClr val="FFFFFF"/>
                </a:solidFill>
                <a:effectLst/>
                <a:latin typeface="Arial"/>
                <a:ea typeface="Arial"/>
                <a:cs typeface="Arial"/>
              </a:rPr>
              <a:t>Beth yw effaith dewis Siân?</a:t>
            </a:r>
            <a:endParaRPr lang="en-US" b="0"/>
          </a:p>
        </p:txBody>
      </p:sp>
      <p:grpSp>
        <p:nvGrpSpPr>
          <p:cNvPr id="2" name="Group 1">
            <a:extLst>
              <a:ext uri="{FF2B5EF4-FFF2-40B4-BE49-F238E27FC236}">
                <a16:creationId xmlns:a16="http://schemas.microsoft.com/office/drawing/2014/main" id="{5E0F4E89-E758-B193-23FD-407F167AD85B}"/>
              </a:ext>
            </a:extLst>
          </p:cNvPr>
          <p:cNvGrpSpPr/>
          <p:nvPr/>
        </p:nvGrpSpPr>
        <p:grpSpPr>
          <a:xfrm>
            <a:off x="1896925" y="5681464"/>
            <a:ext cx="3837689" cy="1131199"/>
            <a:chOff x="1896925" y="5670313"/>
            <a:chExt cx="3837689" cy="1131199"/>
          </a:xfrm>
        </p:grpSpPr>
        <p:pic>
          <p:nvPicPr>
            <p:cNvPr id="4" name="Picture 3" descr="A black background with a white spot&#10;&#10;Description automatically generated">
              <a:extLst>
                <a:ext uri="{FF2B5EF4-FFF2-40B4-BE49-F238E27FC236}">
                  <a16:creationId xmlns:a16="http://schemas.microsoft.com/office/drawing/2014/main" id="{928F0C78-D960-89CE-9F00-09E585E490E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rot="21480000" flipH="1">
              <a:off x="1896925" y="5670313"/>
              <a:ext cx="3800036" cy="1100319"/>
            </a:xfrm>
            <a:prstGeom prst="rect">
              <a:avLst/>
            </a:prstGeom>
          </p:spPr>
        </p:pic>
        <p:pic>
          <p:nvPicPr>
            <p:cNvPr id="5" name="Picture 4" descr="A black background with a white spot&#10;&#10;Description automatically generated">
              <a:extLst>
                <a:ext uri="{FF2B5EF4-FFF2-40B4-BE49-F238E27FC236}">
                  <a16:creationId xmlns:a16="http://schemas.microsoft.com/office/drawing/2014/main" id="{EB364B70-6DED-4E1C-1701-9F1E7DED01F1}"/>
                </a:ext>
              </a:extLst>
            </p:cNvPr>
            <p:cNvPicPr>
              <a:picLocks noChangeAspect="1"/>
            </p:cNvPicPr>
            <p:nvPr/>
          </p:nvPicPr>
          <p:blipFill rotWithShape="1">
            <a:blip r:embed="rId4" cstate="email">
              <a:alphaModFix amt="85000"/>
              <a:extLst>
                <a:ext uri="{28A0092B-C50C-407E-A947-70E740481C1C}">
                  <a14:useLocalDpi xmlns:a14="http://schemas.microsoft.com/office/drawing/2010/main"/>
                </a:ext>
              </a:extLst>
            </a:blip>
            <a:srcRect/>
            <a:stretch/>
          </p:blipFill>
          <p:spPr>
            <a:xfrm rot="21480000" flipH="1">
              <a:off x="1934578" y="5701193"/>
              <a:ext cx="3800036" cy="1100319"/>
            </a:xfrm>
            <a:prstGeom prst="rect">
              <a:avLst/>
            </a:prstGeom>
          </p:spPr>
        </p:pic>
      </p:grpSp>
      <p:pic>
        <p:nvPicPr>
          <p:cNvPr id="6" name="Picture 5" descr="A pink piggy bank on a black background&#10;&#10;Description automatically generated">
            <a:extLst>
              <a:ext uri="{FF2B5EF4-FFF2-40B4-BE49-F238E27FC236}">
                <a16:creationId xmlns:a16="http://schemas.microsoft.com/office/drawing/2014/main" id="{FA1C9E29-BB05-F513-5AE1-E8586574AC5D}"/>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20658150">
            <a:off x="1817721" y="3081909"/>
            <a:ext cx="2822183" cy="3265670"/>
          </a:xfrm>
          <a:prstGeom prst="rect">
            <a:avLst/>
          </a:prstGeom>
        </p:spPr>
      </p:pic>
      <p:pic>
        <p:nvPicPr>
          <p:cNvPr id="7" name="Picture 6" descr="A planet earth from space&#10;&#10;Description automatically generated">
            <a:extLst>
              <a:ext uri="{FF2B5EF4-FFF2-40B4-BE49-F238E27FC236}">
                <a16:creationId xmlns:a16="http://schemas.microsoft.com/office/drawing/2014/main" id="{88212A5B-8490-F8F7-4600-61104D4A3323}"/>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053130" y="2414588"/>
            <a:ext cx="5138869" cy="4443411"/>
          </a:xfrm>
          <a:prstGeom prst="rect">
            <a:avLst/>
          </a:prstGeom>
        </p:spPr>
      </p:pic>
      <p:pic>
        <p:nvPicPr>
          <p:cNvPr id="8" name="Graphic 7">
            <a:extLst>
              <a:ext uri="{FF2B5EF4-FFF2-40B4-BE49-F238E27FC236}">
                <a16:creationId xmlns:a16="http://schemas.microsoft.com/office/drawing/2014/main" id="{4802EEBE-191C-7E51-E511-240D4F34FBE7}"/>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300319" y="959370"/>
            <a:ext cx="6627996" cy="5113025"/>
          </a:xfrm>
          <a:prstGeom prst="rect">
            <a:avLst/>
          </a:prstGeom>
        </p:spPr>
      </p:pic>
      <p:pic>
        <p:nvPicPr>
          <p:cNvPr id="9" name="Picture 8" descr="A group of coins falling&#10;&#10;Description automatically generated">
            <a:extLst>
              <a:ext uri="{FF2B5EF4-FFF2-40B4-BE49-F238E27FC236}">
                <a16:creationId xmlns:a16="http://schemas.microsoft.com/office/drawing/2014/main" id="{31A7DB1F-BF7A-ADDA-FE9D-E0BE1E23555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775854" y="1049260"/>
            <a:ext cx="2451100" cy="2781300"/>
          </a:xfrm>
          <a:prstGeom prst="rect">
            <a:avLst/>
          </a:prstGeom>
        </p:spPr>
      </p:pic>
    </p:spTree>
    <p:extLst>
      <p:ext uri="{BB962C8B-B14F-4D97-AF65-F5344CB8AC3E}">
        <p14:creationId xmlns:p14="http://schemas.microsoft.com/office/powerpoint/2010/main" val="219840211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3659FF-43A4-EC3B-AF3B-67D2B70C608E}"/>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0FFF8288-0391-610E-194A-3B317200BA6A}"/>
              </a:ext>
            </a:extLst>
          </p:cNvPr>
          <p:cNvPicPr>
            <a:picLocks noChangeAspect="1"/>
          </p:cNvPicPr>
          <p:nvPr/>
        </p:nvPicPr>
        <p:blipFill>
          <a:blip r:embed="rId3"/>
          <a:stretch>
            <a:fillRect/>
          </a:stretch>
        </p:blipFill>
        <p:spPr>
          <a:xfrm>
            <a:off x="407055" y="1732859"/>
            <a:ext cx="6618778" cy="1768376"/>
          </a:xfrm>
          <a:prstGeom prst="rect">
            <a:avLst/>
          </a:prstGeom>
        </p:spPr>
      </p:pic>
      <p:pic>
        <p:nvPicPr>
          <p:cNvPr id="10" name="Picture 9">
            <a:extLst>
              <a:ext uri="{FF2B5EF4-FFF2-40B4-BE49-F238E27FC236}">
                <a16:creationId xmlns:a16="http://schemas.microsoft.com/office/drawing/2014/main" id="{F0DF0EDB-0477-006C-5651-F72514C5FC68}"/>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589643" y="1050924"/>
            <a:ext cx="4219854" cy="5429545"/>
          </a:xfrm>
          <a:prstGeom prst="rect">
            <a:avLst/>
          </a:prstGeom>
        </p:spPr>
      </p:pic>
    </p:spTree>
    <p:extLst>
      <p:ext uri="{BB962C8B-B14F-4D97-AF65-F5344CB8AC3E}">
        <p14:creationId xmlns:p14="http://schemas.microsoft.com/office/powerpoint/2010/main" val="2917423459"/>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E42A7C2B-62D4-D262-B394-0DCC527D7998}"/>
            </a:ext>
          </a:extLst>
        </p:cNvPr>
        <p:cNvGrpSpPr/>
        <p:nvPr/>
      </p:nvGrpSpPr>
      <p:grpSpPr>
        <a:xfrm>
          <a:off x="0" y="0"/>
          <a:ext cx="0" cy="0"/>
          <a:chOff x="0" y="0"/>
          <a:chExt cx="0" cy="0"/>
        </a:xfrm>
      </p:grpSpPr>
      <p:pic>
        <p:nvPicPr>
          <p:cNvPr id="19" name="Graphic 18">
            <a:extLst>
              <a:ext uri="{FF2B5EF4-FFF2-40B4-BE49-F238E27FC236}">
                <a16:creationId xmlns:a16="http://schemas.microsoft.com/office/drawing/2014/main" id="{32A6808D-0BB1-E536-B216-4BB1E072C13D}"/>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4364" y="213769"/>
            <a:ext cx="1202631" cy="275523"/>
          </a:xfrm>
          <a:prstGeom prst="rect">
            <a:avLst/>
          </a:prstGeom>
        </p:spPr>
      </p:pic>
      <p:sp>
        <p:nvSpPr>
          <p:cNvPr id="5" name="Content Placeholder 4">
            <a:extLst>
              <a:ext uri="{FF2B5EF4-FFF2-40B4-BE49-F238E27FC236}">
                <a16:creationId xmlns:a16="http://schemas.microsoft.com/office/drawing/2014/main" id="{03485B0C-6407-CFE1-6971-537319BFF4DF}"/>
              </a:ext>
            </a:extLst>
          </p:cNvPr>
          <p:cNvSpPr>
            <a:spLocks noGrp="1"/>
          </p:cNvSpPr>
          <p:nvPr>
            <p:ph idx="18"/>
          </p:nvPr>
        </p:nvSpPr>
        <p:spPr>
          <a:xfrm>
            <a:off x="574675" y="218701"/>
            <a:ext cx="3495675" cy="334097"/>
          </a:xfrm>
        </p:spPr>
        <p:txBody>
          <a:bodyPr/>
          <a:lstStyle/>
          <a:p>
            <a:r>
              <a:rPr lang="cy-GB"/>
              <a:t>Cyflwyniad</a:t>
            </a:r>
          </a:p>
        </p:txBody>
      </p:sp>
      <p:sp>
        <p:nvSpPr>
          <p:cNvPr id="3" name="Title 2">
            <a:extLst>
              <a:ext uri="{FF2B5EF4-FFF2-40B4-BE49-F238E27FC236}">
                <a16:creationId xmlns:a16="http://schemas.microsoft.com/office/drawing/2014/main" id="{E616BB0C-F5FD-4982-C12A-E9B623F5C2D4}"/>
              </a:ext>
            </a:extLst>
          </p:cNvPr>
          <p:cNvSpPr>
            <a:spLocks noGrp="1"/>
          </p:cNvSpPr>
          <p:nvPr>
            <p:ph type="title"/>
          </p:nvPr>
        </p:nvSpPr>
        <p:spPr>
          <a:xfrm>
            <a:off x="574675" y="535214"/>
            <a:ext cx="5837500" cy="755725"/>
          </a:xfrm>
        </p:spPr>
        <p:txBody>
          <a:bodyPr/>
          <a:lstStyle/>
          <a:p>
            <a:r>
              <a:rPr lang="cy-GB"/>
              <a:t>Beth ydyn ni’n ei ddysgu?</a:t>
            </a:r>
          </a:p>
        </p:txBody>
      </p:sp>
      <p:pic>
        <p:nvPicPr>
          <p:cNvPr id="26" name="Picture 25">
            <a:extLst>
              <a:ext uri="{FF2B5EF4-FFF2-40B4-BE49-F238E27FC236}">
                <a16:creationId xmlns:a16="http://schemas.microsoft.com/office/drawing/2014/main" id="{9939D3CF-C732-38BA-4980-4FC47A993E8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40131" t="11991" r="10325" b="35181"/>
          <a:stretch/>
        </p:blipFill>
        <p:spPr>
          <a:xfrm>
            <a:off x="-1" y="4085845"/>
            <a:ext cx="2862969" cy="2772155"/>
          </a:xfrm>
          <a:prstGeom prst="rect">
            <a:avLst/>
          </a:prstGeom>
          <a:solidFill>
            <a:schemeClr val="tx1"/>
          </a:solidFill>
        </p:spPr>
      </p:pic>
      <p:grpSp>
        <p:nvGrpSpPr>
          <p:cNvPr id="27" name="Group 26">
            <a:extLst>
              <a:ext uri="{FF2B5EF4-FFF2-40B4-BE49-F238E27FC236}">
                <a16:creationId xmlns:a16="http://schemas.microsoft.com/office/drawing/2014/main" id="{6B23DD4E-1F03-7641-5D2F-489C12B659C3}"/>
              </a:ext>
            </a:extLst>
          </p:cNvPr>
          <p:cNvGrpSpPr/>
          <p:nvPr/>
        </p:nvGrpSpPr>
        <p:grpSpPr>
          <a:xfrm>
            <a:off x="6229350" y="1178804"/>
            <a:ext cx="5398901" cy="5144207"/>
            <a:chOff x="6897688" y="1757735"/>
            <a:chExt cx="3498479" cy="3102402"/>
          </a:xfrm>
        </p:grpSpPr>
        <p:sp>
          <p:nvSpPr>
            <p:cNvPr id="28" name="Freeform 27">
              <a:extLst>
                <a:ext uri="{FF2B5EF4-FFF2-40B4-BE49-F238E27FC236}">
                  <a16:creationId xmlns:a16="http://schemas.microsoft.com/office/drawing/2014/main" id="{77838201-49D9-44C8-CB80-56E395F070D6}"/>
                </a:ext>
              </a:extLst>
            </p:cNvPr>
            <p:cNvSpPr/>
            <p:nvPr/>
          </p:nvSpPr>
          <p:spPr>
            <a:xfrm>
              <a:off x="6897688" y="1759604"/>
              <a:ext cx="1962741" cy="3100533"/>
            </a:xfrm>
            <a:custGeom>
              <a:avLst/>
              <a:gdLst>
                <a:gd name="connsiteX0" fmla="*/ 1184787 w 1962741"/>
                <a:gd name="connsiteY0" fmla="*/ 46947 h 3100533"/>
                <a:gd name="connsiteX1" fmla="*/ 807577 w 1962741"/>
                <a:gd name="connsiteY1" fmla="*/ 44676 h 3100533"/>
                <a:gd name="connsiteX2" fmla="*/ 434953 w 1962741"/>
                <a:gd name="connsiteY2" fmla="*/ 39895 h 3100533"/>
                <a:gd name="connsiteX3" fmla="*/ 76956 w 1962741"/>
                <a:gd name="connsiteY3" fmla="*/ 37744 h 3100533"/>
                <a:gd name="connsiteX4" fmla="*/ 45098 w 1962741"/>
                <a:gd name="connsiteY4" fmla="*/ 37744 h 3100533"/>
                <a:gd name="connsiteX5" fmla="*/ 37413 w 1962741"/>
                <a:gd name="connsiteY5" fmla="*/ 37744 h 3100533"/>
                <a:gd name="connsiteX6" fmla="*/ 33942 w 1962741"/>
                <a:gd name="connsiteY6" fmla="*/ 39059 h 3100533"/>
                <a:gd name="connsiteX7" fmla="*/ 32950 w 1962741"/>
                <a:gd name="connsiteY7" fmla="*/ 43481 h 3100533"/>
                <a:gd name="connsiteX8" fmla="*/ 32950 w 1962741"/>
                <a:gd name="connsiteY8" fmla="*/ 62006 h 3100533"/>
                <a:gd name="connsiteX9" fmla="*/ 32950 w 1962741"/>
                <a:gd name="connsiteY9" fmla="*/ 130609 h 3100533"/>
                <a:gd name="connsiteX10" fmla="*/ 32702 w 1962741"/>
                <a:gd name="connsiteY10" fmla="*/ 244030 h 3100533"/>
                <a:gd name="connsiteX11" fmla="*/ 32082 w 1962741"/>
                <a:gd name="connsiteY11" fmla="*/ 406214 h 3100533"/>
                <a:gd name="connsiteX12" fmla="*/ 28735 w 1962741"/>
                <a:gd name="connsiteY12" fmla="*/ 710265 h 3100533"/>
                <a:gd name="connsiteX13" fmla="*/ 27620 w 1962741"/>
                <a:gd name="connsiteY13" fmla="*/ 719468 h 3100533"/>
                <a:gd name="connsiteX14" fmla="*/ 27000 w 1962741"/>
                <a:gd name="connsiteY14" fmla="*/ 656004 h 3100533"/>
                <a:gd name="connsiteX15" fmla="*/ 27124 w 1962741"/>
                <a:gd name="connsiteY15" fmla="*/ 256699 h 3100533"/>
                <a:gd name="connsiteX16" fmla="*/ 27372 w 1962741"/>
                <a:gd name="connsiteY16" fmla="*/ 51966 h 3100533"/>
                <a:gd name="connsiteX17" fmla="*/ 28487 w 1962741"/>
                <a:gd name="connsiteY17" fmla="*/ 38461 h 3100533"/>
                <a:gd name="connsiteX18" fmla="*/ 31214 w 1962741"/>
                <a:gd name="connsiteY18" fmla="*/ 32963 h 3100533"/>
                <a:gd name="connsiteX19" fmla="*/ 33694 w 1962741"/>
                <a:gd name="connsiteY19" fmla="*/ 32246 h 3100533"/>
                <a:gd name="connsiteX20" fmla="*/ 36297 w 1962741"/>
                <a:gd name="connsiteY20" fmla="*/ 31888 h 3100533"/>
                <a:gd name="connsiteX21" fmla="*/ 47329 w 1962741"/>
                <a:gd name="connsiteY21" fmla="*/ 30812 h 3100533"/>
                <a:gd name="connsiteX22" fmla="*/ 58982 w 1962741"/>
                <a:gd name="connsiteY22" fmla="*/ 30812 h 3100533"/>
                <a:gd name="connsiteX23" fmla="*/ 99888 w 1962741"/>
                <a:gd name="connsiteY23" fmla="*/ 30812 h 3100533"/>
                <a:gd name="connsiteX24" fmla="*/ 179719 w 1962741"/>
                <a:gd name="connsiteY24" fmla="*/ 30812 h 3100533"/>
                <a:gd name="connsiteX25" fmla="*/ 811667 w 1962741"/>
                <a:gd name="connsiteY25" fmla="*/ 31888 h 3100533"/>
                <a:gd name="connsiteX26" fmla="*/ 1358084 w 1962741"/>
                <a:gd name="connsiteY26" fmla="*/ 29975 h 3100533"/>
                <a:gd name="connsiteX27" fmla="*/ 1419196 w 1962741"/>
                <a:gd name="connsiteY27" fmla="*/ 26031 h 3100533"/>
                <a:gd name="connsiteX28" fmla="*/ 1173507 w 1962741"/>
                <a:gd name="connsiteY28" fmla="*/ 10853 h 3100533"/>
                <a:gd name="connsiteX29" fmla="*/ 697624 w 1962741"/>
                <a:gd name="connsiteY29" fmla="*/ 3801 h 3100533"/>
                <a:gd name="connsiteX30" fmla="*/ 659196 w 1962741"/>
                <a:gd name="connsiteY30" fmla="*/ 3443 h 3100533"/>
                <a:gd name="connsiteX31" fmla="*/ 338760 w 1962741"/>
                <a:gd name="connsiteY31" fmla="*/ 455 h 3100533"/>
                <a:gd name="connsiteX32" fmla="*/ 180462 w 1962741"/>
                <a:gd name="connsiteY32" fmla="*/ 96 h 3100533"/>
                <a:gd name="connsiteX33" fmla="*/ 101128 w 1962741"/>
                <a:gd name="connsiteY33" fmla="*/ 694 h 3100533"/>
                <a:gd name="connsiteX34" fmla="*/ 57246 w 1962741"/>
                <a:gd name="connsiteY34" fmla="*/ 1172 h 3100533"/>
                <a:gd name="connsiteX35" fmla="*/ 38528 w 1962741"/>
                <a:gd name="connsiteY35" fmla="*/ 1172 h 3100533"/>
                <a:gd name="connsiteX36" fmla="*/ 22537 w 1962741"/>
                <a:gd name="connsiteY36" fmla="*/ 5953 h 3100533"/>
                <a:gd name="connsiteX37" fmla="*/ 16711 w 1962741"/>
                <a:gd name="connsiteY37" fmla="*/ 10136 h 3100533"/>
                <a:gd name="connsiteX38" fmla="*/ 11381 w 1962741"/>
                <a:gd name="connsiteY38" fmla="*/ 16829 h 3100533"/>
                <a:gd name="connsiteX39" fmla="*/ 5555 w 1962741"/>
                <a:gd name="connsiteY39" fmla="*/ 33322 h 3100533"/>
                <a:gd name="connsiteX40" fmla="*/ 4563 w 1962741"/>
                <a:gd name="connsiteY40" fmla="*/ 43959 h 3100533"/>
                <a:gd name="connsiteX41" fmla="*/ 4563 w 1962741"/>
                <a:gd name="connsiteY41" fmla="*/ 55911 h 3100533"/>
                <a:gd name="connsiteX42" fmla="*/ 4563 w 1962741"/>
                <a:gd name="connsiteY42" fmla="*/ 80292 h 3100533"/>
                <a:gd name="connsiteX43" fmla="*/ 4563 w 1962741"/>
                <a:gd name="connsiteY43" fmla="*/ 108139 h 3100533"/>
                <a:gd name="connsiteX44" fmla="*/ 3943 w 1962741"/>
                <a:gd name="connsiteY44" fmla="*/ 150926 h 3100533"/>
                <a:gd name="connsiteX45" fmla="*/ 2456 w 1962741"/>
                <a:gd name="connsiteY45" fmla="*/ 737634 h 3100533"/>
                <a:gd name="connsiteX46" fmla="*/ 2456 w 1962741"/>
                <a:gd name="connsiteY46" fmla="*/ 928024 h 3100533"/>
                <a:gd name="connsiteX47" fmla="*/ 1836 w 1962741"/>
                <a:gd name="connsiteY47" fmla="*/ 1209247 h 3100533"/>
                <a:gd name="connsiteX48" fmla="*/ 968 w 1962741"/>
                <a:gd name="connsiteY48" fmla="*/ 1612736 h 3100533"/>
                <a:gd name="connsiteX49" fmla="*/ 101 w 1962741"/>
                <a:gd name="connsiteY49" fmla="*/ 2182831 h 3100533"/>
                <a:gd name="connsiteX50" fmla="*/ 101 w 1962741"/>
                <a:gd name="connsiteY50" fmla="*/ 2767985 h 3100533"/>
                <a:gd name="connsiteX51" fmla="*/ 1092 w 1962741"/>
                <a:gd name="connsiteY51" fmla="*/ 2868857 h 3100533"/>
                <a:gd name="connsiteX52" fmla="*/ 1836 w 1962741"/>
                <a:gd name="connsiteY52" fmla="*/ 2954670 h 3100533"/>
                <a:gd name="connsiteX53" fmla="*/ 2332 w 1962741"/>
                <a:gd name="connsiteY53" fmla="*/ 3036539 h 3100533"/>
                <a:gd name="connsiteX54" fmla="*/ 2332 w 1962741"/>
                <a:gd name="connsiteY54" fmla="*/ 3048850 h 3100533"/>
                <a:gd name="connsiteX55" fmla="*/ 2704 w 1962741"/>
                <a:gd name="connsiteY55" fmla="*/ 3060921 h 3100533"/>
                <a:gd name="connsiteX56" fmla="*/ 8158 w 1962741"/>
                <a:gd name="connsiteY56" fmla="*/ 3079924 h 3100533"/>
                <a:gd name="connsiteX57" fmla="*/ 10141 w 1962741"/>
                <a:gd name="connsiteY57" fmla="*/ 3083390 h 3100533"/>
                <a:gd name="connsiteX58" fmla="*/ 12868 w 1962741"/>
                <a:gd name="connsiteY58" fmla="*/ 3087214 h 3100533"/>
                <a:gd name="connsiteX59" fmla="*/ 18695 w 1962741"/>
                <a:gd name="connsiteY59" fmla="*/ 3092712 h 3100533"/>
                <a:gd name="connsiteX60" fmla="*/ 34190 w 1962741"/>
                <a:gd name="connsiteY60" fmla="*/ 3099166 h 3100533"/>
                <a:gd name="connsiteX61" fmla="*/ 53899 w 1962741"/>
                <a:gd name="connsiteY61" fmla="*/ 3099405 h 3100533"/>
                <a:gd name="connsiteX62" fmla="*/ 70138 w 1962741"/>
                <a:gd name="connsiteY62" fmla="*/ 3099405 h 3100533"/>
                <a:gd name="connsiteX63" fmla="*/ 90715 w 1962741"/>
                <a:gd name="connsiteY63" fmla="*/ 3099405 h 3100533"/>
                <a:gd name="connsiteX64" fmla="*/ 173645 w 1962741"/>
                <a:gd name="connsiteY64" fmla="*/ 3099764 h 3100533"/>
                <a:gd name="connsiteX65" fmla="*/ 339751 w 1962741"/>
                <a:gd name="connsiteY65" fmla="*/ 3100481 h 3100533"/>
                <a:gd name="connsiteX66" fmla="*/ 654610 w 1962741"/>
                <a:gd name="connsiteY66" fmla="*/ 3097015 h 3100533"/>
                <a:gd name="connsiteX67" fmla="*/ 763075 w 1962741"/>
                <a:gd name="connsiteY67" fmla="*/ 3097015 h 3100533"/>
                <a:gd name="connsiteX68" fmla="*/ 1099131 w 1962741"/>
                <a:gd name="connsiteY68" fmla="*/ 3096059 h 3100533"/>
                <a:gd name="connsiteX69" fmla="*/ 1788597 w 1962741"/>
                <a:gd name="connsiteY69" fmla="*/ 3082673 h 3100533"/>
                <a:gd name="connsiteX70" fmla="*/ 1881691 w 1962741"/>
                <a:gd name="connsiteY70" fmla="*/ 3073589 h 3100533"/>
                <a:gd name="connsiteX71" fmla="*/ 1376925 w 1962741"/>
                <a:gd name="connsiteY71" fmla="*/ 3065343 h 3100533"/>
                <a:gd name="connsiteX72" fmla="*/ 1581460 w 1962741"/>
                <a:gd name="connsiteY72" fmla="*/ 3062714 h 3100533"/>
                <a:gd name="connsiteX73" fmla="*/ 1497911 w 1962741"/>
                <a:gd name="connsiteY73" fmla="*/ 3059845 h 3100533"/>
                <a:gd name="connsiteX74" fmla="*/ 1138550 w 1962741"/>
                <a:gd name="connsiteY74" fmla="*/ 3059128 h 3100533"/>
                <a:gd name="connsiteX75" fmla="*/ 1115370 w 1962741"/>
                <a:gd name="connsiteY75" fmla="*/ 3057455 h 3100533"/>
                <a:gd name="connsiteX76" fmla="*/ 1152558 w 1962741"/>
                <a:gd name="connsiteY76" fmla="*/ 3056977 h 3100533"/>
                <a:gd name="connsiteX77" fmla="*/ 1649762 w 1962741"/>
                <a:gd name="connsiteY77" fmla="*/ 3056618 h 3100533"/>
                <a:gd name="connsiteX78" fmla="*/ 1956563 w 1962741"/>
                <a:gd name="connsiteY78" fmla="*/ 3048730 h 3100533"/>
                <a:gd name="connsiteX79" fmla="*/ 1770747 w 1962741"/>
                <a:gd name="connsiteY79" fmla="*/ 3043113 h 3100533"/>
                <a:gd name="connsiteX80" fmla="*/ 1752153 w 1962741"/>
                <a:gd name="connsiteY80" fmla="*/ 3043352 h 3100533"/>
                <a:gd name="connsiteX81" fmla="*/ 1120204 w 1962741"/>
                <a:gd name="connsiteY81" fmla="*/ 3043352 h 3100533"/>
                <a:gd name="connsiteX82" fmla="*/ 1059836 w 1962741"/>
                <a:gd name="connsiteY82" fmla="*/ 3042157 h 3100533"/>
                <a:gd name="connsiteX83" fmla="*/ 1115618 w 1962741"/>
                <a:gd name="connsiteY83" fmla="*/ 3041440 h 3100533"/>
                <a:gd name="connsiteX84" fmla="*/ 1256684 w 1962741"/>
                <a:gd name="connsiteY84" fmla="*/ 3038930 h 3100533"/>
                <a:gd name="connsiteX85" fmla="*/ 1281600 w 1962741"/>
                <a:gd name="connsiteY85" fmla="*/ 3027934 h 3100533"/>
                <a:gd name="connsiteX86" fmla="*/ 1179457 w 1962741"/>
                <a:gd name="connsiteY86" fmla="*/ 3025305 h 3100533"/>
                <a:gd name="connsiteX87" fmla="*/ 123193 w 1962741"/>
                <a:gd name="connsiteY87" fmla="*/ 3021480 h 3100533"/>
                <a:gd name="connsiteX88" fmla="*/ 78319 w 1962741"/>
                <a:gd name="connsiteY88" fmla="*/ 3021480 h 3100533"/>
                <a:gd name="connsiteX89" fmla="*/ 65799 w 1962741"/>
                <a:gd name="connsiteY89" fmla="*/ 3021480 h 3100533"/>
                <a:gd name="connsiteX90" fmla="*/ 64436 w 1962741"/>
                <a:gd name="connsiteY90" fmla="*/ 3021361 h 3100533"/>
                <a:gd name="connsiteX91" fmla="*/ 64436 w 1962741"/>
                <a:gd name="connsiteY91" fmla="*/ 3019688 h 3100533"/>
                <a:gd name="connsiteX92" fmla="*/ 64436 w 1962741"/>
                <a:gd name="connsiteY92" fmla="*/ 2719820 h 3100533"/>
                <a:gd name="connsiteX93" fmla="*/ 64436 w 1962741"/>
                <a:gd name="connsiteY93" fmla="*/ 2268047 h 3100533"/>
                <a:gd name="connsiteX94" fmla="*/ 64436 w 1962741"/>
                <a:gd name="connsiteY94" fmla="*/ 1364380 h 3100533"/>
                <a:gd name="connsiteX95" fmla="*/ 64436 w 1962741"/>
                <a:gd name="connsiteY95" fmla="*/ 1171719 h 3100533"/>
                <a:gd name="connsiteX96" fmla="*/ 65675 w 1962741"/>
                <a:gd name="connsiteY96" fmla="*/ 565411 h 3100533"/>
                <a:gd name="connsiteX97" fmla="*/ 65675 w 1962741"/>
                <a:gd name="connsiteY97" fmla="*/ 663773 h 3100533"/>
                <a:gd name="connsiteX98" fmla="*/ 66047 w 1962741"/>
                <a:gd name="connsiteY98" fmla="*/ 166344 h 3100533"/>
                <a:gd name="connsiteX99" fmla="*/ 66171 w 1962741"/>
                <a:gd name="connsiteY99" fmla="*/ 79097 h 3100533"/>
                <a:gd name="connsiteX100" fmla="*/ 66295 w 1962741"/>
                <a:gd name="connsiteY100" fmla="*/ 78977 h 3100533"/>
                <a:gd name="connsiteX101" fmla="*/ 66295 w 1962741"/>
                <a:gd name="connsiteY101" fmla="*/ 78977 h 3100533"/>
                <a:gd name="connsiteX102" fmla="*/ 66295 w 1962741"/>
                <a:gd name="connsiteY102" fmla="*/ 78977 h 3100533"/>
                <a:gd name="connsiteX103" fmla="*/ 67287 w 1962741"/>
                <a:gd name="connsiteY103" fmla="*/ 78977 h 3100533"/>
                <a:gd name="connsiteX104" fmla="*/ 86749 w 1962741"/>
                <a:gd name="connsiteY104" fmla="*/ 78977 h 3100533"/>
                <a:gd name="connsiteX105" fmla="*/ 243310 w 1962741"/>
                <a:gd name="connsiteY105" fmla="*/ 79097 h 3100533"/>
                <a:gd name="connsiteX106" fmla="*/ 563127 w 1962741"/>
                <a:gd name="connsiteY106" fmla="*/ 78738 h 3100533"/>
                <a:gd name="connsiteX107" fmla="*/ 845137 w 1962741"/>
                <a:gd name="connsiteY107" fmla="*/ 71806 h 3100533"/>
                <a:gd name="connsiteX108" fmla="*/ 851087 w 1962741"/>
                <a:gd name="connsiteY108" fmla="*/ 71209 h 3100533"/>
                <a:gd name="connsiteX109" fmla="*/ 800263 w 1962741"/>
                <a:gd name="connsiteY109" fmla="*/ 61767 h 3100533"/>
                <a:gd name="connsiteX110" fmla="*/ 857904 w 1962741"/>
                <a:gd name="connsiteY110" fmla="*/ 62364 h 3100533"/>
                <a:gd name="connsiteX111" fmla="*/ 847244 w 1962741"/>
                <a:gd name="connsiteY111" fmla="*/ 65472 h 3100533"/>
                <a:gd name="connsiteX112" fmla="*/ 930173 w 1962741"/>
                <a:gd name="connsiteY112" fmla="*/ 65591 h 3100533"/>
                <a:gd name="connsiteX113" fmla="*/ 1208712 w 1962741"/>
                <a:gd name="connsiteY113" fmla="*/ 63082 h 3100533"/>
                <a:gd name="connsiteX114" fmla="*/ 1411262 w 1962741"/>
                <a:gd name="connsiteY114" fmla="*/ 51488 h 3100533"/>
                <a:gd name="connsiteX115" fmla="*/ 1331060 w 1962741"/>
                <a:gd name="connsiteY115" fmla="*/ 48261 h 3100533"/>
                <a:gd name="connsiteX116" fmla="*/ 1185159 w 1962741"/>
                <a:gd name="connsiteY116" fmla="*/ 46827 h 3100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962741" h="3100533">
                  <a:moveTo>
                    <a:pt x="1184787" y="46947"/>
                  </a:moveTo>
                  <a:cubicBezTo>
                    <a:pt x="1081405" y="44676"/>
                    <a:pt x="934884" y="44556"/>
                    <a:pt x="807577" y="44676"/>
                  </a:cubicBezTo>
                  <a:cubicBezTo>
                    <a:pt x="661056" y="44676"/>
                    <a:pt x="533749" y="44676"/>
                    <a:pt x="434953" y="39895"/>
                  </a:cubicBezTo>
                  <a:cubicBezTo>
                    <a:pt x="337520" y="37027"/>
                    <a:pt x="204263" y="37744"/>
                    <a:pt x="76956" y="37744"/>
                  </a:cubicBezTo>
                  <a:cubicBezTo>
                    <a:pt x="66047" y="37744"/>
                    <a:pt x="55387" y="37744"/>
                    <a:pt x="45098" y="37744"/>
                  </a:cubicBezTo>
                  <a:cubicBezTo>
                    <a:pt x="42495" y="37744"/>
                    <a:pt x="40016" y="37744"/>
                    <a:pt x="37413" y="37744"/>
                  </a:cubicBezTo>
                  <a:cubicBezTo>
                    <a:pt x="36173" y="37624"/>
                    <a:pt x="34809" y="37744"/>
                    <a:pt x="33942" y="39059"/>
                  </a:cubicBezTo>
                  <a:cubicBezTo>
                    <a:pt x="32950" y="40254"/>
                    <a:pt x="32826" y="41927"/>
                    <a:pt x="32950" y="43481"/>
                  </a:cubicBezTo>
                  <a:cubicBezTo>
                    <a:pt x="32950" y="49815"/>
                    <a:pt x="32950" y="55911"/>
                    <a:pt x="32950" y="62006"/>
                  </a:cubicBezTo>
                  <a:cubicBezTo>
                    <a:pt x="32950" y="86387"/>
                    <a:pt x="32950" y="109096"/>
                    <a:pt x="32950" y="130609"/>
                  </a:cubicBezTo>
                  <a:cubicBezTo>
                    <a:pt x="32950" y="173396"/>
                    <a:pt x="32826" y="210804"/>
                    <a:pt x="32702" y="244030"/>
                  </a:cubicBezTo>
                  <a:cubicBezTo>
                    <a:pt x="32454" y="310601"/>
                    <a:pt x="32330" y="360917"/>
                    <a:pt x="32082" y="406214"/>
                  </a:cubicBezTo>
                  <a:cubicBezTo>
                    <a:pt x="31586" y="496927"/>
                    <a:pt x="30595" y="568040"/>
                    <a:pt x="28735" y="710265"/>
                  </a:cubicBezTo>
                  <a:cubicBezTo>
                    <a:pt x="28735" y="710265"/>
                    <a:pt x="28115" y="726997"/>
                    <a:pt x="27620" y="719468"/>
                  </a:cubicBezTo>
                  <a:cubicBezTo>
                    <a:pt x="27124" y="711938"/>
                    <a:pt x="26876" y="680147"/>
                    <a:pt x="27000" y="656004"/>
                  </a:cubicBezTo>
                  <a:cubicBezTo>
                    <a:pt x="27000" y="523699"/>
                    <a:pt x="27000" y="390438"/>
                    <a:pt x="27124" y="256699"/>
                  </a:cubicBezTo>
                  <a:cubicBezTo>
                    <a:pt x="27124" y="188455"/>
                    <a:pt x="27372" y="120211"/>
                    <a:pt x="27372" y="51966"/>
                  </a:cubicBezTo>
                  <a:cubicBezTo>
                    <a:pt x="27620" y="47186"/>
                    <a:pt x="27992" y="42764"/>
                    <a:pt x="28487" y="38461"/>
                  </a:cubicBezTo>
                  <a:cubicBezTo>
                    <a:pt x="28487" y="36429"/>
                    <a:pt x="29479" y="33919"/>
                    <a:pt x="31214" y="32963"/>
                  </a:cubicBezTo>
                  <a:cubicBezTo>
                    <a:pt x="32082" y="32366"/>
                    <a:pt x="32826" y="32366"/>
                    <a:pt x="33694" y="32246"/>
                  </a:cubicBezTo>
                  <a:lnTo>
                    <a:pt x="36297" y="31888"/>
                  </a:lnTo>
                  <a:cubicBezTo>
                    <a:pt x="39768" y="31410"/>
                    <a:pt x="43487" y="30932"/>
                    <a:pt x="47329" y="30812"/>
                  </a:cubicBezTo>
                  <a:lnTo>
                    <a:pt x="58982" y="30812"/>
                  </a:lnTo>
                  <a:cubicBezTo>
                    <a:pt x="58982" y="30812"/>
                    <a:pt x="99888" y="30812"/>
                    <a:pt x="99888" y="30812"/>
                  </a:cubicBezTo>
                  <a:cubicBezTo>
                    <a:pt x="126540" y="30812"/>
                    <a:pt x="153067" y="30812"/>
                    <a:pt x="179719" y="30812"/>
                  </a:cubicBezTo>
                  <a:cubicBezTo>
                    <a:pt x="392434" y="31171"/>
                    <a:pt x="604530" y="31529"/>
                    <a:pt x="811667" y="31888"/>
                  </a:cubicBezTo>
                  <a:cubicBezTo>
                    <a:pt x="996616" y="32366"/>
                    <a:pt x="1174375" y="31410"/>
                    <a:pt x="1358084" y="29975"/>
                  </a:cubicBezTo>
                  <a:cubicBezTo>
                    <a:pt x="1408535" y="29139"/>
                    <a:pt x="1420435" y="27944"/>
                    <a:pt x="1419196" y="26031"/>
                  </a:cubicBezTo>
                  <a:cubicBezTo>
                    <a:pt x="1415353" y="20175"/>
                    <a:pt x="1322631" y="14797"/>
                    <a:pt x="1173507" y="10853"/>
                  </a:cubicBezTo>
                  <a:cubicBezTo>
                    <a:pt x="1043597" y="7028"/>
                    <a:pt x="931661" y="1530"/>
                    <a:pt x="697624" y="3801"/>
                  </a:cubicBezTo>
                  <a:lnTo>
                    <a:pt x="659196" y="3443"/>
                  </a:lnTo>
                  <a:cubicBezTo>
                    <a:pt x="550483" y="2487"/>
                    <a:pt x="444374" y="1411"/>
                    <a:pt x="338760" y="455"/>
                  </a:cubicBezTo>
                  <a:cubicBezTo>
                    <a:pt x="285953" y="96"/>
                    <a:pt x="233269" y="-143"/>
                    <a:pt x="180462" y="96"/>
                  </a:cubicBezTo>
                  <a:cubicBezTo>
                    <a:pt x="154059" y="335"/>
                    <a:pt x="127655" y="455"/>
                    <a:pt x="101128" y="694"/>
                  </a:cubicBezTo>
                  <a:cubicBezTo>
                    <a:pt x="86501" y="813"/>
                    <a:pt x="71873" y="1052"/>
                    <a:pt x="57246" y="1172"/>
                  </a:cubicBezTo>
                  <a:lnTo>
                    <a:pt x="38528" y="1172"/>
                  </a:lnTo>
                  <a:cubicBezTo>
                    <a:pt x="32330" y="1411"/>
                    <a:pt x="26876" y="3323"/>
                    <a:pt x="22537" y="5953"/>
                  </a:cubicBezTo>
                  <a:cubicBezTo>
                    <a:pt x="20306" y="7267"/>
                    <a:pt x="18447" y="8701"/>
                    <a:pt x="16711" y="10136"/>
                  </a:cubicBezTo>
                  <a:cubicBezTo>
                    <a:pt x="14976" y="11570"/>
                    <a:pt x="12620" y="14438"/>
                    <a:pt x="11381" y="16829"/>
                  </a:cubicBezTo>
                  <a:cubicBezTo>
                    <a:pt x="9026" y="21131"/>
                    <a:pt x="6918" y="26509"/>
                    <a:pt x="5555" y="33322"/>
                  </a:cubicBezTo>
                  <a:cubicBezTo>
                    <a:pt x="4935" y="36429"/>
                    <a:pt x="4563" y="40015"/>
                    <a:pt x="4563" y="43959"/>
                  </a:cubicBezTo>
                  <a:lnTo>
                    <a:pt x="4563" y="55911"/>
                  </a:lnTo>
                  <a:cubicBezTo>
                    <a:pt x="4563" y="63799"/>
                    <a:pt x="4563" y="72045"/>
                    <a:pt x="4563" y="80292"/>
                  </a:cubicBezTo>
                  <a:cubicBezTo>
                    <a:pt x="4563" y="89495"/>
                    <a:pt x="4563" y="99056"/>
                    <a:pt x="4563" y="108139"/>
                  </a:cubicBezTo>
                  <a:cubicBezTo>
                    <a:pt x="4563" y="126306"/>
                    <a:pt x="4191" y="142560"/>
                    <a:pt x="3943" y="150926"/>
                  </a:cubicBezTo>
                  <a:cubicBezTo>
                    <a:pt x="1836" y="329484"/>
                    <a:pt x="2084" y="545690"/>
                    <a:pt x="2456" y="737634"/>
                  </a:cubicBezTo>
                  <a:cubicBezTo>
                    <a:pt x="3447" y="912965"/>
                    <a:pt x="2952" y="751140"/>
                    <a:pt x="2456" y="928024"/>
                  </a:cubicBezTo>
                  <a:cubicBezTo>
                    <a:pt x="1836" y="1024833"/>
                    <a:pt x="1712" y="1129171"/>
                    <a:pt x="1836" y="1209247"/>
                  </a:cubicBezTo>
                  <a:cubicBezTo>
                    <a:pt x="1588" y="1682534"/>
                    <a:pt x="1340" y="1122717"/>
                    <a:pt x="968" y="1612736"/>
                  </a:cubicBezTo>
                  <a:cubicBezTo>
                    <a:pt x="472" y="1789621"/>
                    <a:pt x="-271" y="1990768"/>
                    <a:pt x="101" y="2182831"/>
                  </a:cubicBezTo>
                  <a:cubicBezTo>
                    <a:pt x="968" y="2382424"/>
                    <a:pt x="224" y="2583451"/>
                    <a:pt x="101" y="2767985"/>
                  </a:cubicBezTo>
                  <a:cubicBezTo>
                    <a:pt x="101" y="2767985"/>
                    <a:pt x="472" y="2813521"/>
                    <a:pt x="1092" y="2868857"/>
                  </a:cubicBezTo>
                  <a:cubicBezTo>
                    <a:pt x="1340" y="2896466"/>
                    <a:pt x="1588" y="2926584"/>
                    <a:pt x="1836" y="2954670"/>
                  </a:cubicBezTo>
                  <a:cubicBezTo>
                    <a:pt x="1960" y="2985864"/>
                    <a:pt x="2208" y="3014907"/>
                    <a:pt x="2332" y="3036539"/>
                  </a:cubicBezTo>
                  <a:lnTo>
                    <a:pt x="2332" y="3048850"/>
                  </a:lnTo>
                  <a:cubicBezTo>
                    <a:pt x="2332" y="3053033"/>
                    <a:pt x="2332" y="3057216"/>
                    <a:pt x="2704" y="3060921"/>
                  </a:cubicBezTo>
                  <a:cubicBezTo>
                    <a:pt x="3447" y="3068570"/>
                    <a:pt x="5679" y="3075024"/>
                    <a:pt x="8158" y="3079924"/>
                  </a:cubicBezTo>
                  <a:cubicBezTo>
                    <a:pt x="8778" y="3081119"/>
                    <a:pt x="9398" y="3082314"/>
                    <a:pt x="10141" y="3083390"/>
                  </a:cubicBezTo>
                  <a:cubicBezTo>
                    <a:pt x="10885" y="3084585"/>
                    <a:pt x="11877" y="3086019"/>
                    <a:pt x="12868" y="3087214"/>
                  </a:cubicBezTo>
                  <a:cubicBezTo>
                    <a:pt x="15100" y="3089844"/>
                    <a:pt x="16587" y="3091158"/>
                    <a:pt x="18695" y="3092712"/>
                  </a:cubicBezTo>
                  <a:cubicBezTo>
                    <a:pt x="22785" y="3095700"/>
                    <a:pt x="27992" y="3098329"/>
                    <a:pt x="34190" y="3099166"/>
                  </a:cubicBezTo>
                  <a:cubicBezTo>
                    <a:pt x="40635" y="3099644"/>
                    <a:pt x="47329" y="3099286"/>
                    <a:pt x="53899" y="3099405"/>
                  </a:cubicBezTo>
                  <a:lnTo>
                    <a:pt x="70138" y="3099405"/>
                  </a:lnTo>
                  <a:cubicBezTo>
                    <a:pt x="76956" y="3099405"/>
                    <a:pt x="83898" y="3099405"/>
                    <a:pt x="90715" y="3099405"/>
                  </a:cubicBezTo>
                  <a:cubicBezTo>
                    <a:pt x="118234" y="3099525"/>
                    <a:pt x="145878" y="3099644"/>
                    <a:pt x="173645" y="3099764"/>
                  </a:cubicBezTo>
                  <a:cubicBezTo>
                    <a:pt x="229055" y="3100003"/>
                    <a:pt x="284713" y="3100242"/>
                    <a:pt x="339751" y="3100481"/>
                  </a:cubicBezTo>
                  <a:cubicBezTo>
                    <a:pt x="449704" y="3100720"/>
                    <a:pt x="556929" y="3100242"/>
                    <a:pt x="654610" y="3097015"/>
                  </a:cubicBezTo>
                  <a:cubicBezTo>
                    <a:pt x="673204" y="3096776"/>
                    <a:pt x="725887" y="3097493"/>
                    <a:pt x="763075" y="3097015"/>
                  </a:cubicBezTo>
                  <a:cubicBezTo>
                    <a:pt x="871416" y="3097015"/>
                    <a:pt x="982980" y="3095581"/>
                    <a:pt x="1099131" y="3096059"/>
                  </a:cubicBezTo>
                  <a:cubicBezTo>
                    <a:pt x="1424402" y="3095939"/>
                    <a:pt x="1650629" y="3091756"/>
                    <a:pt x="1788597" y="3082673"/>
                  </a:cubicBezTo>
                  <a:cubicBezTo>
                    <a:pt x="1839792" y="3080043"/>
                    <a:pt x="1909458" y="3077175"/>
                    <a:pt x="1881691" y="3073589"/>
                  </a:cubicBezTo>
                  <a:cubicBezTo>
                    <a:pt x="1675793" y="3072872"/>
                    <a:pt x="1506960" y="3071677"/>
                    <a:pt x="1376925" y="3065343"/>
                  </a:cubicBezTo>
                  <a:cubicBezTo>
                    <a:pt x="1427997" y="3062714"/>
                    <a:pt x="1514769" y="3064267"/>
                    <a:pt x="1581460" y="3062714"/>
                  </a:cubicBezTo>
                  <a:cubicBezTo>
                    <a:pt x="1547371" y="3061877"/>
                    <a:pt x="1524190" y="3060084"/>
                    <a:pt x="1497911" y="3059845"/>
                  </a:cubicBezTo>
                  <a:cubicBezTo>
                    <a:pt x="1381760" y="3059367"/>
                    <a:pt x="1265609" y="3058769"/>
                    <a:pt x="1138550" y="3059128"/>
                  </a:cubicBezTo>
                  <a:lnTo>
                    <a:pt x="1115370" y="3057455"/>
                  </a:lnTo>
                  <a:lnTo>
                    <a:pt x="1152558" y="3056977"/>
                  </a:lnTo>
                  <a:lnTo>
                    <a:pt x="1649762" y="3056618"/>
                  </a:lnTo>
                  <a:cubicBezTo>
                    <a:pt x="1840288" y="3056140"/>
                    <a:pt x="1917763" y="3053869"/>
                    <a:pt x="1956563" y="3048730"/>
                  </a:cubicBezTo>
                  <a:cubicBezTo>
                    <a:pt x="1984578" y="3044427"/>
                    <a:pt x="1916400" y="3042635"/>
                    <a:pt x="1770747" y="3043113"/>
                  </a:cubicBezTo>
                  <a:lnTo>
                    <a:pt x="1752153" y="3043352"/>
                  </a:lnTo>
                  <a:lnTo>
                    <a:pt x="1120204" y="3043352"/>
                  </a:lnTo>
                  <a:cubicBezTo>
                    <a:pt x="1101610" y="3043591"/>
                    <a:pt x="1086115" y="3042515"/>
                    <a:pt x="1059836" y="3042157"/>
                  </a:cubicBezTo>
                  <a:cubicBezTo>
                    <a:pt x="1078430" y="3041918"/>
                    <a:pt x="1089338" y="3041081"/>
                    <a:pt x="1115618" y="3041440"/>
                  </a:cubicBezTo>
                  <a:cubicBezTo>
                    <a:pt x="1179085" y="3041320"/>
                    <a:pt x="1234867" y="3040603"/>
                    <a:pt x="1256684" y="3038930"/>
                  </a:cubicBezTo>
                  <a:cubicBezTo>
                    <a:pt x="1318664" y="3035464"/>
                    <a:pt x="1335771" y="3031998"/>
                    <a:pt x="1281600" y="3027934"/>
                  </a:cubicBezTo>
                  <a:cubicBezTo>
                    <a:pt x="1266105" y="3026739"/>
                    <a:pt x="1224331" y="3025305"/>
                    <a:pt x="1179457" y="3025305"/>
                  </a:cubicBezTo>
                  <a:cubicBezTo>
                    <a:pt x="831005" y="3023751"/>
                    <a:pt x="491850" y="3018134"/>
                    <a:pt x="123193" y="3021480"/>
                  </a:cubicBezTo>
                  <a:lnTo>
                    <a:pt x="78319" y="3021480"/>
                  </a:lnTo>
                  <a:cubicBezTo>
                    <a:pt x="78319" y="3021480"/>
                    <a:pt x="65799" y="3021480"/>
                    <a:pt x="65799" y="3021480"/>
                  </a:cubicBezTo>
                  <a:cubicBezTo>
                    <a:pt x="65427" y="3021480"/>
                    <a:pt x="64932" y="3021480"/>
                    <a:pt x="64436" y="3021361"/>
                  </a:cubicBezTo>
                  <a:cubicBezTo>
                    <a:pt x="64436" y="3020883"/>
                    <a:pt x="64436" y="3020285"/>
                    <a:pt x="64436" y="3019688"/>
                  </a:cubicBezTo>
                  <a:lnTo>
                    <a:pt x="64436" y="2719820"/>
                  </a:lnTo>
                  <a:cubicBezTo>
                    <a:pt x="64436" y="2719820"/>
                    <a:pt x="64436" y="2268047"/>
                    <a:pt x="64436" y="2268047"/>
                  </a:cubicBezTo>
                  <a:lnTo>
                    <a:pt x="64436" y="1364380"/>
                  </a:lnTo>
                  <a:cubicBezTo>
                    <a:pt x="64188" y="972007"/>
                    <a:pt x="66295" y="1572937"/>
                    <a:pt x="64436" y="1171719"/>
                  </a:cubicBezTo>
                  <a:cubicBezTo>
                    <a:pt x="64560" y="968660"/>
                    <a:pt x="64932" y="765840"/>
                    <a:pt x="65675" y="565411"/>
                  </a:cubicBezTo>
                  <a:lnTo>
                    <a:pt x="65675" y="663773"/>
                  </a:lnTo>
                  <a:cubicBezTo>
                    <a:pt x="65675" y="663773"/>
                    <a:pt x="66047" y="166344"/>
                    <a:pt x="66047" y="166344"/>
                  </a:cubicBezTo>
                  <a:cubicBezTo>
                    <a:pt x="66047" y="137421"/>
                    <a:pt x="66047" y="108259"/>
                    <a:pt x="66171" y="79097"/>
                  </a:cubicBezTo>
                  <a:cubicBezTo>
                    <a:pt x="66171" y="78977"/>
                    <a:pt x="66171" y="78858"/>
                    <a:pt x="66295" y="78977"/>
                  </a:cubicBezTo>
                  <a:lnTo>
                    <a:pt x="66295" y="78977"/>
                  </a:lnTo>
                  <a:cubicBezTo>
                    <a:pt x="66295" y="78977"/>
                    <a:pt x="66295" y="78977"/>
                    <a:pt x="66295" y="78977"/>
                  </a:cubicBezTo>
                  <a:lnTo>
                    <a:pt x="67287" y="78977"/>
                  </a:lnTo>
                  <a:cubicBezTo>
                    <a:pt x="73733" y="78977"/>
                    <a:pt x="80179" y="78977"/>
                    <a:pt x="86749" y="78977"/>
                  </a:cubicBezTo>
                  <a:cubicBezTo>
                    <a:pt x="138564" y="78977"/>
                    <a:pt x="190751" y="78977"/>
                    <a:pt x="243310" y="79097"/>
                  </a:cubicBezTo>
                  <a:cubicBezTo>
                    <a:pt x="348428" y="78977"/>
                    <a:pt x="455034" y="78858"/>
                    <a:pt x="563127" y="78738"/>
                  </a:cubicBezTo>
                  <a:cubicBezTo>
                    <a:pt x="671221" y="78499"/>
                    <a:pt x="784024" y="75631"/>
                    <a:pt x="845137" y="71806"/>
                  </a:cubicBezTo>
                  <a:lnTo>
                    <a:pt x="851087" y="71209"/>
                  </a:lnTo>
                  <a:cubicBezTo>
                    <a:pt x="753654" y="68340"/>
                    <a:pt x="745101" y="65113"/>
                    <a:pt x="800263" y="61767"/>
                  </a:cubicBezTo>
                  <a:lnTo>
                    <a:pt x="857904" y="62364"/>
                  </a:lnTo>
                  <a:cubicBezTo>
                    <a:pt x="845880" y="63560"/>
                    <a:pt x="833980" y="64755"/>
                    <a:pt x="847244" y="65472"/>
                  </a:cubicBezTo>
                  <a:cubicBezTo>
                    <a:pt x="866458" y="65711"/>
                    <a:pt x="904885" y="66069"/>
                    <a:pt x="930173" y="65591"/>
                  </a:cubicBezTo>
                  <a:cubicBezTo>
                    <a:pt x="1019053" y="65113"/>
                    <a:pt x="1113882" y="64157"/>
                    <a:pt x="1208712" y="63082"/>
                  </a:cubicBezTo>
                  <a:cubicBezTo>
                    <a:pt x="1340729" y="60452"/>
                    <a:pt x="1401841" y="56508"/>
                    <a:pt x="1411262" y="51488"/>
                  </a:cubicBezTo>
                  <a:cubicBezTo>
                    <a:pt x="1409899" y="49576"/>
                    <a:pt x="1375934" y="48740"/>
                    <a:pt x="1331060" y="48261"/>
                  </a:cubicBezTo>
                  <a:cubicBezTo>
                    <a:pt x="1286187" y="47783"/>
                    <a:pt x="1230281" y="47305"/>
                    <a:pt x="1185159" y="46827"/>
                  </a:cubicBezTo>
                </a:path>
              </a:pathLst>
            </a:custGeom>
            <a:solidFill>
              <a:srgbClr val="9AC454"/>
            </a:solidFill>
            <a:ln w="0"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04BDD408-1FAC-D500-ECC5-F2A8E433B033}"/>
                </a:ext>
              </a:extLst>
            </p:cNvPr>
            <p:cNvSpPr/>
            <p:nvPr/>
          </p:nvSpPr>
          <p:spPr>
            <a:xfrm>
              <a:off x="8310647" y="1797228"/>
              <a:ext cx="2045961" cy="3023057"/>
            </a:xfrm>
            <a:custGeom>
              <a:avLst/>
              <a:gdLst>
                <a:gd name="connsiteX0" fmla="*/ 0 w 2045961"/>
                <a:gd name="connsiteY0" fmla="*/ 0 h 3023057"/>
                <a:gd name="connsiteX1" fmla="*/ 2042491 w 2045961"/>
                <a:gd name="connsiteY1" fmla="*/ 0 h 3023057"/>
                <a:gd name="connsiteX2" fmla="*/ 2045962 w 2045961"/>
                <a:gd name="connsiteY2" fmla="*/ 4422 h 3023057"/>
                <a:gd name="connsiteX3" fmla="*/ 2045962 w 2045961"/>
                <a:gd name="connsiteY3" fmla="*/ 3018635 h 3023057"/>
                <a:gd name="connsiteX4" fmla="*/ 2042491 w 2045961"/>
                <a:gd name="connsiteY4" fmla="*/ 3023057 h 3023057"/>
                <a:gd name="connsiteX5" fmla="*/ 1061099 w 2045961"/>
                <a:gd name="connsiteY5" fmla="*/ 3023057 h 302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5961" h="3023057">
                  <a:moveTo>
                    <a:pt x="0" y="0"/>
                  </a:moveTo>
                  <a:lnTo>
                    <a:pt x="2042491" y="0"/>
                  </a:lnTo>
                  <a:cubicBezTo>
                    <a:pt x="2044474" y="0"/>
                    <a:pt x="2045962" y="2032"/>
                    <a:pt x="2045962" y="4422"/>
                  </a:cubicBezTo>
                  <a:lnTo>
                    <a:pt x="2045962" y="3018635"/>
                  </a:lnTo>
                  <a:cubicBezTo>
                    <a:pt x="2045962" y="3021025"/>
                    <a:pt x="2044350" y="3023057"/>
                    <a:pt x="2042491" y="3023057"/>
                  </a:cubicBezTo>
                  <a:lnTo>
                    <a:pt x="1061099" y="3023057"/>
                  </a:lnTo>
                </a:path>
              </a:pathLst>
            </a:custGeom>
            <a:solidFill>
              <a:srgbClr val="9AC454"/>
            </a:solidFill>
            <a:ln w="0" cap="flat">
              <a:noFill/>
              <a:prstDash val="solid"/>
              <a:miter/>
            </a:ln>
          </p:spPr>
          <p:txBody>
            <a:bodyPr rtlCol="0" anchor="ctr"/>
            <a:lstStyle/>
            <a:p>
              <a:endParaRPr lang="en-US"/>
            </a:p>
          </p:txBody>
        </p:sp>
        <p:grpSp>
          <p:nvGrpSpPr>
            <p:cNvPr id="30" name="Group 29">
              <a:extLst>
                <a:ext uri="{FF2B5EF4-FFF2-40B4-BE49-F238E27FC236}">
                  <a16:creationId xmlns:a16="http://schemas.microsoft.com/office/drawing/2014/main" id="{7E2C49B4-EB8F-69B5-CE00-B3AA0211229C}"/>
                </a:ext>
              </a:extLst>
            </p:cNvPr>
            <p:cNvGrpSpPr/>
            <p:nvPr/>
          </p:nvGrpSpPr>
          <p:grpSpPr>
            <a:xfrm>
              <a:off x="6930639" y="1757735"/>
              <a:ext cx="3465528" cy="3100043"/>
              <a:chOff x="6930639" y="1757735"/>
              <a:chExt cx="3465528" cy="3100043"/>
            </a:xfrm>
          </p:grpSpPr>
          <p:sp>
            <p:nvSpPr>
              <p:cNvPr id="31" name="Freeform 30">
                <a:extLst>
                  <a:ext uri="{FF2B5EF4-FFF2-40B4-BE49-F238E27FC236}">
                    <a16:creationId xmlns:a16="http://schemas.microsoft.com/office/drawing/2014/main" id="{03473A24-9F00-5A72-5A1A-39C38385B375}"/>
                  </a:ext>
                </a:extLst>
              </p:cNvPr>
              <p:cNvSpPr/>
              <p:nvPr/>
            </p:nvSpPr>
            <p:spPr>
              <a:xfrm>
                <a:off x="6930639" y="1797228"/>
                <a:ext cx="2447592" cy="3023176"/>
              </a:xfrm>
              <a:custGeom>
                <a:avLst/>
                <a:gdLst>
                  <a:gd name="connsiteX0" fmla="*/ 2447592 w 2447592"/>
                  <a:gd name="connsiteY0" fmla="*/ 3023177 h 3023176"/>
                  <a:gd name="connsiteX1" fmla="*/ 3471 w 2447592"/>
                  <a:gd name="connsiteY1" fmla="*/ 3023177 h 3023176"/>
                  <a:gd name="connsiteX2" fmla="*/ 0 w 2447592"/>
                  <a:gd name="connsiteY2" fmla="*/ 3018755 h 3023176"/>
                  <a:gd name="connsiteX3" fmla="*/ 0 w 2447592"/>
                  <a:gd name="connsiteY3" fmla="*/ 4422 h 3023176"/>
                  <a:gd name="connsiteX4" fmla="*/ 3471 w 2447592"/>
                  <a:gd name="connsiteY4" fmla="*/ 0 h 3023176"/>
                  <a:gd name="connsiteX5" fmla="*/ 1386494 w 2447592"/>
                  <a:gd name="connsiteY5" fmla="*/ 0 h 3023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7592" h="3023176">
                    <a:moveTo>
                      <a:pt x="2447592" y="3023177"/>
                    </a:moveTo>
                    <a:lnTo>
                      <a:pt x="3471" y="3023177"/>
                    </a:lnTo>
                    <a:cubicBezTo>
                      <a:pt x="1488" y="3023177"/>
                      <a:pt x="0" y="3021265"/>
                      <a:pt x="0" y="3018755"/>
                    </a:cubicBezTo>
                    <a:lnTo>
                      <a:pt x="0" y="4422"/>
                    </a:lnTo>
                    <a:cubicBezTo>
                      <a:pt x="0" y="2032"/>
                      <a:pt x="1611" y="0"/>
                      <a:pt x="3471" y="0"/>
                    </a:cubicBezTo>
                    <a:lnTo>
                      <a:pt x="1386494" y="0"/>
                    </a:lnTo>
                  </a:path>
                </a:pathLst>
              </a:custGeom>
              <a:solidFill>
                <a:srgbClr val="9BC454"/>
              </a:solidFill>
              <a:ln w="0"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54600CD7-9C22-E3A1-3075-629BBC8A8D23}"/>
                  </a:ext>
                </a:extLst>
              </p:cNvPr>
              <p:cNvSpPr/>
              <p:nvPr/>
            </p:nvSpPr>
            <p:spPr>
              <a:xfrm>
                <a:off x="8778470" y="1757735"/>
                <a:ext cx="1617697" cy="3100043"/>
              </a:xfrm>
              <a:custGeom>
                <a:avLst/>
                <a:gdLst>
                  <a:gd name="connsiteX0" fmla="*/ 808633 w 1617697"/>
                  <a:gd name="connsiteY0" fmla="*/ 3053348 h 3100043"/>
                  <a:gd name="connsiteX1" fmla="*/ 1144441 w 1617697"/>
                  <a:gd name="connsiteY1" fmla="*/ 3055618 h 3100043"/>
                  <a:gd name="connsiteX2" fmla="*/ 1476034 w 1617697"/>
                  <a:gd name="connsiteY2" fmla="*/ 3060399 h 3100043"/>
                  <a:gd name="connsiteX3" fmla="*/ 1546444 w 1617697"/>
                  <a:gd name="connsiteY3" fmla="*/ 3061953 h 3100043"/>
                  <a:gd name="connsiteX4" fmla="*/ 1565410 w 1617697"/>
                  <a:gd name="connsiteY4" fmla="*/ 3062192 h 3100043"/>
                  <a:gd name="connsiteX5" fmla="*/ 1575078 w 1617697"/>
                  <a:gd name="connsiteY5" fmla="*/ 3062192 h 3100043"/>
                  <a:gd name="connsiteX6" fmla="*/ 1580037 w 1617697"/>
                  <a:gd name="connsiteY6" fmla="*/ 3062192 h 3100043"/>
                  <a:gd name="connsiteX7" fmla="*/ 1584128 w 1617697"/>
                  <a:gd name="connsiteY7" fmla="*/ 3059682 h 3100043"/>
                  <a:gd name="connsiteX8" fmla="*/ 1584500 w 1617697"/>
                  <a:gd name="connsiteY8" fmla="*/ 3056694 h 3100043"/>
                  <a:gd name="connsiteX9" fmla="*/ 1584500 w 1617697"/>
                  <a:gd name="connsiteY9" fmla="*/ 3053587 h 3100043"/>
                  <a:gd name="connsiteX10" fmla="*/ 1584500 w 1617697"/>
                  <a:gd name="connsiteY10" fmla="*/ 3047372 h 3100043"/>
                  <a:gd name="connsiteX11" fmla="*/ 1584500 w 1617697"/>
                  <a:gd name="connsiteY11" fmla="*/ 3034823 h 3100043"/>
                  <a:gd name="connsiteX12" fmla="*/ 1584500 w 1617697"/>
                  <a:gd name="connsiteY12" fmla="*/ 3009246 h 3100043"/>
                  <a:gd name="connsiteX13" fmla="*/ 1584500 w 1617697"/>
                  <a:gd name="connsiteY13" fmla="*/ 2796148 h 3100043"/>
                  <a:gd name="connsiteX14" fmla="*/ 1588838 w 1617697"/>
                  <a:gd name="connsiteY14" fmla="*/ 2149920 h 3100043"/>
                  <a:gd name="connsiteX15" fmla="*/ 1589954 w 1617697"/>
                  <a:gd name="connsiteY15" fmla="*/ 2141793 h 3100043"/>
                  <a:gd name="connsiteX16" fmla="*/ 1590574 w 1617697"/>
                  <a:gd name="connsiteY16" fmla="*/ 2198325 h 3100043"/>
                  <a:gd name="connsiteX17" fmla="*/ 1590078 w 1617697"/>
                  <a:gd name="connsiteY17" fmla="*/ 2911481 h 3100043"/>
                  <a:gd name="connsiteX18" fmla="*/ 1590078 w 1617697"/>
                  <a:gd name="connsiteY18" fmla="*/ 3000880 h 3100043"/>
                  <a:gd name="connsiteX19" fmla="*/ 1590078 w 1617697"/>
                  <a:gd name="connsiteY19" fmla="*/ 3023588 h 3100043"/>
                  <a:gd name="connsiteX20" fmla="*/ 1589830 w 1617697"/>
                  <a:gd name="connsiteY20" fmla="*/ 3049404 h 3100043"/>
                  <a:gd name="connsiteX21" fmla="*/ 1588962 w 1617697"/>
                  <a:gd name="connsiteY21" fmla="*/ 3061236 h 3100043"/>
                  <a:gd name="connsiteX22" fmla="*/ 1588590 w 1617697"/>
                  <a:gd name="connsiteY22" fmla="*/ 3064104 h 3100043"/>
                  <a:gd name="connsiteX23" fmla="*/ 1587103 w 1617697"/>
                  <a:gd name="connsiteY23" fmla="*/ 3066614 h 3100043"/>
                  <a:gd name="connsiteX24" fmla="*/ 1582764 w 1617697"/>
                  <a:gd name="connsiteY24" fmla="*/ 3068168 h 3100043"/>
                  <a:gd name="connsiteX25" fmla="*/ 1573219 w 1617697"/>
                  <a:gd name="connsiteY25" fmla="*/ 3069243 h 3100043"/>
                  <a:gd name="connsiteX26" fmla="*/ 1563054 w 1617697"/>
                  <a:gd name="connsiteY26" fmla="*/ 3069363 h 3100043"/>
                  <a:gd name="connsiteX27" fmla="*/ 1420252 w 1617697"/>
                  <a:gd name="connsiteY27" fmla="*/ 3069124 h 3100043"/>
                  <a:gd name="connsiteX28" fmla="*/ 1140846 w 1617697"/>
                  <a:gd name="connsiteY28" fmla="*/ 3068526 h 3100043"/>
                  <a:gd name="connsiteX29" fmla="*/ 654427 w 1617697"/>
                  <a:gd name="connsiteY29" fmla="*/ 3070439 h 3100043"/>
                  <a:gd name="connsiteX30" fmla="*/ 600008 w 1617697"/>
                  <a:gd name="connsiteY30" fmla="*/ 3074383 h 3100043"/>
                  <a:gd name="connsiteX31" fmla="*/ 818674 w 1617697"/>
                  <a:gd name="connsiteY31" fmla="*/ 3089561 h 3100043"/>
                  <a:gd name="connsiteX32" fmla="*/ 1242370 w 1617697"/>
                  <a:gd name="connsiteY32" fmla="*/ 3096613 h 3100043"/>
                  <a:gd name="connsiteX33" fmla="*/ 1276583 w 1617697"/>
                  <a:gd name="connsiteY33" fmla="*/ 3096971 h 3100043"/>
                  <a:gd name="connsiteX34" fmla="*/ 1570616 w 1617697"/>
                  <a:gd name="connsiteY34" fmla="*/ 3099959 h 3100043"/>
                  <a:gd name="connsiteX35" fmla="*/ 1586979 w 1617697"/>
                  <a:gd name="connsiteY35" fmla="*/ 3099123 h 3100043"/>
                  <a:gd name="connsiteX36" fmla="*/ 1599499 w 1617697"/>
                  <a:gd name="connsiteY36" fmla="*/ 3093027 h 3100043"/>
                  <a:gd name="connsiteX37" fmla="*/ 1604457 w 1617697"/>
                  <a:gd name="connsiteY37" fmla="*/ 3088246 h 3100043"/>
                  <a:gd name="connsiteX38" fmla="*/ 1606812 w 1617697"/>
                  <a:gd name="connsiteY38" fmla="*/ 3085020 h 3100043"/>
                  <a:gd name="connsiteX39" fmla="*/ 1608548 w 1617697"/>
                  <a:gd name="connsiteY39" fmla="*/ 3082032 h 3100043"/>
                  <a:gd name="connsiteX40" fmla="*/ 1613630 w 1617697"/>
                  <a:gd name="connsiteY40" fmla="*/ 3066853 h 3100043"/>
                  <a:gd name="connsiteX41" fmla="*/ 1614622 w 1617697"/>
                  <a:gd name="connsiteY41" fmla="*/ 3046535 h 3100043"/>
                  <a:gd name="connsiteX42" fmla="*/ 1614622 w 1617697"/>
                  <a:gd name="connsiteY42" fmla="*/ 3025500 h 3100043"/>
                  <a:gd name="connsiteX43" fmla="*/ 1614622 w 1617697"/>
                  <a:gd name="connsiteY43" fmla="*/ 3001358 h 3100043"/>
                  <a:gd name="connsiteX44" fmla="*/ 1614622 w 1617697"/>
                  <a:gd name="connsiteY44" fmla="*/ 2912677 h 3100043"/>
                  <a:gd name="connsiteX45" fmla="*/ 1613134 w 1617697"/>
                  <a:gd name="connsiteY45" fmla="*/ 2734358 h 3100043"/>
                  <a:gd name="connsiteX46" fmla="*/ 1613754 w 1617697"/>
                  <a:gd name="connsiteY46" fmla="*/ 2648186 h 3100043"/>
                  <a:gd name="connsiteX47" fmla="*/ 1615242 w 1617697"/>
                  <a:gd name="connsiteY47" fmla="*/ 2126017 h 3100043"/>
                  <a:gd name="connsiteX48" fmla="*/ 1615242 w 1617697"/>
                  <a:gd name="connsiteY48" fmla="*/ 1655001 h 3100043"/>
                  <a:gd name="connsiteX49" fmla="*/ 1615861 w 1617697"/>
                  <a:gd name="connsiteY49" fmla="*/ 1404614 h 3100043"/>
                  <a:gd name="connsiteX50" fmla="*/ 1616729 w 1617697"/>
                  <a:gd name="connsiteY50" fmla="*/ 1157214 h 3100043"/>
                  <a:gd name="connsiteX51" fmla="*/ 1617597 w 1617697"/>
                  <a:gd name="connsiteY51" fmla="*/ 649865 h 3100043"/>
                  <a:gd name="connsiteX52" fmla="*/ 1617597 w 1617697"/>
                  <a:gd name="connsiteY52" fmla="*/ 467841 h 3100043"/>
                  <a:gd name="connsiteX53" fmla="*/ 1615490 w 1617697"/>
                  <a:gd name="connsiteY53" fmla="*/ 236218 h 3100043"/>
                  <a:gd name="connsiteX54" fmla="*/ 1615490 w 1617697"/>
                  <a:gd name="connsiteY54" fmla="*/ 144309 h 3100043"/>
                  <a:gd name="connsiteX55" fmla="*/ 1615614 w 1617697"/>
                  <a:gd name="connsiteY55" fmla="*/ 97937 h 3100043"/>
                  <a:gd name="connsiteX56" fmla="*/ 1615614 w 1617697"/>
                  <a:gd name="connsiteY56" fmla="*/ 68177 h 3100043"/>
                  <a:gd name="connsiteX57" fmla="*/ 1615614 w 1617697"/>
                  <a:gd name="connsiteY57" fmla="*/ 45589 h 3100043"/>
                  <a:gd name="connsiteX58" fmla="*/ 1612267 w 1617697"/>
                  <a:gd name="connsiteY58" fmla="*/ 26107 h 3100043"/>
                  <a:gd name="connsiteX59" fmla="*/ 1610779 w 1617697"/>
                  <a:gd name="connsiteY59" fmla="*/ 22283 h 3100043"/>
                  <a:gd name="connsiteX60" fmla="*/ 1609168 w 1617697"/>
                  <a:gd name="connsiteY60" fmla="*/ 18936 h 3100043"/>
                  <a:gd name="connsiteX61" fmla="*/ 1604581 w 1617697"/>
                  <a:gd name="connsiteY61" fmla="*/ 12243 h 3100043"/>
                  <a:gd name="connsiteX62" fmla="*/ 1599375 w 1617697"/>
                  <a:gd name="connsiteY62" fmla="*/ 7463 h 3100043"/>
                  <a:gd name="connsiteX63" fmla="*/ 1593177 w 1617697"/>
                  <a:gd name="connsiteY63" fmla="*/ 3638 h 3100043"/>
                  <a:gd name="connsiteX64" fmla="*/ 1576690 w 1617697"/>
                  <a:gd name="connsiteY64" fmla="*/ 650 h 3100043"/>
                  <a:gd name="connsiteX65" fmla="*/ 1558716 w 1617697"/>
                  <a:gd name="connsiteY65" fmla="*/ 650 h 3100043"/>
                  <a:gd name="connsiteX66" fmla="*/ 1518305 w 1617697"/>
                  <a:gd name="connsiteY66" fmla="*/ 411 h 3100043"/>
                  <a:gd name="connsiteX67" fmla="*/ 1444549 w 1617697"/>
                  <a:gd name="connsiteY67" fmla="*/ 53 h 3100043"/>
                  <a:gd name="connsiteX68" fmla="*/ 1164275 w 1617697"/>
                  <a:gd name="connsiteY68" fmla="*/ 3519 h 3100043"/>
                  <a:gd name="connsiteX69" fmla="*/ 1067710 w 1617697"/>
                  <a:gd name="connsiteY69" fmla="*/ 3519 h 3100043"/>
                  <a:gd name="connsiteX70" fmla="*/ 768594 w 1617697"/>
                  <a:gd name="connsiteY70" fmla="*/ 4475 h 3100043"/>
                  <a:gd name="connsiteX71" fmla="*/ 154868 w 1617697"/>
                  <a:gd name="connsiteY71" fmla="*/ 17861 h 3100043"/>
                  <a:gd name="connsiteX72" fmla="*/ 72062 w 1617697"/>
                  <a:gd name="connsiteY72" fmla="*/ 27063 h 3100043"/>
                  <a:gd name="connsiteX73" fmla="*/ 521294 w 1617697"/>
                  <a:gd name="connsiteY73" fmla="*/ 35310 h 3100043"/>
                  <a:gd name="connsiteX74" fmla="*/ 339320 w 1617697"/>
                  <a:gd name="connsiteY74" fmla="*/ 37939 h 3100043"/>
                  <a:gd name="connsiteX75" fmla="*/ 413696 w 1617697"/>
                  <a:gd name="connsiteY75" fmla="*/ 40808 h 3100043"/>
                  <a:gd name="connsiteX76" fmla="*/ 733513 w 1617697"/>
                  <a:gd name="connsiteY76" fmla="*/ 41525 h 3100043"/>
                  <a:gd name="connsiteX77" fmla="*/ 754215 w 1617697"/>
                  <a:gd name="connsiteY77" fmla="*/ 43198 h 3100043"/>
                  <a:gd name="connsiteX78" fmla="*/ 721117 w 1617697"/>
                  <a:gd name="connsiteY78" fmla="*/ 43676 h 3100043"/>
                  <a:gd name="connsiteX79" fmla="*/ 278580 w 1617697"/>
                  <a:gd name="connsiteY79" fmla="*/ 44035 h 3100043"/>
                  <a:gd name="connsiteX80" fmla="*/ 5496 w 1617697"/>
                  <a:gd name="connsiteY80" fmla="*/ 51923 h 3100043"/>
                  <a:gd name="connsiteX81" fmla="*/ 170859 w 1617697"/>
                  <a:gd name="connsiteY81" fmla="*/ 57540 h 3100043"/>
                  <a:gd name="connsiteX82" fmla="*/ 187345 w 1617697"/>
                  <a:gd name="connsiteY82" fmla="*/ 57301 h 3100043"/>
                  <a:gd name="connsiteX83" fmla="*/ 749876 w 1617697"/>
                  <a:gd name="connsiteY83" fmla="*/ 57301 h 3100043"/>
                  <a:gd name="connsiteX84" fmla="*/ 803675 w 1617697"/>
                  <a:gd name="connsiteY84" fmla="*/ 58496 h 3100043"/>
                  <a:gd name="connsiteX85" fmla="*/ 754091 w 1617697"/>
                  <a:gd name="connsiteY85" fmla="*/ 59213 h 3100043"/>
                  <a:gd name="connsiteX86" fmla="*/ 628643 w 1617697"/>
                  <a:gd name="connsiteY86" fmla="*/ 61723 h 3100043"/>
                  <a:gd name="connsiteX87" fmla="*/ 606454 w 1617697"/>
                  <a:gd name="connsiteY87" fmla="*/ 72719 h 3100043"/>
                  <a:gd name="connsiteX88" fmla="*/ 697441 w 1617697"/>
                  <a:gd name="connsiteY88" fmla="*/ 75348 h 3100043"/>
                  <a:gd name="connsiteX89" fmla="*/ 1160804 w 1617697"/>
                  <a:gd name="connsiteY89" fmla="*/ 79173 h 3100043"/>
                  <a:gd name="connsiteX90" fmla="*/ 1395956 w 1617697"/>
                  <a:gd name="connsiteY90" fmla="*/ 80248 h 3100043"/>
                  <a:gd name="connsiteX91" fmla="*/ 1515826 w 1617697"/>
                  <a:gd name="connsiteY91" fmla="*/ 80129 h 3100043"/>
                  <a:gd name="connsiteX92" fmla="*/ 1546072 w 1617697"/>
                  <a:gd name="connsiteY92" fmla="*/ 80009 h 3100043"/>
                  <a:gd name="connsiteX93" fmla="*/ 1552022 w 1617697"/>
                  <a:gd name="connsiteY93" fmla="*/ 80009 h 3100043"/>
                  <a:gd name="connsiteX94" fmla="*/ 1552394 w 1617697"/>
                  <a:gd name="connsiteY94" fmla="*/ 80009 h 3100043"/>
                  <a:gd name="connsiteX95" fmla="*/ 1553138 w 1617697"/>
                  <a:gd name="connsiteY95" fmla="*/ 80009 h 3100043"/>
                  <a:gd name="connsiteX96" fmla="*/ 1553510 w 1617697"/>
                  <a:gd name="connsiteY96" fmla="*/ 80009 h 3100043"/>
                  <a:gd name="connsiteX97" fmla="*/ 1553510 w 1617697"/>
                  <a:gd name="connsiteY97" fmla="*/ 80368 h 3100043"/>
                  <a:gd name="connsiteX98" fmla="*/ 1553510 w 1617697"/>
                  <a:gd name="connsiteY98" fmla="*/ 81324 h 3100043"/>
                  <a:gd name="connsiteX99" fmla="*/ 1553634 w 1617697"/>
                  <a:gd name="connsiteY99" fmla="*/ 81802 h 3100043"/>
                  <a:gd name="connsiteX100" fmla="*/ 1553634 w 1617697"/>
                  <a:gd name="connsiteY100" fmla="*/ 82041 h 3100043"/>
                  <a:gd name="connsiteX101" fmla="*/ 1553634 w 1617697"/>
                  <a:gd name="connsiteY101" fmla="*/ 84431 h 3100043"/>
                  <a:gd name="connsiteX102" fmla="*/ 1553634 w 1617697"/>
                  <a:gd name="connsiteY102" fmla="*/ 89212 h 3100043"/>
                  <a:gd name="connsiteX103" fmla="*/ 1553757 w 1617697"/>
                  <a:gd name="connsiteY103" fmla="*/ 108574 h 3100043"/>
                  <a:gd name="connsiteX104" fmla="*/ 1554005 w 1617697"/>
                  <a:gd name="connsiteY104" fmla="*/ 1378440 h 3100043"/>
                  <a:gd name="connsiteX105" fmla="*/ 1553881 w 1617697"/>
                  <a:gd name="connsiteY105" fmla="*/ 1438317 h 3100043"/>
                  <a:gd name="connsiteX106" fmla="*/ 1552642 w 1617697"/>
                  <a:gd name="connsiteY106" fmla="*/ 1977936 h 3100043"/>
                  <a:gd name="connsiteX107" fmla="*/ 1552642 w 1617697"/>
                  <a:gd name="connsiteY107" fmla="*/ 2191871 h 3100043"/>
                  <a:gd name="connsiteX108" fmla="*/ 1552270 w 1617697"/>
                  <a:gd name="connsiteY108" fmla="*/ 2634680 h 3100043"/>
                  <a:gd name="connsiteX109" fmla="*/ 1551774 w 1617697"/>
                  <a:gd name="connsiteY109" fmla="*/ 2982952 h 3100043"/>
                  <a:gd name="connsiteX110" fmla="*/ 1551774 w 1617697"/>
                  <a:gd name="connsiteY110" fmla="*/ 3021795 h 3100043"/>
                  <a:gd name="connsiteX111" fmla="*/ 1551774 w 1617697"/>
                  <a:gd name="connsiteY111" fmla="*/ 3021795 h 3100043"/>
                  <a:gd name="connsiteX112" fmla="*/ 1550163 w 1617697"/>
                  <a:gd name="connsiteY112" fmla="*/ 3021795 h 3100043"/>
                  <a:gd name="connsiteX113" fmla="*/ 1541361 w 1617697"/>
                  <a:gd name="connsiteY113" fmla="*/ 3021795 h 3100043"/>
                  <a:gd name="connsiteX114" fmla="*/ 1505785 w 1617697"/>
                  <a:gd name="connsiteY114" fmla="*/ 3021795 h 3100043"/>
                  <a:gd name="connsiteX115" fmla="*/ 1362487 w 1617697"/>
                  <a:gd name="connsiteY115" fmla="*/ 3022034 h 3100043"/>
                  <a:gd name="connsiteX116" fmla="*/ 1111468 w 1617697"/>
                  <a:gd name="connsiteY116" fmla="*/ 3028966 h 3100043"/>
                  <a:gd name="connsiteX117" fmla="*/ 1106138 w 1617697"/>
                  <a:gd name="connsiteY117" fmla="*/ 3029564 h 3100043"/>
                  <a:gd name="connsiteX118" fmla="*/ 1151383 w 1617697"/>
                  <a:gd name="connsiteY118" fmla="*/ 3039006 h 3100043"/>
                  <a:gd name="connsiteX119" fmla="*/ 1100063 w 1617697"/>
                  <a:gd name="connsiteY119" fmla="*/ 3038408 h 3100043"/>
                  <a:gd name="connsiteX120" fmla="*/ 1109608 w 1617697"/>
                  <a:gd name="connsiteY120" fmla="*/ 3035301 h 3100043"/>
                  <a:gd name="connsiteX121" fmla="*/ 1035852 w 1617697"/>
                  <a:gd name="connsiteY121" fmla="*/ 3035181 h 3100043"/>
                  <a:gd name="connsiteX122" fmla="*/ 787932 w 1617697"/>
                  <a:gd name="connsiteY122" fmla="*/ 3037691 h 3100043"/>
                  <a:gd name="connsiteX123" fmla="*/ 607694 w 1617697"/>
                  <a:gd name="connsiteY123" fmla="*/ 3049284 h 3100043"/>
                  <a:gd name="connsiteX124" fmla="*/ 679095 w 1617697"/>
                  <a:gd name="connsiteY124" fmla="*/ 3052511 h 3100043"/>
                  <a:gd name="connsiteX125" fmla="*/ 808881 w 1617697"/>
                  <a:gd name="connsiteY125" fmla="*/ 3053945 h 3100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1617697" h="3100043">
                    <a:moveTo>
                      <a:pt x="808633" y="3053348"/>
                    </a:moveTo>
                    <a:cubicBezTo>
                      <a:pt x="900612" y="3055618"/>
                      <a:pt x="1031142" y="3055738"/>
                      <a:pt x="1144441" y="3055618"/>
                    </a:cubicBezTo>
                    <a:cubicBezTo>
                      <a:pt x="1274847" y="3055618"/>
                      <a:pt x="1388271" y="3055618"/>
                      <a:pt x="1476034" y="3060399"/>
                    </a:cubicBezTo>
                    <a:cubicBezTo>
                      <a:pt x="1497728" y="3061116"/>
                      <a:pt x="1521404" y="3061594"/>
                      <a:pt x="1546444" y="3061953"/>
                    </a:cubicBezTo>
                    <a:cubicBezTo>
                      <a:pt x="1552642" y="3061953"/>
                      <a:pt x="1558964" y="3062072"/>
                      <a:pt x="1565410" y="3062192"/>
                    </a:cubicBezTo>
                    <a:cubicBezTo>
                      <a:pt x="1568633" y="3062192"/>
                      <a:pt x="1571856" y="3062192"/>
                      <a:pt x="1575078" y="3062192"/>
                    </a:cubicBezTo>
                    <a:lnTo>
                      <a:pt x="1580037" y="3062192"/>
                    </a:lnTo>
                    <a:cubicBezTo>
                      <a:pt x="1581648" y="3062550"/>
                      <a:pt x="1583508" y="3061714"/>
                      <a:pt x="1584128" y="3059682"/>
                    </a:cubicBezTo>
                    <a:cubicBezTo>
                      <a:pt x="1584500" y="3058726"/>
                      <a:pt x="1584500" y="3057650"/>
                      <a:pt x="1584500" y="3056694"/>
                    </a:cubicBezTo>
                    <a:lnTo>
                      <a:pt x="1584500" y="3053587"/>
                    </a:lnTo>
                    <a:cubicBezTo>
                      <a:pt x="1584500" y="3053587"/>
                      <a:pt x="1584500" y="3047372"/>
                      <a:pt x="1584500" y="3047372"/>
                    </a:cubicBezTo>
                    <a:cubicBezTo>
                      <a:pt x="1584500" y="3043189"/>
                      <a:pt x="1584500" y="3039006"/>
                      <a:pt x="1584500" y="3034823"/>
                    </a:cubicBezTo>
                    <a:cubicBezTo>
                      <a:pt x="1584500" y="3026337"/>
                      <a:pt x="1584500" y="3017851"/>
                      <a:pt x="1584500" y="3009246"/>
                    </a:cubicBezTo>
                    <a:cubicBezTo>
                      <a:pt x="1584500" y="2940404"/>
                      <a:pt x="1584500" y="2867380"/>
                      <a:pt x="1584500" y="2796148"/>
                    </a:cubicBezTo>
                    <a:cubicBezTo>
                      <a:pt x="1584909" y="2534083"/>
                      <a:pt x="1586359" y="2318678"/>
                      <a:pt x="1588838" y="2149920"/>
                    </a:cubicBezTo>
                    <a:cubicBezTo>
                      <a:pt x="1588838" y="2149920"/>
                      <a:pt x="1589458" y="2135100"/>
                      <a:pt x="1589954" y="2141793"/>
                    </a:cubicBezTo>
                    <a:cubicBezTo>
                      <a:pt x="1590450" y="2148486"/>
                      <a:pt x="1590698" y="2176812"/>
                      <a:pt x="1590574" y="2198325"/>
                    </a:cubicBezTo>
                    <a:cubicBezTo>
                      <a:pt x="1590450" y="2433773"/>
                      <a:pt x="1590202" y="2673045"/>
                      <a:pt x="1590078" y="2911481"/>
                    </a:cubicBezTo>
                    <a:cubicBezTo>
                      <a:pt x="1590078" y="2941241"/>
                      <a:pt x="1590078" y="2971120"/>
                      <a:pt x="1590078" y="3000880"/>
                    </a:cubicBezTo>
                    <a:lnTo>
                      <a:pt x="1590078" y="3023588"/>
                    </a:lnTo>
                    <a:cubicBezTo>
                      <a:pt x="1590078" y="3032193"/>
                      <a:pt x="1590202" y="3041037"/>
                      <a:pt x="1589830" y="3049404"/>
                    </a:cubicBezTo>
                    <a:cubicBezTo>
                      <a:pt x="1589582" y="3053587"/>
                      <a:pt x="1589334" y="3057531"/>
                      <a:pt x="1588962" y="3061236"/>
                    </a:cubicBezTo>
                    <a:cubicBezTo>
                      <a:pt x="1588838" y="3062192"/>
                      <a:pt x="1588838" y="3063148"/>
                      <a:pt x="1588590" y="3064104"/>
                    </a:cubicBezTo>
                    <a:cubicBezTo>
                      <a:pt x="1588342" y="3065060"/>
                      <a:pt x="1587846" y="3065897"/>
                      <a:pt x="1587103" y="3066614"/>
                    </a:cubicBezTo>
                    <a:cubicBezTo>
                      <a:pt x="1585739" y="3068048"/>
                      <a:pt x="1584252" y="3067929"/>
                      <a:pt x="1582764" y="3068168"/>
                    </a:cubicBezTo>
                    <a:cubicBezTo>
                      <a:pt x="1579789" y="3068646"/>
                      <a:pt x="1576566" y="3069004"/>
                      <a:pt x="1573219" y="3069243"/>
                    </a:cubicBezTo>
                    <a:cubicBezTo>
                      <a:pt x="1569872" y="3069482"/>
                      <a:pt x="1566402" y="3069243"/>
                      <a:pt x="1563054" y="3069363"/>
                    </a:cubicBezTo>
                    <a:cubicBezTo>
                      <a:pt x="1515330" y="3069363"/>
                      <a:pt x="1467729" y="3069124"/>
                      <a:pt x="1420252" y="3069124"/>
                    </a:cubicBezTo>
                    <a:cubicBezTo>
                      <a:pt x="1326415" y="3068885"/>
                      <a:pt x="1233073" y="3068765"/>
                      <a:pt x="1140846" y="3068526"/>
                    </a:cubicBezTo>
                    <a:cubicBezTo>
                      <a:pt x="976103" y="3068048"/>
                      <a:pt x="817930" y="3069004"/>
                      <a:pt x="654427" y="3070439"/>
                    </a:cubicBezTo>
                    <a:cubicBezTo>
                      <a:pt x="609553" y="3071275"/>
                      <a:pt x="598893" y="3072470"/>
                      <a:pt x="600008" y="3074383"/>
                    </a:cubicBezTo>
                    <a:cubicBezTo>
                      <a:pt x="603479" y="3080239"/>
                      <a:pt x="685913" y="3085617"/>
                      <a:pt x="818674" y="3089561"/>
                    </a:cubicBezTo>
                    <a:cubicBezTo>
                      <a:pt x="934329" y="3093386"/>
                      <a:pt x="1033993" y="3098884"/>
                      <a:pt x="1242370" y="3096613"/>
                    </a:cubicBezTo>
                    <a:lnTo>
                      <a:pt x="1276583" y="3096971"/>
                    </a:lnTo>
                    <a:cubicBezTo>
                      <a:pt x="1376370" y="3097927"/>
                      <a:pt x="1473803" y="3099003"/>
                      <a:pt x="1570616" y="3099959"/>
                    </a:cubicBezTo>
                    <a:cubicBezTo>
                      <a:pt x="1576070" y="3099959"/>
                      <a:pt x="1582020" y="3100437"/>
                      <a:pt x="1586979" y="3099123"/>
                    </a:cubicBezTo>
                    <a:cubicBezTo>
                      <a:pt x="1591937" y="3097927"/>
                      <a:pt x="1596028" y="3095656"/>
                      <a:pt x="1599499" y="3093027"/>
                    </a:cubicBezTo>
                    <a:cubicBezTo>
                      <a:pt x="1601110" y="3091713"/>
                      <a:pt x="1602598" y="3090517"/>
                      <a:pt x="1604457" y="3088246"/>
                    </a:cubicBezTo>
                    <a:cubicBezTo>
                      <a:pt x="1605325" y="3087171"/>
                      <a:pt x="1606193" y="3086095"/>
                      <a:pt x="1606812" y="3085020"/>
                    </a:cubicBezTo>
                    <a:cubicBezTo>
                      <a:pt x="1607432" y="3083944"/>
                      <a:pt x="1607928" y="3082988"/>
                      <a:pt x="1608548" y="3082032"/>
                    </a:cubicBezTo>
                    <a:cubicBezTo>
                      <a:pt x="1610655" y="3077968"/>
                      <a:pt x="1612515" y="3072948"/>
                      <a:pt x="1613630" y="3066853"/>
                    </a:cubicBezTo>
                    <a:cubicBezTo>
                      <a:pt x="1614870" y="3060758"/>
                      <a:pt x="1614622" y="3053467"/>
                      <a:pt x="1614622" y="3046535"/>
                    </a:cubicBezTo>
                    <a:lnTo>
                      <a:pt x="1614622" y="3025500"/>
                    </a:lnTo>
                    <a:cubicBezTo>
                      <a:pt x="1614622" y="3025500"/>
                      <a:pt x="1614622" y="3001358"/>
                      <a:pt x="1614622" y="3001358"/>
                    </a:cubicBezTo>
                    <a:lnTo>
                      <a:pt x="1614622" y="2912677"/>
                    </a:lnTo>
                    <a:cubicBezTo>
                      <a:pt x="1614498" y="2853516"/>
                      <a:pt x="1614002" y="2794116"/>
                      <a:pt x="1613134" y="2734358"/>
                    </a:cubicBezTo>
                    <a:cubicBezTo>
                      <a:pt x="1612762" y="2706152"/>
                      <a:pt x="1613134" y="2663006"/>
                      <a:pt x="1613754" y="2648186"/>
                    </a:cubicBezTo>
                    <a:cubicBezTo>
                      <a:pt x="1615861" y="2489348"/>
                      <a:pt x="1615614" y="2296807"/>
                      <a:pt x="1615242" y="2126017"/>
                    </a:cubicBezTo>
                    <a:cubicBezTo>
                      <a:pt x="1614250" y="1969928"/>
                      <a:pt x="1614746" y="1812405"/>
                      <a:pt x="1615242" y="1655001"/>
                    </a:cubicBezTo>
                    <a:cubicBezTo>
                      <a:pt x="1615861" y="1568830"/>
                      <a:pt x="1615986" y="1475965"/>
                      <a:pt x="1615861" y="1404614"/>
                    </a:cubicBezTo>
                    <a:cubicBezTo>
                      <a:pt x="1616109" y="983317"/>
                      <a:pt x="1616357" y="1593331"/>
                      <a:pt x="1616729" y="1157214"/>
                    </a:cubicBezTo>
                    <a:cubicBezTo>
                      <a:pt x="1617225" y="999691"/>
                      <a:pt x="1617969" y="820655"/>
                      <a:pt x="1617597" y="649865"/>
                    </a:cubicBezTo>
                    <a:cubicBezTo>
                      <a:pt x="1616729" y="472263"/>
                      <a:pt x="1617473" y="632057"/>
                      <a:pt x="1617597" y="467841"/>
                    </a:cubicBezTo>
                    <a:cubicBezTo>
                      <a:pt x="1617597" y="467841"/>
                      <a:pt x="1615737" y="305657"/>
                      <a:pt x="1615490" y="236218"/>
                    </a:cubicBezTo>
                    <a:cubicBezTo>
                      <a:pt x="1615490" y="205861"/>
                      <a:pt x="1615490" y="175145"/>
                      <a:pt x="1615490" y="144309"/>
                    </a:cubicBezTo>
                    <a:cubicBezTo>
                      <a:pt x="1615490" y="128892"/>
                      <a:pt x="1615490" y="113474"/>
                      <a:pt x="1615614" y="97937"/>
                    </a:cubicBezTo>
                    <a:cubicBezTo>
                      <a:pt x="1615614" y="88017"/>
                      <a:pt x="1615614" y="78097"/>
                      <a:pt x="1615614" y="68177"/>
                    </a:cubicBezTo>
                    <a:lnTo>
                      <a:pt x="1615614" y="45589"/>
                    </a:lnTo>
                    <a:cubicBezTo>
                      <a:pt x="1615614" y="38059"/>
                      <a:pt x="1614250" y="31486"/>
                      <a:pt x="1612267" y="26107"/>
                    </a:cubicBezTo>
                    <a:cubicBezTo>
                      <a:pt x="1611771" y="24793"/>
                      <a:pt x="1611275" y="23478"/>
                      <a:pt x="1610779" y="22283"/>
                    </a:cubicBezTo>
                    <a:cubicBezTo>
                      <a:pt x="1610283" y="21088"/>
                      <a:pt x="1609663" y="19892"/>
                      <a:pt x="1609168" y="18936"/>
                    </a:cubicBezTo>
                    <a:cubicBezTo>
                      <a:pt x="1608176" y="16905"/>
                      <a:pt x="1606440" y="14395"/>
                      <a:pt x="1604581" y="12243"/>
                    </a:cubicBezTo>
                    <a:cubicBezTo>
                      <a:pt x="1602598" y="10092"/>
                      <a:pt x="1601234" y="8897"/>
                      <a:pt x="1599375" y="7463"/>
                    </a:cubicBezTo>
                    <a:cubicBezTo>
                      <a:pt x="1597515" y="6028"/>
                      <a:pt x="1595408" y="4714"/>
                      <a:pt x="1593177" y="3638"/>
                    </a:cubicBezTo>
                    <a:cubicBezTo>
                      <a:pt x="1588590" y="1367"/>
                      <a:pt x="1582764" y="411"/>
                      <a:pt x="1576690" y="650"/>
                    </a:cubicBezTo>
                    <a:lnTo>
                      <a:pt x="1558716" y="650"/>
                    </a:lnTo>
                    <a:cubicBezTo>
                      <a:pt x="1545204" y="650"/>
                      <a:pt x="1531817" y="411"/>
                      <a:pt x="1518305" y="411"/>
                    </a:cubicBezTo>
                    <a:cubicBezTo>
                      <a:pt x="1493637" y="411"/>
                      <a:pt x="1468969" y="172"/>
                      <a:pt x="1444549" y="53"/>
                    </a:cubicBezTo>
                    <a:cubicBezTo>
                      <a:pt x="1346620" y="-186"/>
                      <a:pt x="1251171" y="292"/>
                      <a:pt x="1164275" y="3519"/>
                    </a:cubicBezTo>
                    <a:cubicBezTo>
                      <a:pt x="1147788" y="3758"/>
                      <a:pt x="1100931" y="3041"/>
                      <a:pt x="1067710" y="3519"/>
                    </a:cubicBezTo>
                    <a:cubicBezTo>
                      <a:pt x="971145" y="3519"/>
                      <a:pt x="871977" y="4953"/>
                      <a:pt x="768594" y="4475"/>
                    </a:cubicBezTo>
                    <a:cubicBezTo>
                      <a:pt x="479147" y="4594"/>
                      <a:pt x="277712" y="8777"/>
                      <a:pt x="154868" y="17861"/>
                    </a:cubicBezTo>
                    <a:cubicBezTo>
                      <a:pt x="109374" y="20490"/>
                      <a:pt x="47270" y="23358"/>
                      <a:pt x="72062" y="27063"/>
                    </a:cubicBezTo>
                    <a:cubicBezTo>
                      <a:pt x="255399" y="27781"/>
                      <a:pt x="405639" y="28976"/>
                      <a:pt x="521294" y="35310"/>
                    </a:cubicBezTo>
                    <a:cubicBezTo>
                      <a:pt x="475800" y="37939"/>
                      <a:pt x="398573" y="36386"/>
                      <a:pt x="339320" y="37939"/>
                    </a:cubicBezTo>
                    <a:cubicBezTo>
                      <a:pt x="369690" y="38896"/>
                      <a:pt x="390268" y="40569"/>
                      <a:pt x="413696" y="40808"/>
                    </a:cubicBezTo>
                    <a:cubicBezTo>
                      <a:pt x="517079" y="41286"/>
                      <a:pt x="620462" y="41884"/>
                      <a:pt x="733513" y="41525"/>
                    </a:cubicBezTo>
                    <a:lnTo>
                      <a:pt x="754215" y="43198"/>
                    </a:lnTo>
                    <a:lnTo>
                      <a:pt x="721117" y="43676"/>
                    </a:lnTo>
                    <a:lnTo>
                      <a:pt x="278580" y="44035"/>
                    </a:lnTo>
                    <a:cubicBezTo>
                      <a:pt x="109002" y="44513"/>
                      <a:pt x="40081" y="46784"/>
                      <a:pt x="5496" y="51923"/>
                    </a:cubicBezTo>
                    <a:cubicBezTo>
                      <a:pt x="-19420" y="56226"/>
                      <a:pt x="41196" y="58018"/>
                      <a:pt x="170859" y="57540"/>
                    </a:cubicBezTo>
                    <a:lnTo>
                      <a:pt x="187345" y="57301"/>
                    </a:lnTo>
                    <a:lnTo>
                      <a:pt x="749876" y="57301"/>
                    </a:lnTo>
                    <a:cubicBezTo>
                      <a:pt x="766363" y="57062"/>
                      <a:pt x="780246" y="58138"/>
                      <a:pt x="803675" y="58496"/>
                    </a:cubicBezTo>
                    <a:cubicBezTo>
                      <a:pt x="787064" y="58735"/>
                      <a:pt x="777519" y="59572"/>
                      <a:pt x="754091" y="59213"/>
                    </a:cubicBezTo>
                    <a:cubicBezTo>
                      <a:pt x="697565" y="59333"/>
                      <a:pt x="647857" y="60050"/>
                      <a:pt x="628643" y="61723"/>
                    </a:cubicBezTo>
                    <a:cubicBezTo>
                      <a:pt x="573481" y="65189"/>
                      <a:pt x="558234" y="68655"/>
                      <a:pt x="606454" y="72719"/>
                    </a:cubicBezTo>
                    <a:cubicBezTo>
                      <a:pt x="620214" y="73914"/>
                      <a:pt x="657402" y="75348"/>
                      <a:pt x="697441" y="75348"/>
                    </a:cubicBezTo>
                    <a:cubicBezTo>
                      <a:pt x="852515" y="76663"/>
                      <a:pt x="1005606" y="77858"/>
                      <a:pt x="1160804" y="79173"/>
                    </a:cubicBezTo>
                    <a:cubicBezTo>
                      <a:pt x="1238403" y="79770"/>
                      <a:pt x="1316622" y="80248"/>
                      <a:pt x="1395956" y="80248"/>
                    </a:cubicBezTo>
                    <a:cubicBezTo>
                      <a:pt x="1435623" y="80248"/>
                      <a:pt x="1475539" y="80248"/>
                      <a:pt x="1515826" y="80129"/>
                    </a:cubicBezTo>
                    <a:cubicBezTo>
                      <a:pt x="1525866" y="80129"/>
                      <a:pt x="1535907" y="80129"/>
                      <a:pt x="1546072" y="80009"/>
                    </a:cubicBezTo>
                    <a:lnTo>
                      <a:pt x="1552022" y="80009"/>
                    </a:lnTo>
                    <a:cubicBezTo>
                      <a:pt x="1552022" y="80009"/>
                      <a:pt x="1552394" y="80009"/>
                      <a:pt x="1552394" y="80009"/>
                    </a:cubicBezTo>
                    <a:lnTo>
                      <a:pt x="1553138" y="80009"/>
                    </a:lnTo>
                    <a:cubicBezTo>
                      <a:pt x="1553138" y="80009"/>
                      <a:pt x="1553385" y="79770"/>
                      <a:pt x="1553510" y="80009"/>
                    </a:cubicBezTo>
                    <a:cubicBezTo>
                      <a:pt x="1553510" y="80009"/>
                      <a:pt x="1553510" y="80248"/>
                      <a:pt x="1553510" y="80368"/>
                    </a:cubicBezTo>
                    <a:lnTo>
                      <a:pt x="1553510" y="81324"/>
                    </a:lnTo>
                    <a:cubicBezTo>
                      <a:pt x="1553510" y="81324"/>
                      <a:pt x="1553634" y="81802"/>
                      <a:pt x="1553634" y="81802"/>
                    </a:cubicBezTo>
                    <a:cubicBezTo>
                      <a:pt x="1553634" y="81802"/>
                      <a:pt x="1553634" y="81802"/>
                      <a:pt x="1553634" y="82041"/>
                    </a:cubicBezTo>
                    <a:lnTo>
                      <a:pt x="1553634" y="84431"/>
                    </a:lnTo>
                    <a:cubicBezTo>
                      <a:pt x="1553634" y="84431"/>
                      <a:pt x="1553634" y="89212"/>
                      <a:pt x="1553634" y="89212"/>
                    </a:cubicBezTo>
                    <a:cubicBezTo>
                      <a:pt x="1553634" y="95666"/>
                      <a:pt x="1553634" y="102120"/>
                      <a:pt x="1553757" y="108574"/>
                    </a:cubicBezTo>
                    <a:lnTo>
                      <a:pt x="1554005" y="1378440"/>
                    </a:lnTo>
                    <a:cubicBezTo>
                      <a:pt x="1554005" y="1727668"/>
                      <a:pt x="1552022" y="1081082"/>
                      <a:pt x="1553881" y="1438317"/>
                    </a:cubicBezTo>
                    <a:cubicBezTo>
                      <a:pt x="1553757" y="1619027"/>
                      <a:pt x="1553385" y="1799617"/>
                      <a:pt x="1552642" y="1977936"/>
                    </a:cubicBezTo>
                    <a:lnTo>
                      <a:pt x="1552642" y="2191871"/>
                    </a:lnTo>
                    <a:cubicBezTo>
                      <a:pt x="1552642" y="2191871"/>
                      <a:pt x="1552270" y="2634680"/>
                      <a:pt x="1552270" y="2634680"/>
                    </a:cubicBezTo>
                    <a:cubicBezTo>
                      <a:pt x="1552146" y="2749058"/>
                      <a:pt x="1552022" y="2865109"/>
                      <a:pt x="1551774" y="2982952"/>
                    </a:cubicBezTo>
                    <a:lnTo>
                      <a:pt x="1551774" y="3021795"/>
                    </a:lnTo>
                    <a:lnTo>
                      <a:pt x="1551774" y="3021795"/>
                    </a:lnTo>
                    <a:cubicBezTo>
                      <a:pt x="1551774" y="3021795"/>
                      <a:pt x="1550163" y="3021795"/>
                      <a:pt x="1550163" y="3021795"/>
                    </a:cubicBezTo>
                    <a:lnTo>
                      <a:pt x="1541361" y="3021795"/>
                    </a:lnTo>
                    <a:cubicBezTo>
                      <a:pt x="1529585" y="3021795"/>
                      <a:pt x="1517685" y="3021795"/>
                      <a:pt x="1505785" y="3021795"/>
                    </a:cubicBezTo>
                    <a:cubicBezTo>
                      <a:pt x="1458308" y="3021795"/>
                      <a:pt x="1410584" y="3021915"/>
                      <a:pt x="1362487" y="3022034"/>
                    </a:cubicBezTo>
                    <a:cubicBezTo>
                      <a:pt x="1266294" y="3022273"/>
                      <a:pt x="1165886" y="3025022"/>
                      <a:pt x="1111468" y="3028966"/>
                    </a:cubicBezTo>
                    <a:lnTo>
                      <a:pt x="1106138" y="3029564"/>
                    </a:lnTo>
                    <a:cubicBezTo>
                      <a:pt x="1192786" y="3032432"/>
                      <a:pt x="1200471" y="3035659"/>
                      <a:pt x="1151383" y="3039006"/>
                    </a:cubicBezTo>
                    <a:lnTo>
                      <a:pt x="1100063" y="3038408"/>
                    </a:lnTo>
                    <a:cubicBezTo>
                      <a:pt x="1110724" y="3037213"/>
                      <a:pt x="1121385" y="3036018"/>
                      <a:pt x="1109608" y="3035301"/>
                    </a:cubicBezTo>
                    <a:cubicBezTo>
                      <a:pt x="1092502" y="3035181"/>
                      <a:pt x="1058289" y="3034703"/>
                      <a:pt x="1035852" y="3035181"/>
                    </a:cubicBezTo>
                    <a:cubicBezTo>
                      <a:pt x="956766" y="3035659"/>
                      <a:pt x="872349" y="3036615"/>
                      <a:pt x="787932" y="3037691"/>
                    </a:cubicBezTo>
                    <a:cubicBezTo>
                      <a:pt x="670418" y="3040320"/>
                      <a:pt x="615999" y="3044145"/>
                      <a:pt x="607694" y="3049284"/>
                    </a:cubicBezTo>
                    <a:cubicBezTo>
                      <a:pt x="608810" y="3051196"/>
                      <a:pt x="639056" y="3052033"/>
                      <a:pt x="679095" y="3052511"/>
                    </a:cubicBezTo>
                    <a:cubicBezTo>
                      <a:pt x="719134" y="3052989"/>
                      <a:pt x="768842" y="3053228"/>
                      <a:pt x="808881" y="3053945"/>
                    </a:cubicBezTo>
                  </a:path>
                </a:pathLst>
              </a:custGeom>
              <a:solidFill>
                <a:srgbClr val="9AC454"/>
              </a:solidFill>
              <a:ln w="0" cap="flat">
                <a:noFill/>
                <a:prstDash val="solid"/>
                <a:miter/>
              </a:ln>
            </p:spPr>
            <p:txBody>
              <a:bodyPr rtlCol="0" anchor="ctr"/>
              <a:lstStyle/>
              <a:p>
                <a:endParaRPr lang="en-US"/>
              </a:p>
            </p:txBody>
          </p:sp>
        </p:grpSp>
      </p:grpSp>
      <p:sp>
        <p:nvSpPr>
          <p:cNvPr id="38" name="Content Placeholder 32">
            <a:extLst>
              <a:ext uri="{FF2B5EF4-FFF2-40B4-BE49-F238E27FC236}">
                <a16:creationId xmlns:a16="http://schemas.microsoft.com/office/drawing/2014/main" id="{32E1DAC5-387B-5B2E-06FB-9F8C86A2E6BD}"/>
              </a:ext>
            </a:extLst>
          </p:cNvPr>
          <p:cNvSpPr>
            <a:spLocks noGrp="1"/>
          </p:cNvSpPr>
          <p:nvPr>
            <p:ph idx="19"/>
          </p:nvPr>
        </p:nvSpPr>
        <p:spPr>
          <a:xfrm>
            <a:off x="6730204" y="2814440"/>
            <a:ext cx="4459828" cy="3266157"/>
          </a:xfrm>
        </p:spPr>
        <p:txBody>
          <a:bodyPr/>
          <a:lstStyle/>
          <a:p>
            <a:r>
              <a:rPr lang="cy-GB" sz="1800" b="1" i="0" strike="noStrike" cap="none" spc="-10" baseline="0" dirty="0">
                <a:solidFill>
                  <a:srgbClr val="0D0802"/>
                </a:solidFill>
                <a:effectLst/>
                <a:latin typeface="Arial"/>
                <a:ea typeface="Arial"/>
                <a:cs typeface="Arial"/>
              </a:rPr>
              <a:t>Fe allaf i: ​</a:t>
            </a:r>
          </a:p>
          <a:p>
            <a:pPr marL="285750" indent="-285750">
              <a:spcAft>
                <a:spcPts val="1200"/>
              </a:spcAft>
              <a:buFont typeface="Arial" panose="020B0604020202020204" pitchFamily="34" charset="0"/>
              <a:buChar char="•"/>
            </a:pPr>
            <a:r>
              <a:rPr lang="cy-GB" sz="1800" b="0" i="0" strike="noStrike" cap="none" spc="-10" baseline="0" dirty="0">
                <a:solidFill>
                  <a:srgbClr val="0D0802"/>
                </a:solidFill>
                <a:effectLst/>
                <a:latin typeface="Arial"/>
                <a:ea typeface="Arial"/>
                <a:cs typeface="Arial"/>
              </a:rPr>
              <a:t>egluro mai “bwyd bwytadwy” yw bwyd y gellir ei fwyta, a’n bod yn gallu arbed arian drwy beidio â gwastraffu unrhyw fwyd bwytadwy</a:t>
            </a:r>
          </a:p>
          <a:p>
            <a:pPr marL="285750" indent="-285750">
              <a:spcAft>
                <a:spcPts val="1200"/>
              </a:spcAft>
              <a:buFont typeface="Arial" panose="020B0604020202020204" pitchFamily="34" charset="0"/>
              <a:buChar char="•"/>
            </a:pPr>
            <a:r>
              <a:rPr lang="cy-GB" sz="1800" b="0" i="0" strike="noStrike" cap="none" spc="-10" baseline="0" dirty="0">
                <a:solidFill>
                  <a:srgbClr val="0D0802"/>
                </a:solidFill>
                <a:effectLst/>
                <a:latin typeface="Arial"/>
                <a:ea typeface="Arial"/>
                <a:cs typeface="Arial"/>
              </a:rPr>
              <a:t>rhoi enghreifftiau o “wastraff bwyd anfwytadwy” (bwyd na ellir ei fwyta)</a:t>
            </a:r>
          </a:p>
          <a:p>
            <a:pPr marL="285750" indent="-285750">
              <a:spcAft>
                <a:spcPts val="1200"/>
              </a:spcAft>
              <a:buFont typeface="Arial" panose="020B0604020202020204" pitchFamily="34" charset="0"/>
              <a:buChar char="•"/>
            </a:pPr>
            <a:r>
              <a:rPr lang="cy-GB" sz="1800" b="0" i="0" strike="noStrike" cap="none" spc="-10" baseline="0" dirty="0">
                <a:solidFill>
                  <a:srgbClr val="0D0802"/>
                </a:solidFill>
                <a:effectLst/>
                <a:latin typeface="Arial"/>
                <a:ea typeface="Arial"/>
                <a:cs typeface="Arial"/>
              </a:rPr>
              <a:t>disgrifio sut caiff bwyd anfwytadwy </a:t>
            </a:r>
            <a:br>
              <a:rPr lang="cy-GB" sz="1800" b="0" i="0" strike="noStrike" cap="none" spc="-10" baseline="0" dirty="0">
                <a:solidFill>
                  <a:srgbClr val="0D0802"/>
                </a:solidFill>
                <a:effectLst/>
                <a:latin typeface="Arial"/>
                <a:ea typeface="Arial"/>
                <a:cs typeface="Arial"/>
              </a:rPr>
            </a:br>
            <a:r>
              <a:rPr lang="cy-GB" sz="1800" b="0" i="0" strike="noStrike" cap="none" spc="-10" baseline="0" dirty="0">
                <a:solidFill>
                  <a:srgbClr val="0D0802"/>
                </a:solidFill>
                <a:effectLst/>
                <a:latin typeface="Arial"/>
                <a:ea typeface="Arial"/>
                <a:cs typeface="Arial"/>
              </a:rPr>
              <a:t>ei ddefnyddio i gynhyrchu ynni adnewyddadwy</a:t>
            </a:r>
          </a:p>
        </p:txBody>
      </p:sp>
      <p:sp>
        <p:nvSpPr>
          <p:cNvPr id="41" name="Content Placeholder 3">
            <a:extLst>
              <a:ext uri="{FF2B5EF4-FFF2-40B4-BE49-F238E27FC236}">
                <a16:creationId xmlns:a16="http://schemas.microsoft.com/office/drawing/2014/main" id="{7779139F-5348-2AEE-FDB8-DECA025273F6}"/>
              </a:ext>
            </a:extLst>
          </p:cNvPr>
          <p:cNvSpPr txBox="1">
            <a:spLocks/>
          </p:cNvSpPr>
          <p:nvPr/>
        </p:nvSpPr>
        <p:spPr>
          <a:xfrm>
            <a:off x="1443955" y="2903478"/>
            <a:ext cx="3683000" cy="3325871"/>
          </a:xfrm>
          <a:prstGeom prst="rect">
            <a:avLst/>
          </a:prstGeom>
        </p:spPr>
        <p:txBody>
          <a:bodyPr vert="horz" lIns="180000" tIns="180000" rIns="180000" bIns="0" rtlCol="0" anchor="t" anchorCtr="0">
            <a:noAutofit/>
          </a:bodyPr>
          <a:lstStyle>
            <a:lvl1pPr marL="0" indent="0" algn="l" defTabSz="914400" rtl="0" eaLnBrk="1" latinLnBrk="0" hangingPunct="1">
              <a:lnSpc>
                <a:spcPts val="2160"/>
              </a:lnSpc>
              <a:spcBef>
                <a:spcPct val="0"/>
              </a:spcBef>
              <a:spcAft>
                <a:spcPct val="0"/>
              </a:spcAft>
              <a:buFontTx/>
              <a:buNone/>
              <a:defRPr sz="1800" b="0" i="0" kern="1200" spc="-10" baseline="0">
                <a:solidFill>
                  <a:schemeClr val="bg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3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ct val="0"/>
              </a:spcAft>
              <a:buFont typeface="Arial" panose="020B0604020202020204" pitchFamily="34" charset="0"/>
              <a:buNone/>
              <a:defRPr sz="1200" b="0" i="0" kern="1200" spc="-10" baseline="0">
                <a:solidFill>
                  <a:schemeClr val="bg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300"/>
              </a:spcAft>
              <a:buFont typeface="Arial" panose="020B0604020202020204" pitchFamily="34" charset="0"/>
              <a:buChar char="•"/>
              <a:defRPr sz="1200" b="0" i="0" kern="1200" spc="-10" baseline="0">
                <a:solidFill>
                  <a:schemeClr val="bg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cy-GB" sz="2400">
                <a:solidFill>
                  <a:srgbClr val="FFFFFF"/>
                </a:solidFill>
                <a:latin typeface="Arial"/>
                <a:ea typeface="Arial"/>
                <a:cs typeface="Arial"/>
              </a:rPr>
              <a:t>Mae gwerth i bob tamaid o’r bwyd a brynwn: </a:t>
            </a:r>
            <a:br>
              <a:rPr lang="cy-GB" sz="2400"/>
            </a:br>
            <a:r>
              <a:rPr lang="cy-GB" sz="2400">
                <a:solidFill>
                  <a:srgbClr val="FFFFFF"/>
                </a:solidFill>
                <a:latin typeface="Arial"/>
                <a:ea typeface="Arial"/>
                <a:cs typeface="Arial"/>
              </a:rPr>
              <a:t>mae angen inni fanteisio i’r eithaf arno! </a:t>
            </a:r>
            <a:endParaRPr lang="cy-GB" sz="2400" dirty="0">
              <a:solidFill>
                <a:srgbClr val="FFFFFF"/>
              </a:solidFill>
              <a:latin typeface="Arial"/>
              <a:ea typeface="Arial"/>
              <a:cs typeface="Arial"/>
            </a:endParaRPr>
          </a:p>
        </p:txBody>
      </p:sp>
      <p:sp>
        <p:nvSpPr>
          <p:cNvPr id="42" name="Freeform 41">
            <a:extLst>
              <a:ext uri="{FF2B5EF4-FFF2-40B4-BE49-F238E27FC236}">
                <a16:creationId xmlns:a16="http://schemas.microsoft.com/office/drawing/2014/main" id="{521750D4-8055-760E-C806-C38ED413FD3A}"/>
              </a:ext>
            </a:extLst>
          </p:cNvPr>
          <p:cNvSpPr/>
          <p:nvPr/>
        </p:nvSpPr>
        <p:spPr>
          <a:xfrm>
            <a:off x="9361867" y="4836420"/>
            <a:ext cx="14104" cy="1314"/>
          </a:xfrm>
          <a:custGeom>
            <a:avLst/>
            <a:gdLst>
              <a:gd name="connsiteX0" fmla="*/ 0 w 14104"/>
              <a:gd name="connsiteY0" fmla="*/ 837 h 1314"/>
              <a:gd name="connsiteX1" fmla="*/ 10908 w 14104"/>
              <a:gd name="connsiteY1" fmla="*/ 0 h 1314"/>
              <a:gd name="connsiteX2" fmla="*/ 7809 w 14104"/>
              <a:gd name="connsiteY2" fmla="*/ 1315 h 1314"/>
              <a:gd name="connsiteX3" fmla="*/ 124 w 14104"/>
              <a:gd name="connsiteY3" fmla="*/ 717 h 1314"/>
            </a:gdLst>
            <a:ahLst/>
            <a:cxnLst>
              <a:cxn ang="0">
                <a:pos x="connsiteX0" y="connsiteY0"/>
              </a:cxn>
              <a:cxn ang="0">
                <a:pos x="connsiteX1" y="connsiteY1"/>
              </a:cxn>
              <a:cxn ang="0">
                <a:pos x="connsiteX2" y="connsiteY2"/>
              </a:cxn>
              <a:cxn ang="0">
                <a:pos x="connsiteX3" y="connsiteY3"/>
              </a:cxn>
            </a:cxnLst>
            <a:rect l="l" t="t" r="r" b="b"/>
            <a:pathLst>
              <a:path w="14104" h="1314">
                <a:moveTo>
                  <a:pt x="0" y="837"/>
                </a:moveTo>
                <a:cubicBezTo>
                  <a:pt x="0" y="837"/>
                  <a:pt x="18594" y="597"/>
                  <a:pt x="10908" y="0"/>
                </a:cubicBezTo>
                <a:cubicBezTo>
                  <a:pt x="16028" y="394"/>
                  <a:pt x="14999" y="837"/>
                  <a:pt x="7809" y="1315"/>
                </a:cubicBezTo>
                <a:lnTo>
                  <a:pt x="124" y="717"/>
                </a:lnTo>
                <a:close/>
              </a:path>
            </a:pathLst>
          </a:custGeom>
          <a:solidFill>
            <a:srgbClr val="9AC454"/>
          </a:solidFill>
          <a:ln w="0"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26EA5489-2A4D-7F96-4549-4C12920509FC}"/>
              </a:ext>
            </a:extLst>
          </p:cNvPr>
          <p:cNvSpPr/>
          <p:nvPr/>
        </p:nvSpPr>
        <p:spPr>
          <a:xfrm>
            <a:off x="8319145" y="1779898"/>
            <a:ext cx="12613" cy="1314"/>
          </a:xfrm>
          <a:custGeom>
            <a:avLst/>
            <a:gdLst>
              <a:gd name="connsiteX0" fmla="*/ 12490 w 12613"/>
              <a:gd name="connsiteY0" fmla="*/ 478 h 1314"/>
              <a:gd name="connsiteX1" fmla="*/ 2821 w 12613"/>
              <a:gd name="connsiteY1" fmla="*/ 1315 h 1314"/>
              <a:gd name="connsiteX2" fmla="*/ 5672 w 12613"/>
              <a:gd name="connsiteY2" fmla="*/ 0 h 1314"/>
              <a:gd name="connsiteX3" fmla="*/ 12614 w 12613"/>
              <a:gd name="connsiteY3" fmla="*/ 598 h 1314"/>
            </a:gdLst>
            <a:ahLst/>
            <a:cxnLst>
              <a:cxn ang="0">
                <a:pos x="connsiteX0" y="connsiteY0"/>
              </a:cxn>
              <a:cxn ang="0">
                <a:pos x="connsiteX1" y="connsiteY1"/>
              </a:cxn>
              <a:cxn ang="0">
                <a:pos x="connsiteX2" y="connsiteY2"/>
              </a:cxn>
              <a:cxn ang="0">
                <a:pos x="connsiteX3" y="connsiteY3"/>
              </a:cxn>
            </a:cxnLst>
            <a:rect l="l" t="t" r="r" b="b"/>
            <a:pathLst>
              <a:path w="12613" h="1314">
                <a:moveTo>
                  <a:pt x="12490" y="478"/>
                </a:moveTo>
                <a:cubicBezTo>
                  <a:pt x="12490" y="478"/>
                  <a:pt x="-4121" y="717"/>
                  <a:pt x="2821" y="1315"/>
                </a:cubicBezTo>
                <a:cubicBezTo>
                  <a:pt x="-1728" y="916"/>
                  <a:pt x="-774" y="478"/>
                  <a:pt x="5672" y="0"/>
                </a:cubicBezTo>
                <a:lnTo>
                  <a:pt x="12614" y="598"/>
                </a:lnTo>
                <a:close/>
              </a:path>
            </a:pathLst>
          </a:custGeom>
          <a:solidFill>
            <a:srgbClr val="9AC454"/>
          </a:solidFill>
          <a:ln w="0" cap="flat">
            <a:noFill/>
            <a:prstDash val="solid"/>
            <a:miter/>
          </a:ln>
        </p:spPr>
        <p:txBody>
          <a:bodyPr rtlCol="0" anchor="ctr"/>
          <a:lstStyle/>
          <a:p>
            <a:endParaRPr lang="en-US"/>
          </a:p>
        </p:txBody>
      </p:sp>
      <p:pic>
        <p:nvPicPr>
          <p:cNvPr id="44" name="Content Placeholder 8">
            <a:extLst>
              <a:ext uri="{FF2B5EF4-FFF2-40B4-BE49-F238E27FC236}">
                <a16:creationId xmlns:a16="http://schemas.microsoft.com/office/drawing/2014/main" id="{95D1B636-8091-18DF-9CB4-901E0EFEBFF4}"/>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4449846" y="3902775"/>
            <a:ext cx="2502394" cy="2955225"/>
          </a:xfrm>
          <a:prstGeom prst="rect">
            <a:avLst/>
          </a:prstGeom>
        </p:spPr>
      </p:pic>
      <p:pic>
        <p:nvPicPr>
          <p:cNvPr id="45" name="Picture 44">
            <a:extLst>
              <a:ext uri="{FF2B5EF4-FFF2-40B4-BE49-F238E27FC236}">
                <a16:creationId xmlns:a16="http://schemas.microsoft.com/office/drawing/2014/main" id="{792BBD37-E69E-04E4-1A52-732DA06829DE}"/>
              </a:ext>
            </a:extLst>
          </p:cNvPr>
          <p:cNvPicPr>
            <a:picLocks noChangeAspect="1"/>
          </p:cNvPicPr>
          <p:nvPr/>
        </p:nvPicPr>
        <p:blipFill>
          <a:blip r:embed="rId7" cstate="email">
            <a:extLst>
              <a:ext uri="{28A0092B-C50C-407E-A947-70E740481C1C}">
                <a14:useLocalDpi xmlns:a14="http://schemas.microsoft.com/office/drawing/2010/main"/>
              </a:ext>
            </a:extLst>
          </a:blip>
          <a:srcRect t="-2"/>
          <a:stretch>
            <a:fillRect/>
          </a:stretch>
        </p:blipFill>
        <p:spPr>
          <a:xfrm>
            <a:off x="2902959" y="5008646"/>
            <a:ext cx="1821266" cy="1849354"/>
          </a:xfrm>
          <a:prstGeom prst="rect">
            <a:avLst/>
          </a:prstGeom>
        </p:spPr>
      </p:pic>
      <p:grpSp>
        <p:nvGrpSpPr>
          <p:cNvPr id="46" name="Group 45">
            <a:extLst>
              <a:ext uri="{FF2B5EF4-FFF2-40B4-BE49-F238E27FC236}">
                <a16:creationId xmlns:a16="http://schemas.microsoft.com/office/drawing/2014/main" id="{9CFCEBB1-02A0-4836-4F30-30406857368C}"/>
              </a:ext>
            </a:extLst>
          </p:cNvPr>
          <p:cNvGrpSpPr/>
          <p:nvPr/>
        </p:nvGrpSpPr>
        <p:grpSpPr>
          <a:xfrm>
            <a:off x="2272291" y="1607081"/>
            <a:ext cx="2330958" cy="1253795"/>
            <a:chOff x="2272291" y="1607081"/>
            <a:chExt cx="2330958" cy="1253795"/>
          </a:xfrm>
        </p:grpSpPr>
        <p:pic>
          <p:nvPicPr>
            <p:cNvPr id="47" name="Graphic 46">
              <a:extLst>
                <a:ext uri="{FF2B5EF4-FFF2-40B4-BE49-F238E27FC236}">
                  <a16:creationId xmlns:a16="http://schemas.microsoft.com/office/drawing/2014/main" id="{6DBC5879-9416-3D67-56F9-E8FF4F55F7F4}"/>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2861136" y="2419391"/>
              <a:ext cx="1153268" cy="441485"/>
            </a:xfrm>
            <a:prstGeom prst="rect">
              <a:avLst/>
            </a:prstGeom>
          </p:spPr>
        </p:pic>
        <p:pic>
          <p:nvPicPr>
            <p:cNvPr id="48" name="Graphic 47">
              <a:extLst>
                <a:ext uri="{FF2B5EF4-FFF2-40B4-BE49-F238E27FC236}">
                  <a16:creationId xmlns:a16="http://schemas.microsoft.com/office/drawing/2014/main" id="{A5DD90AE-4331-6961-4133-B5B272CFDA7D}"/>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2272291" y="1607081"/>
              <a:ext cx="2330958" cy="810768"/>
            </a:xfrm>
            <a:prstGeom prst="rect">
              <a:avLst/>
            </a:prstGeom>
          </p:spPr>
        </p:pic>
      </p:grpSp>
      <p:grpSp>
        <p:nvGrpSpPr>
          <p:cNvPr id="49" name="Group 48">
            <a:extLst>
              <a:ext uri="{FF2B5EF4-FFF2-40B4-BE49-F238E27FC236}">
                <a16:creationId xmlns:a16="http://schemas.microsoft.com/office/drawing/2014/main" id="{8D3207E1-B073-75E8-EDED-E7307A6D20DF}"/>
              </a:ext>
            </a:extLst>
          </p:cNvPr>
          <p:cNvGrpSpPr/>
          <p:nvPr/>
        </p:nvGrpSpPr>
        <p:grpSpPr>
          <a:xfrm>
            <a:off x="6573545" y="1463209"/>
            <a:ext cx="4729480" cy="1397667"/>
            <a:chOff x="6573545" y="1463209"/>
            <a:chExt cx="4729480" cy="1397667"/>
          </a:xfrm>
        </p:grpSpPr>
        <p:pic>
          <p:nvPicPr>
            <p:cNvPr id="50" name="Graphic 49">
              <a:extLst>
                <a:ext uri="{FF2B5EF4-FFF2-40B4-BE49-F238E27FC236}">
                  <a16:creationId xmlns:a16="http://schemas.microsoft.com/office/drawing/2014/main" id="{5984AC07-7E19-1338-D47C-C61F4158B30A}"/>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8361651" y="2419391"/>
              <a:ext cx="1153268" cy="441485"/>
            </a:xfrm>
            <a:prstGeom prst="rect">
              <a:avLst/>
            </a:prstGeom>
          </p:spPr>
        </p:pic>
        <p:pic>
          <p:nvPicPr>
            <p:cNvPr id="51" name="Graphic 50">
              <a:extLst>
                <a:ext uri="{FF2B5EF4-FFF2-40B4-BE49-F238E27FC236}">
                  <a16:creationId xmlns:a16="http://schemas.microsoft.com/office/drawing/2014/main" id="{A7C22918-F45C-DB98-2063-9AC8111DEBC3}"/>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573545" y="1463209"/>
              <a:ext cx="4729480" cy="1047242"/>
            </a:xfrm>
            <a:prstGeom prst="rect">
              <a:avLst/>
            </a:prstGeom>
          </p:spPr>
        </p:pic>
      </p:grpSp>
    </p:spTree>
    <p:extLst>
      <p:ext uri="{BB962C8B-B14F-4D97-AF65-F5344CB8AC3E}">
        <p14:creationId xmlns:p14="http://schemas.microsoft.com/office/powerpoint/2010/main" val="976134523"/>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DDD50E-9657-A6AC-128E-E76D378442B8}"/>
            </a:ext>
          </a:extLst>
        </p:cNvPr>
        <p:cNvGrpSpPr/>
        <p:nvPr/>
      </p:nvGrpSpPr>
      <p:grpSpPr>
        <a:xfrm>
          <a:off x="0" y="0"/>
          <a:ext cx="0" cy="0"/>
          <a:chOff x="0" y="0"/>
          <a:chExt cx="0" cy="0"/>
        </a:xfrm>
      </p:grpSpPr>
      <p:pic>
        <p:nvPicPr>
          <p:cNvPr id="2" name="Graphic 1">
            <a:extLst>
              <a:ext uri="{FF2B5EF4-FFF2-40B4-BE49-F238E27FC236}">
                <a16:creationId xmlns:a16="http://schemas.microsoft.com/office/drawing/2014/main" id="{84F943AA-904D-CBFF-6876-05710903670E}"/>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4364" y="213769"/>
            <a:ext cx="1202631" cy="275523"/>
          </a:xfrm>
          <a:prstGeom prst="rect">
            <a:avLst/>
          </a:prstGeom>
        </p:spPr>
      </p:pic>
      <p:pic>
        <p:nvPicPr>
          <p:cNvPr id="19" name="Graphic 18">
            <a:extLst>
              <a:ext uri="{FF2B5EF4-FFF2-40B4-BE49-F238E27FC236}">
                <a16:creationId xmlns:a16="http://schemas.microsoft.com/office/drawing/2014/main" id="{9C0B007B-A1E3-1855-9C76-F1E2295DA216}"/>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013333" y="1825872"/>
            <a:ext cx="3599999" cy="3599999"/>
          </a:xfrm>
          <a:prstGeom prst="rect">
            <a:avLst/>
          </a:prstGeom>
        </p:spPr>
      </p:pic>
      <p:pic>
        <p:nvPicPr>
          <p:cNvPr id="20" name="Graphic 19">
            <a:extLst>
              <a:ext uri="{FF2B5EF4-FFF2-40B4-BE49-F238E27FC236}">
                <a16:creationId xmlns:a16="http://schemas.microsoft.com/office/drawing/2014/main" id="{8F04D393-EF36-AD8D-F5E5-A41FA604DE24}"/>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250793" y="341865"/>
            <a:ext cx="4445022" cy="4445022"/>
          </a:xfrm>
          <a:prstGeom prst="rect">
            <a:avLst/>
          </a:prstGeom>
        </p:spPr>
      </p:pic>
      <p:sp>
        <p:nvSpPr>
          <p:cNvPr id="22" name="Content Placeholder 3">
            <a:extLst>
              <a:ext uri="{FF2B5EF4-FFF2-40B4-BE49-F238E27FC236}">
                <a16:creationId xmlns:a16="http://schemas.microsoft.com/office/drawing/2014/main" id="{E42E62E3-D9F9-F0EA-E788-A7FD042E96B5}"/>
              </a:ext>
            </a:extLst>
          </p:cNvPr>
          <p:cNvSpPr>
            <a:spLocks noGrp="1"/>
          </p:cNvSpPr>
          <p:nvPr>
            <p:ph idx="14"/>
          </p:nvPr>
        </p:nvSpPr>
        <p:spPr>
          <a:xfrm>
            <a:off x="574674" y="2110154"/>
            <a:ext cx="4117471" cy="3551822"/>
          </a:xfrm>
        </p:spPr>
        <p:txBody>
          <a:bodyPr/>
          <a:lstStyle/>
          <a:p>
            <a:r>
              <a:rPr lang="cy-GB" sz="1800" b="0" i="0" strike="noStrike" cap="none" spc="-10" baseline="0" dirty="0">
                <a:solidFill>
                  <a:srgbClr val="0D0802"/>
                </a:solidFill>
                <a:effectLst/>
                <a:latin typeface="Arial"/>
                <a:ea typeface="Arial"/>
                <a:cs typeface="Arial"/>
              </a:rPr>
              <a:t>Mae Cymru ar flaen y gad gydag ailgylchu – ni yw trydedd genedl </a:t>
            </a:r>
            <a:br>
              <a:rPr lang="cy-GB" sz="1800" b="0" i="0" strike="noStrike" cap="none" spc="-10" baseline="0" dirty="0">
                <a:solidFill>
                  <a:srgbClr val="0D0802"/>
                </a:solidFill>
                <a:effectLst/>
                <a:latin typeface="Arial"/>
                <a:ea typeface="Arial"/>
                <a:cs typeface="Arial"/>
              </a:rPr>
            </a:br>
            <a:r>
              <a:rPr lang="cy-GB" sz="1800" b="0" i="0" strike="noStrike" cap="none" spc="-10" baseline="0" dirty="0">
                <a:solidFill>
                  <a:srgbClr val="0D0802"/>
                </a:solidFill>
                <a:effectLst/>
                <a:latin typeface="Arial"/>
                <a:ea typeface="Arial"/>
                <a:cs typeface="Arial"/>
              </a:rPr>
              <a:t>orau’r byd am ailgylchu!  </a:t>
            </a:r>
          </a:p>
          <a:p>
            <a:r>
              <a:rPr lang="cy-GB" sz="1800" b="0" i="0" strike="noStrike" cap="none" spc="-10" baseline="0" dirty="0">
                <a:solidFill>
                  <a:srgbClr val="0D0802"/>
                </a:solidFill>
                <a:effectLst/>
                <a:latin typeface="Arial"/>
                <a:ea typeface="Arial"/>
                <a:cs typeface="Arial"/>
              </a:rPr>
              <a:t>Ond mae ffordd bell i fynd i gyflawni targed uchelgeisiol Llywodraeth </a:t>
            </a:r>
            <a:br>
              <a:rPr lang="cy-GB" sz="1800" b="0" i="0" strike="noStrike" cap="none" spc="-10" baseline="0" dirty="0">
                <a:solidFill>
                  <a:srgbClr val="0D0802"/>
                </a:solidFill>
                <a:effectLst/>
                <a:latin typeface="Arial"/>
                <a:ea typeface="Arial"/>
                <a:cs typeface="Arial"/>
              </a:rPr>
            </a:br>
            <a:r>
              <a:rPr lang="cy-GB" sz="1800" b="0" i="0" strike="noStrike" cap="none" spc="-10" baseline="0" dirty="0">
                <a:solidFill>
                  <a:srgbClr val="0D0802"/>
                </a:solidFill>
                <a:effectLst/>
                <a:latin typeface="Arial"/>
                <a:ea typeface="Arial"/>
                <a:cs typeface="Arial"/>
              </a:rPr>
              <a:t>Cymru o fod yn genedl ddiwastraff. </a:t>
            </a:r>
          </a:p>
          <a:p>
            <a:r>
              <a:rPr lang="cy-GB" sz="1800" b="1" i="0" strike="noStrike" cap="none" spc="-10" baseline="0" dirty="0">
                <a:solidFill>
                  <a:srgbClr val="0D0802"/>
                </a:solidFill>
                <a:effectLst/>
                <a:latin typeface="Arial"/>
                <a:ea typeface="Arial"/>
                <a:cs typeface="Arial"/>
              </a:rPr>
              <a:t>Gyda gwastraff bwyd y gallwch </a:t>
            </a:r>
            <a:br>
              <a:rPr lang="cy-GB" sz="1800" b="1" i="0" strike="noStrike" cap="none" spc="-10" baseline="0" dirty="0">
                <a:solidFill>
                  <a:srgbClr val="0D0802"/>
                </a:solidFill>
                <a:effectLst/>
                <a:latin typeface="Arial"/>
                <a:ea typeface="Arial"/>
                <a:cs typeface="Arial"/>
              </a:rPr>
            </a:br>
            <a:r>
              <a:rPr lang="cy-GB" sz="1800" b="1" i="0" strike="noStrike" cap="none" spc="-10" baseline="0" dirty="0">
                <a:solidFill>
                  <a:srgbClr val="0D0802"/>
                </a:solidFill>
                <a:effectLst/>
                <a:latin typeface="Arial"/>
                <a:ea typeface="Arial"/>
                <a:cs typeface="Arial"/>
              </a:rPr>
              <a:t>CHI wneud y gwahaniaeth mwyaf gwych a helpu Cymru gyrraedd rhif 1! </a:t>
            </a:r>
            <a:br>
              <a:rPr lang="cy-GB" sz="1800" dirty="0"/>
            </a:br>
            <a:r>
              <a:rPr lang="cy-GB" sz="1800" b="1" i="0" strike="noStrike" cap="none" spc="-10" baseline="0" dirty="0">
                <a:solidFill>
                  <a:srgbClr val="0D0802"/>
                </a:solidFill>
                <a:effectLst/>
                <a:latin typeface="Arial"/>
                <a:ea typeface="Arial"/>
                <a:cs typeface="Arial"/>
              </a:rPr>
              <a:t>Ac fe allech chi arbed arian hefyd!</a:t>
            </a:r>
          </a:p>
        </p:txBody>
      </p:sp>
      <p:sp>
        <p:nvSpPr>
          <p:cNvPr id="23" name="Content Placeholder 6">
            <a:extLst>
              <a:ext uri="{FF2B5EF4-FFF2-40B4-BE49-F238E27FC236}">
                <a16:creationId xmlns:a16="http://schemas.microsoft.com/office/drawing/2014/main" id="{75A16E98-01C8-E833-73BF-4D8454EB4679}"/>
              </a:ext>
            </a:extLst>
          </p:cNvPr>
          <p:cNvSpPr>
            <a:spLocks noGrp="1"/>
          </p:cNvSpPr>
          <p:nvPr>
            <p:ph idx="18"/>
          </p:nvPr>
        </p:nvSpPr>
        <p:spPr>
          <a:xfrm>
            <a:off x="4408322" y="1632907"/>
            <a:ext cx="4117471" cy="2072865"/>
          </a:xfrm>
        </p:spPr>
        <p:txBody>
          <a:bodyPr/>
          <a:lstStyle/>
          <a:p>
            <a:pPr algn="ctr"/>
            <a:r>
              <a:rPr lang="cy-GB" sz="1800" b="0" i="0" strike="noStrike" cap="none" spc="-10" baseline="0">
                <a:solidFill>
                  <a:srgbClr val="0D0802"/>
                </a:solidFill>
                <a:effectLst/>
                <a:latin typeface="Arial"/>
                <a:ea typeface="Arial"/>
                <a:cs typeface="Arial"/>
              </a:rPr>
              <a:t>Gallem lenwi </a:t>
            </a:r>
            <a:r>
              <a:rPr lang="cy-GB" sz="1800" b="1" i="0" strike="noStrike" cap="none" spc="-10" baseline="0">
                <a:solidFill>
                  <a:srgbClr val="0D0802"/>
                </a:solidFill>
                <a:effectLst/>
                <a:latin typeface="Arial"/>
                <a:ea typeface="Arial"/>
                <a:cs typeface="Arial"/>
              </a:rPr>
              <a:t>3,300 o fysiau deulawr </a:t>
            </a:r>
            <a:r>
              <a:rPr lang="cy-GB" sz="1800" b="0" i="0" strike="noStrike" cap="none" spc="-10" baseline="0">
                <a:solidFill>
                  <a:srgbClr val="0D0802"/>
                </a:solidFill>
                <a:effectLst/>
                <a:latin typeface="Arial"/>
                <a:ea typeface="Arial"/>
                <a:cs typeface="Arial"/>
              </a:rPr>
              <a:t>gyda’r gwastraff bwyd a gafodd ei daflu yng Nghymru’r llynedd.</a:t>
            </a:r>
          </a:p>
          <a:p>
            <a:pPr algn="ctr"/>
            <a:r>
              <a:rPr lang="cy-GB" sz="1800" b="0" i="0" strike="noStrike" cap="none" spc="-10" baseline="0">
                <a:solidFill>
                  <a:srgbClr val="0D0802"/>
                </a:solidFill>
                <a:effectLst/>
                <a:latin typeface="Arial"/>
                <a:ea typeface="Arial"/>
                <a:cs typeface="Arial"/>
              </a:rPr>
              <a:t>Gellid bod wedi bwyta </a:t>
            </a:r>
            <a:r>
              <a:rPr lang="cy-GB" sz="1800" b="1" i="0" strike="noStrike" cap="none" spc="-10" baseline="0">
                <a:solidFill>
                  <a:srgbClr val="0D0802"/>
                </a:solidFill>
                <a:effectLst/>
                <a:latin typeface="Arial"/>
                <a:ea typeface="Arial"/>
                <a:cs typeface="Arial"/>
              </a:rPr>
              <a:t>83% </a:t>
            </a:r>
            <a:r>
              <a:rPr lang="cy-GB" sz="1800" b="0" i="0" strike="noStrike" cap="none" spc="-10" baseline="0">
                <a:solidFill>
                  <a:srgbClr val="0D0802"/>
                </a:solidFill>
                <a:effectLst/>
                <a:latin typeface="Arial"/>
                <a:ea typeface="Arial"/>
                <a:cs typeface="Arial"/>
              </a:rPr>
              <a:t>o’r gwastraff hwn, a gellid troi’r gweddill yn ynni gwyrdd i bweru ein cartrefi! </a:t>
            </a:r>
            <a:endParaRPr lang="cy-GB" sz="1800" b="0" i="0" strike="noStrike" cap="none" spc="-10" baseline="0" dirty="0">
              <a:solidFill>
                <a:srgbClr val="0D0802"/>
              </a:solidFill>
              <a:effectLst/>
              <a:latin typeface="Arial"/>
              <a:ea typeface="Arial"/>
              <a:cs typeface="Arial"/>
            </a:endParaRPr>
          </a:p>
        </p:txBody>
      </p:sp>
      <p:pic>
        <p:nvPicPr>
          <p:cNvPr id="24" name="Picture 23" descr="A hand reaching for a banana in a green recycling bin&#10;&#10;Description automatically generated">
            <a:extLst>
              <a:ext uri="{FF2B5EF4-FFF2-40B4-BE49-F238E27FC236}">
                <a16:creationId xmlns:a16="http://schemas.microsoft.com/office/drawing/2014/main" id="{EC9795C6-3154-B506-8C62-4640FFD62401}"/>
              </a:ext>
            </a:extLst>
          </p:cNvPr>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a:off x="8710393" y="618013"/>
            <a:ext cx="3495675" cy="4033234"/>
          </a:xfrm>
          <a:prstGeom prst="rect">
            <a:avLst/>
          </a:prstGeom>
        </p:spPr>
      </p:pic>
      <p:pic>
        <p:nvPicPr>
          <p:cNvPr id="25" name="Picture 24">
            <a:extLst>
              <a:ext uri="{FF2B5EF4-FFF2-40B4-BE49-F238E27FC236}">
                <a16:creationId xmlns:a16="http://schemas.microsoft.com/office/drawing/2014/main" id="{3DAB2C84-FF94-794A-3560-D34D9A48BFA1}"/>
              </a:ext>
            </a:extLst>
          </p:cNvPr>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a:xfrm flipH="1">
            <a:off x="5246343" y="3342226"/>
            <a:ext cx="6957847" cy="3551822"/>
          </a:xfrm>
          <a:prstGeom prst="rect">
            <a:avLst/>
          </a:prstGeom>
        </p:spPr>
      </p:pic>
      <p:sp>
        <p:nvSpPr>
          <p:cNvPr id="21" name="Content Placeholder 20">
            <a:extLst>
              <a:ext uri="{FF2B5EF4-FFF2-40B4-BE49-F238E27FC236}">
                <a16:creationId xmlns:a16="http://schemas.microsoft.com/office/drawing/2014/main" id="{09446D67-8072-D70F-FD95-772B6E97A4C5}"/>
              </a:ext>
            </a:extLst>
          </p:cNvPr>
          <p:cNvSpPr>
            <a:spLocks noGrp="1"/>
          </p:cNvSpPr>
          <p:nvPr>
            <p:ph idx="17"/>
          </p:nvPr>
        </p:nvSpPr>
        <p:spPr>
          <a:xfrm>
            <a:off x="574675" y="218701"/>
            <a:ext cx="3495675" cy="334097"/>
          </a:xfrm>
        </p:spPr>
        <p:txBody>
          <a:bodyPr/>
          <a:lstStyle/>
          <a:p>
            <a:r>
              <a:rPr lang="cy-GB"/>
              <a:t>Cyflwyniad</a:t>
            </a:r>
          </a:p>
        </p:txBody>
      </p:sp>
      <p:sp>
        <p:nvSpPr>
          <p:cNvPr id="26" name="Title 2">
            <a:extLst>
              <a:ext uri="{FF2B5EF4-FFF2-40B4-BE49-F238E27FC236}">
                <a16:creationId xmlns:a16="http://schemas.microsoft.com/office/drawing/2014/main" id="{B6185D96-254B-3815-E680-7678CE8FC160}"/>
              </a:ext>
            </a:extLst>
          </p:cNvPr>
          <p:cNvSpPr>
            <a:spLocks noGrp="1"/>
          </p:cNvSpPr>
          <p:nvPr>
            <p:ph type="title"/>
          </p:nvPr>
        </p:nvSpPr>
        <p:spPr>
          <a:xfrm>
            <a:off x="574675" y="535214"/>
            <a:ext cx="5837500" cy="755725"/>
          </a:xfrm>
        </p:spPr>
        <p:txBody>
          <a:bodyPr/>
          <a:lstStyle/>
          <a:p>
            <a:r>
              <a:rPr lang="cy-GB" sz="3000" b="1" i="0" strike="noStrike" cap="none" spc="-20" baseline="0" dirty="0">
                <a:solidFill>
                  <a:srgbClr val="0D0802"/>
                </a:solidFill>
                <a:effectLst/>
                <a:latin typeface="Arial"/>
                <a:ea typeface="Arial"/>
                <a:cs typeface="Arial"/>
              </a:rPr>
              <a:t>Ymunwch â’r </a:t>
            </a:r>
            <a:br>
              <a:rPr lang="cy-GB" sz="3000" b="1" i="0" strike="noStrike" cap="none" spc="-20" baseline="0" dirty="0">
                <a:solidFill>
                  <a:srgbClr val="0D0802"/>
                </a:solidFill>
                <a:effectLst/>
                <a:latin typeface="Arial"/>
                <a:ea typeface="Arial"/>
                <a:cs typeface="Arial"/>
              </a:rPr>
            </a:br>
            <a:r>
              <a:rPr lang="cy-GB" sz="3000" b="1" i="0" strike="noStrike" cap="none" spc="-20" baseline="0" dirty="0">
                <a:solidFill>
                  <a:srgbClr val="0D0802"/>
                </a:solidFill>
                <a:effectLst/>
                <a:latin typeface="Arial"/>
                <a:ea typeface="Arial"/>
                <a:cs typeface="Arial"/>
              </a:rPr>
              <a:t>Ymgyrch Gwastraff </a:t>
            </a:r>
            <a:br>
              <a:rPr lang="cy-GB" sz="3000" b="1" i="0" strike="noStrike" cap="none" spc="-20" baseline="0" dirty="0">
                <a:solidFill>
                  <a:srgbClr val="0D0802"/>
                </a:solidFill>
                <a:effectLst/>
                <a:latin typeface="Arial"/>
                <a:ea typeface="Arial"/>
                <a:cs typeface="Arial"/>
              </a:rPr>
            </a:br>
            <a:r>
              <a:rPr lang="cy-GB" sz="3000" b="1" i="0" strike="noStrike" cap="none" spc="-20" baseline="0" dirty="0">
                <a:solidFill>
                  <a:srgbClr val="0D0802"/>
                </a:solidFill>
                <a:effectLst/>
                <a:latin typeface="Arial"/>
                <a:ea typeface="Arial"/>
                <a:cs typeface="Arial"/>
              </a:rPr>
              <a:t>Bwyd Gwych! </a:t>
            </a:r>
          </a:p>
        </p:txBody>
      </p:sp>
    </p:spTree>
    <p:extLst>
      <p:ext uri="{BB962C8B-B14F-4D97-AF65-F5344CB8AC3E}">
        <p14:creationId xmlns:p14="http://schemas.microsoft.com/office/powerpoint/2010/main" val="2068952294"/>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DDD50E-9657-A6AC-128E-E76D378442B8}"/>
            </a:ext>
          </a:extLst>
        </p:cNvPr>
        <p:cNvGrpSpPr/>
        <p:nvPr/>
      </p:nvGrpSpPr>
      <p:grpSpPr>
        <a:xfrm>
          <a:off x="0" y="0"/>
          <a:ext cx="0" cy="0"/>
          <a:chOff x="0" y="0"/>
          <a:chExt cx="0" cy="0"/>
        </a:xfrm>
      </p:grpSpPr>
      <p:pic>
        <p:nvPicPr>
          <p:cNvPr id="52" name="Graphic 51">
            <a:extLst>
              <a:ext uri="{FF2B5EF4-FFF2-40B4-BE49-F238E27FC236}">
                <a16:creationId xmlns:a16="http://schemas.microsoft.com/office/drawing/2014/main" id="{849EE9F2-6C40-6C6C-23D9-AE0370B94344}"/>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4364" y="213769"/>
            <a:ext cx="1202631" cy="275523"/>
          </a:xfrm>
          <a:prstGeom prst="rect">
            <a:avLst/>
          </a:prstGeom>
        </p:spPr>
      </p:pic>
      <p:sp>
        <p:nvSpPr>
          <p:cNvPr id="21" name="Content Placeholder 20">
            <a:extLst>
              <a:ext uri="{FF2B5EF4-FFF2-40B4-BE49-F238E27FC236}">
                <a16:creationId xmlns:a16="http://schemas.microsoft.com/office/drawing/2014/main" id="{09446D67-8072-D70F-FD95-772B6E97A4C5}"/>
              </a:ext>
            </a:extLst>
          </p:cNvPr>
          <p:cNvSpPr>
            <a:spLocks noGrp="1"/>
          </p:cNvSpPr>
          <p:nvPr>
            <p:ph idx="17"/>
          </p:nvPr>
        </p:nvSpPr>
        <p:spPr>
          <a:xfrm>
            <a:off x="574675" y="218701"/>
            <a:ext cx="3495675" cy="334097"/>
          </a:xfrm>
        </p:spPr>
        <p:txBody>
          <a:bodyPr/>
          <a:lstStyle/>
          <a:p>
            <a:r>
              <a:rPr lang="cy-GB"/>
              <a:t>Cyflwyniad</a:t>
            </a:r>
          </a:p>
        </p:txBody>
      </p:sp>
      <p:pic>
        <p:nvPicPr>
          <p:cNvPr id="8" name="Graphic 7">
            <a:extLst>
              <a:ext uri="{FF2B5EF4-FFF2-40B4-BE49-F238E27FC236}">
                <a16:creationId xmlns:a16="http://schemas.microsoft.com/office/drawing/2014/main" id="{BDC2D4C3-45B4-DCB7-5067-A3EC1084BEF7}"/>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315814" y="1812699"/>
            <a:ext cx="2120282" cy="2120282"/>
          </a:xfrm>
          <a:prstGeom prst="rect">
            <a:avLst/>
          </a:prstGeom>
        </p:spPr>
      </p:pic>
      <p:pic>
        <p:nvPicPr>
          <p:cNvPr id="9" name="Graphic 8">
            <a:extLst>
              <a:ext uri="{FF2B5EF4-FFF2-40B4-BE49-F238E27FC236}">
                <a16:creationId xmlns:a16="http://schemas.microsoft.com/office/drawing/2014/main" id="{95745FFE-2BAF-9611-F40D-19306484AF67}"/>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9315814" y="3986783"/>
            <a:ext cx="2120282" cy="2120282"/>
          </a:xfrm>
          <a:prstGeom prst="rect">
            <a:avLst/>
          </a:prstGeom>
        </p:spPr>
      </p:pic>
      <p:pic>
        <p:nvPicPr>
          <p:cNvPr id="10" name="Picture 9" descr="A white egg with a gold object in the middle&#10;&#10;Description automatically generated">
            <a:extLst>
              <a:ext uri="{FF2B5EF4-FFF2-40B4-BE49-F238E27FC236}">
                <a16:creationId xmlns:a16="http://schemas.microsoft.com/office/drawing/2014/main" id="{0F7E5EA1-5D02-12B9-52B6-C53103DBF428}"/>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63762" y="1979839"/>
            <a:ext cx="2041101" cy="1942056"/>
          </a:xfrm>
          <a:prstGeom prst="rect">
            <a:avLst/>
          </a:prstGeom>
        </p:spPr>
      </p:pic>
      <p:pic>
        <p:nvPicPr>
          <p:cNvPr id="11" name="Picture 10" descr="A cracked egg shell on a black background&#10;&#10;Description automatically generated">
            <a:extLst>
              <a:ext uri="{FF2B5EF4-FFF2-40B4-BE49-F238E27FC236}">
                <a16:creationId xmlns:a16="http://schemas.microsoft.com/office/drawing/2014/main" id="{83685A82-4135-A3CB-1369-4DE6C21D2A94}"/>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9510595" y="4802339"/>
            <a:ext cx="2125780" cy="1295403"/>
          </a:xfrm>
          <a:prstGeom prst="rect">
            <a:avLst/>
          </a:prstGeom>
        </p:spPr>
      </p:pic>
      <p:pic>
        <p:nvPicPr>
          <p:cNvPr id="13" name="Graphic 12">
            <a:extLst>
              <a:ext uri="{FF2B5EF4-FFF2-40B4-BE49-F238E27FC236}">
                <a16:creationId xmlns:a16="http://schemas.microsoft.com/office/drawing/2014/main" id="{F6E38547-E39B-1EAF-77ED-BF5B8B15FDB9}"/>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4332287" y="1658306"/>
            <a:ext cx="7285037" cy="4621843"/>
          </a:xfrm>
          <a:prstGeom prst="rect">
            <a:avLst/>
          </a:prstGeom>
        </p:spPr>
      </p:pic>
      <p:sp>
        <p:nvSpPr>
          <p:cNvPr id="14" name="Content Placeholder 3">
            <a:extLst>
              <a:ext uri="{FF2B5EF4-FFF2-40B4-BE49-F238E27FC236}">
                <a16:creationId xmlns:a16="http://schemas.microsoft.com/office/drawing/2014/main" id="{74D9378D-E1C2-582D-1591-F0AF82575297}"/>
              </a:ext>
            </a:extLst>
          </p:cNvPr>
          <p:cNvSpPr>
            <a:spLocks noGrp="1"/>
          </p:cNvSpPr>
          <p:nvPr>
            <p:ph idx="14"/>
          </p:nvPr>
        </p:nvSpPr>
        <p:spPr>
          <a:xfrm>
            <a:off x="574675" y="1658307"/>
            <a:ext cx="3495675" cy="4587118"/>
          </a:xfrm>
        </p:spPr>
        <p:txBody>
          <a:bodyPr/>
          <a:lstStyle/>
          <a:p>
            <a:r>
              <a:rPr lang="cy-GB"/>
              <a:t>Mae gwerth i bob tamaid o fwyd </a:t>
            </a:r>
            <a:br>
              <a:rPr lang="cy-GB"/>
            </a:br>
            <a:r>
              <a:rPr lang="cy-GB"/>
              <a:t>a brynwn – pan fyddwn yn ei </a:t>
            </a:r>
            <a:br>
              <a:rPr lang="cy-GB"/>
            </a:br>
            <a:r>
              <a:rPr lang="cy-GB"/>
              <a:t>daflu i’r bin sbwriel, rydym yn gwastraffu’r gwerth hwnnw.</a:t>
            </a:r>
          </a:p>
          <a:p>
            <a:br>
              <a:rPr lang="cy-GB"/>
            </a:br>
            <a:r>
              <a:rPr lang="cy-GB"/>
              <a:t>Pan fyddwn yn taflu bwyd bwytadwy, rydym yn taflu </a:t>
            </a:r>
            <a:br>
              <a:rPr lang="cy-GB"/>
            </a:br>
            <a:r>
              <a:rPr lang="cy-GB"/>
              <a:t>arian i’r bin! </a:t>
            </a:r>
          </a:p>
          <a:p>
            <a:br>
              <a:rPr lang="cy-GB"/>
            </a:br>
            <a:r>
              <a:rPr lang="cy-GB"/>
              <a:t>Pan fyddwn yn taflu bwyd anfwytadwy (fel plisg wyau neu grwyn bananas) i’r bin sbwriel, rydym yn taflu’r cyfle i’w droi </a:t>
            </a:r>
            <a:br>
              <a:rPr lang="cy-GB"/>
            </a:br>
            <a:r>
              <a:rPr lang="cy-GB"/>
              <a:t>yn ynni adnewyddadwy! </a:t>
            </a:r>
            <a:endParaRPr lang="cy-GB" dirty="0"/>
          </a:p>
        </p:txBody>
      </p:sp>
      <p:sp>
        <p:nvSpPr>
          <p:cNvPr id="16" name="Title 2">
            <a:extLst>
              <a:ext uri="{FF2B5EF4-FFF2-40B4-BE49-F238E27FC236}">
                <a16:creationId xmlns:a16="http://schemas.microsoft.com/office/drawing/2014/main" id="{8FC1E613-28BA-3B3C-35AA-D6E779B1A835}"/>
              </a:ext>
            </a:extLst>
          </p:cNvPr>
          <p:cNvSpPr>
            <a:spLocks noGrp="1"/>
          </p:cNvSpPr>
          <p:nvPr>
            <p:ph type="title"/>
          </p:nvPr>
        </p:nvSpPr>
        <p:spPr>
          <a:xfrm>
            <a:off x="574675" y="535214"/>
            <a:ext cx="5837500" cy="755725"/>
          </a:xfrm>
        </p:spPr>
        <p:txBody>
          <a:bodyPr/>
          <a:lstStyle/>
          <a:p>
            <a:r>
              <a:rPr lang="cy-GB"/>
              <a:t>Dewch inni fanteisio </a:t>
            </a:r>
            <a:br>
              <a:rPr lang="cy-GB"/>
            </a:br>
            <a:r>
              <a:rPr lang="cy-GB"/>
              <a:t>i’r eithaf ar ein bwyd! </a:t>
            </a:r>
            <a:endParaRPr lang="cy-GB" dirty="0"/>
          </a:p>
        </p:txBody>
      </p:sp>
      <p:sp>
        <p:nvSpPr>
          <p:cNvPr id="17" name="TextBox 16">
            <a:extLst>
              <a:ext uri="{FF2B5EF4-FFF2-40B4-BE49-F238E27FC236}">
                <a16:creationId xmlns:a16="http://schemas.microsoft.com/office/drawing/2014/main" id="{222A40C0-D511-1AA1-7B2F-16E96EDDAD00}"/>
              </a:ext>
            </a:extLst>
          </p:cNvPr>
          <p:cNvSpPr txBox="1"/>
          <p:nvPr/>
        </p:nvSpPr>
        <p:spPr>
          <a:xfrm rot="20324324">
            <a:off x="7786744" y="2725865"/>
            <a:ext cx="1050305" cy="365760"/>
          </a:xfrm>
          <a:prstGeom prst="rect">
            <a:avLst/>
          </a:prstGeom>
          <a:noFill/>
        </p:spPr>
        <p:txBody>
          <a:bodyPr wrap="square" rtlCol="0">
            <a:spAutoFit/>
          </a:bodyPr>
          <a:lstStyle/>
          <a:p>
            <a:pPr algn="ctr"/>
            <a:r>
              <a:rPr lang="cy-GB" sz="1800" b="0" i="0" strike="noStrike" cap="none" spc="0" baseline="0" dirty="0">
                <a:solidFill>
                  <a:srgbClr val="0D0802"/>
                </a:solidFill>
                <a:effectLst/>
                <a:latin typeface="Arial"/>
                <a:ea typeface="Arial"/>
                <a:cs typeface="Arial"/>
              </a:rPr>
              <a:t>Ydy</a:t>
            </a:r>
          </a:p>
        </p:txBody>
      </p:sp>
      <p:sp>
        <p:nvSpPr>
          <p:cNvPr id="18" name="TextBox 17">
            <a:extLst>
              <a:ext uri="{FF2B5EF4-FFF2-40B4-BE49-F238E27FC236}">
                <a16:creationId xmlns:a16="http://schemas.microsoft.com/office/drawing/2014/main" id="{0B2C98EA-175A-F826-FDE1-5735BB82D9C4}"/>
              </a:ext>
            </a:extLst>
          </p:cNvPr>
          <p:cNvSpPr txBox="1"/>
          <p:nvPr/>
        </p:nvSpPr>
        <p:spPr>
          <a:xfrm rot="1447541">
            <a:off x="7998564" y="4508289"/>
            <a:ext cx="1052376" cy="365760"/>
          </a:xfrm>
          <a:prstGeom prst="rect">
            <a:avLst/>
          </a:prstGeom>
          <a:noFill/>
        </p:spPr>
        <p:txBody>
          <a:bodyPr wrap="square" rtlCol="0">
            <a:spAutoFit/>
          </a:bodyPr>
          <a:lstStyle/>
          <a:p>
            <a:pPr algn="ctr"/>
            <a:r>
              <a:rPr lang="cy-GB" sz="1800" b="0" i="0" strike="noStrike" cap="none" spc="0" baseline="0" dirty="0">
                <a:solidFill>
                  <a:srgbClr val="0D0802"/>
                </a:solidFill>
                <a:effectLst/>
                <a:latin typeface="Arial"/>
                <a:ea typeface="Arial"/>
                <a:cs typeface="Arial"/>
              </a:rPr>
              <a:t>Nac ydy</a:t>
            </a:r>
          </a:p>
        </p:txBody>
      </p:sp>
      <p:grpSp>
        <p:nvGrpSpPr>
          <p:cNvPr id="27" name="Group 26">
            <a:extLst>
              <a:ext uri="{FF2B5EF4-FFF2-40B4-BE49-F238E27FC236}">
                <a16:creationId xmlns:a16="http://schemas.microsoft.com/office/drawing/2014/main" id="{1C605ACC-6E82-4D87-D9BF-BF265A77B3FF}"/>
              </a:ext>
            </a:extLst>
          </p:cNvPr>
          <p:cNvGrpSpPr/>
          <p:nvPr/>
        </p:nvGrpSpPr>
        <p:grpSpPr>
          <a:xfrm>
            <a:off x="4579522" y="3174988"/>
            <a:ext cx="3716451" cy="1488700"/>
            <a:chOff x="4585204" y="3200020"/>
            <a:chExt cx="3716451" cy="1488700"/>
          </a:xfrm>
        </p:grpSpPr>
        <p:pic>
          <p:nvPicPr>
            <p:cNvPr id="28" name="Graphic 27">
              <a:extLst>
                <a:ext uri="{FF2B5EF4-FFF2-40B4-BE49-F238E27FC236}">
                  <a16:creationId xmlns:a16="http://schemas.microsoft.com/office/drawing/2014/main" id="{6142F523-3F16-2EDC-0CB2-792C0B877528}"/>
                </a:ext>
              </a:extLst>
            </p:cNvPr>
            <p:cNvPicPr>
              <a:picLocks noChangeAspect="1"/>
            </p:cNvPicPr>
            <p:nvPr/>
          </p:nvPicPr>
          <p:blipFill>
            <a:blip r:embed="rId13">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4585204" y="3755440"/>
              <a:ext cx="3716451" cy="933280"/>
            </a:xfrm>
            <a:prstGeom prst="rect">
              <a:avLst/>
            </a:prstGeom>
          </p:spPr>
        </p:pic>
        <p:pic>
          <p:nvPicPr>
            <p:cNvPr id="29" name="Graphic 28">
              <a:extLst>
                <a:ext uri="{FF2B5EF4-FFF2-40B4-BE49-F238E27FC236}">
                  <a16:creationId xmlns:a16="http://schemas.microsoft.com/office/drawing/2014/main" id="{3B9E1521-931E-04C7-7921-25CCD5E02211}"/>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5069527" y="3200020"/>
              <a:ext cx="2747804" cy="655334"/>
            </a:xfrm>
            <a:prstGeom prst="rect">
              <a:avLst/>
            </a:prstGeom>
          </p:spPr>
        </p:pic>
      </p:grpSp>
      <p:grpSp>
        <p:nvGrpSpPr>
          <p:cNvPr id="30" name="Group 29">
            <a:extLst>
              <a:ext uri="{FF2B5EF4-FFF2-40B4-BE49-F238E27FC236}">
                <a16:creationId xmlns:a16="http://schemas.microsoft.com/office/drawing/2014/main" id="{76AB3DE6-22FB-C914-E464-21059E6BFF7B}"/>
              </a:ext>
            </a:extLst>
          </p:cNvPr>
          <p:cNvGrpSpPr/>
          <p:nvPr/>
        </p:nvGrpSpPr>
        <p:grpSpPr>
          <a:xfrm>
            <a:off x="7953924" y="4694814"/>
            <a:ext cx="1168643" cy="643376"/>
            <a:chOff x="7953924" y="4694814"/>
            <a:chExt cx="1168643" cy="643376"/>
          </a:xfrm>
        </p:grpSpPr>
        <p:pic>
          <p:nvPicPr>
            <p:cNvPr id="31" name="Graphic 30">
              <a:extLst>
                <a:ext uri="{FF2B5EF4-FFF2-40B4-BE49-F238E27FC236}">
                  <a16:creationId xmlns:a16="http://schemas.microsoft.com/office/drawing/2014/main" id="{A95C622F-B36A-520A-256E-B9559D54A05D}"/>
                </a:ext>
              </a:extLst>
            </p:cNvPr>
            <p:cNvPicPr>
              <a:picLocks noChangeAspect="1"/>
            </p:cNvPicPr>
            <p:nvPr/>
          </p:nvPicPr>
          <p:blipFill rotWithShape="1">
            <a:blip r:embed="rId17" cstate="email">
              <a:extLst>
                <a:ext uri="{28A0092B-C50C-407E-A947-70E740481C1C}">
                  <a14:useLocalDpi xmlns:a14="http://schemas.microsoft.com/office/drawing/2010/main"/>
                </a:ext>
                <a:ext uri="{96DAC541-7B7A-43D3-8B79-37D633B846F1}">
                  <asvg:svgBlip xmlns:asvg="http://schemas.microsoft.com/office/drawing/2016/SVG/main" r:embed="rId18"/>
                </a:ext>
              </a:extLst>
            </a:blip>
            <a:srcRect l="55975" b="34019"/>
            <a:stretch/>
          </p:blipFill>
          <p:spPr>
            <a:xfrm flipV="1">
              <a:off x="8426083" y="4794520"/>
              <a:ext cx="696484" cy="543670"/>
            </a:xfrm>
            <a:prstGeom prst="rect">
              <a:avLst/>
            </a:prstGeom>
          </p:spPr>
        </p:pic>
        <p:pic>
          <p:nvPicPr>
            <p:cNvPr id="32" name="Graphic 31">
              <a:extLst>
                <a:ext uri="{FF2B5EF4-FFF2-40B4-BE49-F238E27FC236}">
                  <a16:creationId xmlns:a16="http://schemas.microsoft.com/office/drawing/2014/main" id="{7701535F-7BD9-46FD-8E02-70708469E5EA}"/>
                </a:ext>
              </a:extLst>
            </p:cNvPr>
            <p:cNvPicPr>
              <a:picLocks noChangeAspect="1"/>
            </p:cNvPicPr>
            <p:nvPr/>
          </p:nvPicPr>
          <p:blipFill rotWithShape="1">
            <a:blip r:embed="rId17" cstate="email">
              <a:extLst>
                <a:ext uri="{28A0092B-C50C-407E-A947-70E740481C1C}">
                  <a14:useLocalDpi xmlns:a14="http://schemas.microsoft.com/office/drawing/2010/main"/>
                </a:ext>
                <a:ext uri="{96DAC541-7B7A-43D3-8B79-37D633B846F1}">
                  <asvg:svgBlip xmlns:asvg="http://schemas.microsoft.com/office/drawing/2016/SVG/main" r:embed="rId18"/>
                </a:ext>
              </a:extLst>
            </a:blip>
            <a:srcRect t="65033" r="63268"/>
            <a:stretch/>
          </p:blipFill>
          <p:spPr>
            <a:xfrm flipV="1">
              <a:off x="7953924" y="4694814"/>
              <a:ext cx="581116" cy="288125"/>
            </a:xfrm>
            <a:prstGeom prst="rect">
              <a:avLst/>
            </a:prstGeom>
          </p:spPr>
        </p:pic>
      </p:grpSp>
      <p:grpSp>
        <p:nvGrpSpPr>
          <p:cNvPr id="33" name="Group 32">
            <a:extLst>
              <a:ext uri="{FF2B5EF4-FFF2-40B4-BE49-F238E27FC236}">
                <a16:creationId xmlns:a16="http://schemas.microsoft.com/office/drawing/2014/main" id="{1918481B-6154-BCA4-A06B-AFF3EE60D63F}"/>
              </a:ext>
            </a:extLst>
          </p:cNvPr>
          <p:cNvGrpSpPr/>
          <p:nvPr/>
        </p:nvGrpSpPr>
        <p:grpSpPr>
          <a:xfrm rot="18900000">
            <a:off x="7988880" y="2788195"/>
            <a:ext cx="1180954" cy="649533"/>
            <a:chOff x="7941613" y="4688657"/>
            <a:chExt cx="1180954" cy="649533"/>
          </a:xfrm>
        </p:grpSpPr>
        <p:pic>
          <p:nvPicPr>
            <p:cNvPr id="34" name="Graphic 33">
              <a:extLst>
                <a:ext uri="{FF2B5EF4-FFF2-40B4-BE49-F238E27FC236}">
                  <a16:creationId xmlns:a16="http://schemas.microsoft.com/office/drawing/2014/main" id="{742666B5-C30C-7775-797A-20B06F42EFA2}"/>
                </a:ext>
              </a:extLst>
            </p:cNvPr>
            <p:cNvPicPr>
              <a:picLocks noChangeAspect="1"/>
            </p:cNvPicPr>
            <p:nvPr/>
          </p:nvPicPr>
          <p:blipFill rotWithShape="1">
            <a:blip r:embed="rId17" cstate="email">
              <a:extLst>
                <a:ext uri="{28A0092B-C50C-407E-A947-70E740481C1C}">
                  <a14:useLocalDpi xmlns:a14="http://schemas.microsoft.com/office/drawing/2010/main"/>
                </a:ext>
                <a:ext uri="{96DAC541-7B7A-43D3-8B79-37D633B846F1}">
                  <asvg:svgBlip xmlns:asvg="http://schemas.microsoft.com/office/drawing/2016/SVG/main" r:embed="rId18"/>
                </a:ext>
              </a:extLst>
            </a:blip>
            <a:srcRect l="55975" b="34019"/>
            <a:stretch/>
          </p:blipFill>
          <p:spPr>
            <a:xfrm flipV="1">
              <a:off x="8426083" y="4794520"/>
              <a:ext cx="696484" cy="543670"/>
            </a:xfrm>
            <a:prstGeom prst="rect">
              <a:avLst/>
            </a:prstGeom>
          </p:spPr>
        </p:pic>
        <p:pic>
          <p:nvPicPr>
            <p:cNvPr id="35" name="Graphic 34">
              <a:extLst>
                <a:ext uri="{FF2B5EF4-FFF2-40B4-BE49-F238E27FC236}">
                  <a16:creationId xmlns:a16="http://schemas.microsoft.com/office/drawing/2014/main" id="{FEE87347-FC9A-CD21-36BD-C260615F0EEF}"/>
                </a:ext>
              </a:extLst>
            </p:cNvPr>
            <p:cNvPicPr>
              <a:picLocks noChangeAspect="1"/>
            </p:cNvPicPr>
            <p:nvPr/>
          </p:nvPicPr>
          <p:blipFill rotWithShape="1">
            <a:blip r:embed="rId17" cstate="email">
              <a:extLst>
                <a:ext uri="{28A0092B-C50C-407E-A947-70E740481C1C}">
                  <a14:useLocalDpi xmlns:a14="http://schemas.microsoft.com/office/drawing/2010/main"/>
                </a:ext>
                <a:ext uri="{96DAC541-7B7A-43D3-8B79-37D633B846F1}">
                  <asvg:svgBlip xmlns:asvg="http://schemas.microsoft.com/office/drawing/2016/SVG/main" r:embed="rId18"/>
                </a:ext>
              </a:extLst>
            </a:blip>
            <a:srcRect t="65033" r="63268"/>
            <a:stretch/>
          </p:blipFill>
          <p:spPr>
            <a:xfrm flipV="1">
              <a:off x="7941613" y="4688657"/>
              <a:ext cx="581116" cy="288125"/>
            </a:xfrm>
            <a:prstGeom prst="rect">
              <a:avLst/>
            </a:prstGeom>
          </p:spPr>
        </p:pic>
      </p:grpSp>
      <p:grpSp>
        <p:nvGrpSpPr>
          <p:cNvPr id="36" name="Group 35">
            <a:extLst>
              <a:ext uri="{FF2B5EF4-FFF2-40B4-BE49-F238E27FC236}">
                <a16:creationId xmlns:a16="http://schemas.microsoft.com/office/drawing/2014/main" id="{66E47104-BA7E-D798-1494-41EDF97F9505}"/>
              </a:ext>
            </a:extLst>
          </p:cNvPr>
          <p:cNvGrpSpPr/>
          <p:nvPr/>
        </p:nvGrpSpPr>
        <p:grpSpPr>
          <a:xfrm>
            <a:off x="9449165" y="4291828"/>
            <a:ext cx="1783080" cy="659182"/>
            <a:chOff x="9449165" y="4282401"/>
            <a:chExt cx="1783080" cy="659182"/>
          </a:xfrm>
        </p:grpSpPr>
        <p:pic>
          <p:nvPicPr>
            <p:cNvPr id="37" name="Graphic 36">
              <a:extLst>
                <a:ext uri="{FF2B5EF4-FFF2-40B4-BE49-F238E27FC236}">
                  <a16:creationId xmlns:a16="http://schemas.microsoft.com/office/drawing/2014/main" id="{1BC4227A-117A-32A8-4149-7E24E2C0E063}"/>
                </a:ext>
              </a:extLst>
            </p:cNvPr>
            <p:cNvPicPr>
              <a:picLocks noChangeAspect="1"/>
            </p:cNvPicPr>
            <p:nvPr/>
          </p:nvPicPr>
          <p:blipFill>
            <a:blip r:embed="rId19">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9449165" y="4479303"/>
              <a:ext cx="1783080" cy="462280"/>
            </a:xfrm>
            <a:prstGeom prst="rect">
              <a:avLst/>
            </a:prstGeom>
          </p:spPr>
        </p:pic>
        <p:pic>
          <p:nvPicPr>
            <p:cNvPr id="38" name="Graphic 37">
              <a:extLst>
                <a:ext uri="{FF2B5EF4-FFF2-40B4-BE49-F238E27FC236}">
                  <a16:creationId xmlns:a16="http://schemas.microsoft.com/office/drawing/2014/main" id="{264FEA94-7ECA-3C1D-6721-B05965855051}"/>
                </a:ext>
              </a:extLst>
            </p:cNvPr>
            <p:cNvPicPr>
              <a:picLocks noChangeAspect="1"/>
            </p:cNvPicPr>
            <p:nvPr/>
          </p:nvPicPr>
          <p:blipFill>
            <a:blip r:embed="rId21" cstate="email">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9910593" y="4282401"/>
              <a:ext cx="262890" cy="240030"/>
            </a:xfrm>
            <a:prstGeom prst="rect">
              <a:avLst/>
            </a:prstGeom>
          </p:spPr>
        </p:pic>
      </p:grpSp>
      <p:grpSp>
        <p:nvGrpSpPr>
          <p:cNvPr id="39" name="Group 38">
            <a:extLst>
              <a:ext uri="{FF2B5EF4-FFF2-40B4-BE49-F238E27FC236}">
                <a16:creationId xmlns:a16="http://schemas.microsoft.com/office/drawing/2014/main" id="{93057EAC-9238-9787-13F6-57241F1DD40A}"/>
              </a:ext>
            </a:extLst>
          </p:cNvPr>
          <p:cNvGrpSpPr/>
          <p:nvPr/>
        </p:nvGrpSpPr>
        <p:grpSpPr>
          <a:xfrm>
            <a:off x="10179693" y="2042310"/>
            <a:ext cx="990600" cy="665035"/>
            <a:chOff x="10165979" y="2022373"/>
            <a:chExt cx="990600" cy="665035"/>
          </a:xfrm>
        </p:grpSpPr>
        <p:pic>
          <p:nvPicPr>
            <p:cNvPr id="40" name="Graphic 39">
              <a:extLst>
                <a:ext uri="{FF2B5EF4-FFF2-40B4-BE49-F238E27FC236}">
                  <a16:creationId xmlns:a16="http://schemas.microsoft.com/office/drawing/2014/main" id="{CE5841ED-4D4B-D552-49DD-04AC84B032FA}"/>
                </a:ext>
              </a:extLst>
            </p:cNvPr>
            <p:cNvPicPr>
              <a:picLocks noChangeAspect="1"/>
            </p:cNvPicPr>
            <p:nvPr/>
          </p:nvPicPr>
          <p:blipFill>
            <a:blip r:embed="rId23">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10165979" y="2291168"/>
              <a:ext cx="990600" cy="396240"/>
            </a:xfrm>
            <a:prstGeom prst="rect">
              <a:avLst/>
            </a:prstGeom>
          </p:spPr>
        </p:pic>
        <p:pic>
          <p:nvPicPr>
            <p:cNvPr id="41" name="Graphic 40">
              <a:extLst>
                <a:ext uri="{FF2B5EF4-FFF2-40B4-BE49-F238E27FC236}">
                  <a16:creationId xmlns:a16="http://schemas.microsoft.com/office/drawing/2014/main" id="{BB1DB7E2-0C7E-2D13-84EC-161B02B760DB}"/>
                </a:ext>
              </a:extLst>
            </p:cNvPr>
            <p:cNvPicPr>
              <a:picLocks noChangeAspect="1"/>
            </p:cNvPicPr>
            <p:nvPr/>
          </p:nvPicPr>
          <p:blipFill>
            <a:blip r:embed="rId21" cstate="email">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10605007" y="2022373"/>
              <a:ext cx="262890" cy="240030"/>
            </a:xfrm>
            <a:prstGeom prst="rect">
              <a:avLst/>
            </a:prstGeom>
          </p:spPr>
        </p:pic>
      </p:grpSp>
      <p:pic>
        <p:nvPicPr>
          <p:cNvPr id="42" name="Graphic 41">
            <a:extLst>
              <a:ext uri="{FF2B5EF4-FFF2-40B4-BE49-F238E27FC236}">
                <a16:creationId xmlns:a16="http://schemas.microsoft.com/office/drawing/2014/main" id="{8ADA6910-1F93-D0D3-AAF3-ECAF0AC06C4F}"/>
              </a:ext>
            </a:extLst>
          </p:cNvPr>
          <p:cNvPicPr>
            <a:picLocks noChangeAspect="1"/>
          </p:cNvPicPr>
          <p:nvPr/>
        </p:nvPicPr>
        <p:blipFill>
          <a:blip r:embed="rId25" cstate="email">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581027" y="2983765"/>
            <a:ext cx="2104752" cy="210475"/>
          </a:xfrm>
          <a:prstGeom prst="rect">
            <a:avLst/>
          </a:prstGeom>
        </p:spPr>
      </p:pic>
      <p:pic>
        <p:nvPicPr>
          <p:cNvPr id="43" name="Graphic 42">
            <a:extLst>
              <a:ext uri="{FF2B5EF4-FFF2-40B4-BE49-F238E27FC236}">
                <a16:creationId xmlns:a16="http://schemas.microsoft.com/office/drawing/2014/main" id="{1A4B0724-F536-2F30-60E6-F2D904022C61}"/>
              </a:ext>
            </a:extLst>
          </p:cNvPr>
          <p:cNvPicPr>
            <a:picLocks noChangeAspect="1"/>
          </p:cNvPicPr>
          <p:nvPr/>
        </p:nvPicPr>
        <p:blipFill>
          <a:blip r:embed="rId27" cstate="email">
            <a:extLst>
              <a:ext uri="{28A0092B-C50C-407E-A947-70E740481C1C}">
                <a14:useLocalDpi xmlns:a14="http://schemas.microsoft.com/office/drawing/2010/main"/>
              </a:ext>
              <a:ext uri="{96DAC541-7B7A-43D3-8B79-37D633B846F1}">
                <asvg:svgBlip xmlns:asvg="http://schemas.microsoft.com/office/drawing/2016/SVG/main" r:embed="rId28"/>
              </a:ext>
            </a:extLst>
          </a:blip>
          <a:stretch>
            <a:fillRect/>
          </a:stretch>
        </p:blipFill>
        <p:spPr>
          <a:xfrm>
            <a:off x="572018" y="4343343"/>
            <a:ext cx="1926336" cy="210693"/>
          </a:xfrm>
          <a:prstGeom prst="rect">
            <a:avLst/>
          </a:prstGeom>
        </p:spPr>
      </p:pic>
      <p:sp>
        <p:nvSpPr>
          <p:cNvPr id="51" name="Content Placeholder 20">
            <a:extLst>
              <a:ext uri="{FF2B5EF4-FFF2-40B4-BE49-F238E27FC236}">
                <a16:creationId xmlns:a16="http://schemas.microsoft.com/office/drawing/2014/main" id="{4D2D0110-7ECD-1677-45A4-B5038901ED6A}"/>
              </a:ext>
            </a:extLst>
          </p:cNvPr>
          <p:cNvSpPr txBox="1">
            <a:spLocks/>
          </p:cNvSpPr>
          <p:nvPr/>
        </p:nvSpPr>
        <p:spPr>
          <a:xfrm>
            <a:off x="4544668" y="1839392"/>
            <a:ext cx="3495675" cy="618278"/>
          </a:xfrm>
          <a:prstGeom prst="rect">
            <a:avLst/>
          </a:prstGeom>
        </p:spPr>
        <p:txBody>
          <a:bodyPr vert="horz" lIns="0" tIns="0" rIns="0" bIns="0" rtlCol="0" anchor="t" anchorCtr="0">
            <a:noAutofit/>
          </a:bodyPr>
          <a:lstStyle>
            <a:lvl1pPr marL="0" indent="0" algn="l" defTabSz="914400" rtl="0" eaLnBrk="1" latinLnBrk="0" hangingPunct="1">
              <a:lnSpc>
                <a:spcPct val="130000"/>
              </a:lnSpc>
              <a:spcBef>
                <a:spcPct val="0"/>
              </a:spcBef>
              <a:spcAft>
                <a:spcPts val="1200"/>
              </a:spcAft>
              <a:buFontTx/>
              <a:buNone/>
              <a:defRPr sz="1200" b="1" i="0" kern="1200" spc="-20" baseline="0">
                <a:solidFill>
                  <a:schemeClr val="bg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2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20" baseline="0">
                <a:solidFill>
                  <a:schemeClr val="tx1"/>
                </a:solidFill>
                <a:latin typeface="Arial" panose="020B0604020202020204" pitchFamily="34" charset="0"/>
                <a:ea typeface="+mn-ea"/>
                <a:cs typeface="+mn-cs"/>
              </a:defRPr>
            </a:lvl3pPr>
            <a:lvl4pPr marL="172800" indent="-172800" algn="l" defTabSz="914400" rtl="0" eaLnBrk="1" latinLnBrk="0" hangingPunct="1">
              <a:lnSpc>
                <a:spcPct val="120000"/>
              </a:lnSpc>
              <a:spcBef>
                <a:spcPct val="0"/>
              </a:spcBef>
              <a:spcAft>
                <a:spcPts val="1200"/>
              </a:spcAft>
              <a:buFont typeface="Apple Symbols" panose="02000000000000000000" pitchFamily="2" charset="-79"/>
              <a:buChar char="⎻"/>
              <a:defRPr sz="1200" b="0" i="0" kern="1200" spc="-2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cy-GB" sz="1800" spc="-10" dirty="0">
                <a:solidFill>
                  <a:schemeClr val="tx1"/>
                </a:solidFill>
              </a:rPr>
              <a:t>Cael y gwerth mwyaf </a:t>
            </a:r>
            <a:br>
              <a:rPr lang="cy-GB" sz="1800" spc="-10" dirty="0">
                <a:solidFill>
                  <a:schemeClr val="tx1"/>
                </a:solidFill>
              </a:rPr>
            </a:br>
            <a:r>
              <a:rPr lang="cy-GB" sz="1800" spc="-10" dirty="0">
                <a:solidFill>
                  <a:schemeClr val="tx1"/>
                </a:solidFill>
              </a:rPr>
              <a:t>o’ch bwyd</a:t>
            </a:r>
          </a:p>
        </p:txBody>
      </p:sp>
    </p:spTree>
    <p:extLst>
      <p:ext uri="{BB962C8B-B14F-4D97-AF65-F5344CB8AC3E}">
        <p14:creationId xmlns:p14="http://schemas.microsoft.com/office/powerpoint/2010/main" val="3477251969"/>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3D8CD864-0E9E-6B09-6D16-2D0DE78C36D2}"/>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4365" y="213769"/>
            <a:ext cx="1806552" cy="275523"/>
          </a:xfrm>
          <a:prstGeom prst="rect">
            <a:avLst/>
          </a:prstGeom>
        </p:spPr>
      </p:pic>
      <p:sp>
        <p:nvSpPr>
          <p:cNvPr id="20" name="Content Placeholder 19">
            <a:extLst>
              <a:ext uri="{FF2B5EF4-FFF2-40B4-BE49-F238E27FC236}">
                <a16:creationId xmlns:a16="http://schemas.microsoft.com/office/drawing/2014/main" id="{D8DAE1B8-AF60-DD1D-7B12-B529625B6066}"/>
              </a:ext>
            </a:extLst>
          </p:cNvPr>
          <p:cNvSpPr>
            <a:spLocks noGrp="1"/>
          </p:cNvSpPr>
          <p:nvPr>
            <p:ph idx="16"/>
          </p:nvPr>
        </p:nvSpPr>
        <p:spPr>
          <a:xfrm>
            <a:off x="574675" y="218701"/>
            <a:ext cx="3495675" cy="334097"/>
          </a:xfrm>
        </p:spPr>
        <p:txBody>
          <a:bodyPr/>
          <a:lstStyle/>
          <a:p>
            <a:r>
              <a:rPr lang="cy-GB" dirty="0"/>
              <a:t>Cyflwyniad Opsiwn 1 </a:t>
            </a:r>
          </a:p>
        </p:txBody>
      </p:sp>
      <p:sp>
        <p:nvSpPr>
          <p:cNvPr id="17" name="Title 16">
            <a:extLst>
              <a:ext uri="{FF2B5EF4-FFF2-40B4-BE49-F238E27FC236}">
                <a16:creationId xmlns:a16="http://schemas.microsoft.com/office/drawing/2014/main" id="{ED3406D1-3703-F727-D85F-57DB66888331}"/>
              </a:ext>
            </a:extLst>
          </p:cNvPr>
          <p:cNvSpPr>
            <a:spLocks noGrp="1"/>
          </p:cNvSpPr>
          <p:nvPr>
            <p:ph type="title"/>
          </p:nvPr>
        </p:nvSpPr>
        <p:spPr>
          <a:xfrm>
            <a:off x="574674" y="534988"/>
            <a:ext cx="6799519" cy="755650"/>
          </a:xfrm>
        </p:spPr>
        <p:txBody>
          <a:bodyPr/>
          <a:lstStyle/>
          <a:p>
            <a:r>
              <a:rPr lang="cy-GB" dirty="0"/>
              <a:t>Pam mae gwastraff bwyd o bwys</a:t>
            </a:r>
            <a:endParaRPr lang="en-US" dirty="0"/>
          </a:p>
        </p:txBody>
      </p:sp>
      <p:pic>
        <p:nvPicPr>
          <p:cNvPr id="26" name="Content Placeholder 42">
            <a:extLst>
              <a:ext uri="{FF2B5EF4-FFF2-40B4-BE49-F238E27FC236}">
                <a16:creationId xmlns:a16="http://schemas.microsoft.com/office/drawing/2014/main" id="{B33EB01E-D948-0E34-BC72-A02997F4EDB2}"/>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51149" y="1619774"/>
            <a:ext cx="2574635" cy="4249398"/>
          </a:xfrm>
          <a:prstGeom prst="rect">
            <a:avLst/>
          </a:prstGeom>
        </p:spPr>
      </p:pic>
      <p:pic>
        <p:nvPicPr>
          <p:cNvPr id="27" name="Content Placeholder 42">
            <a:extLst>
              <a:ext uri="{FF2B5EF4-FFF2-40B4-BE49-F238E27FC236}">
                <a16:creationId xmlns:a16="http://schemas.microsoft.com/office/drawing/2014/main" id="{26C33A8B-471F-F2C2-F816-FE52BB81404A}"/>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flipH="1">
            <a:off x="3374556" y="1619774"/>
            <a:ext cx="2574635" cy="4249398"/>
          </a:xfrm>
          <a:prstGeom prst="rect">
            <a:avLst/>
          </a:prstGeom>
        </p:spPr>
      </p:pic>
      <p:pic>
        <p:nvPicPr>
          <p:cNvPr id="28" name="Content Placeholder 42">
            <a:extLst>
              <a:ext uri="{FF2B5EF4-FFF2-40B4-BE49-F238E27FC236}">
                <a16:creationId xmlns:a16="http://schemas.microsoft.com/office/drawing/2014/main" id="{754E19C5-50C9-5961-ED06-45D320232B27}"/>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0800000">
            <a:off x="6197967" y="1619772"/>
            <a:ext cx="2574635" cy="4249398"/>
          </a:xfrm>
          <a:prstGeom prst="rect">
            <a:avLst/>
          </a:prstGeom>
        </p:spPr>
      </p:pic>
      <p:pic>
        <p:nvPicPr>
          <p:cNvPr id="29" name="Content Placeholder 42">
            <a:extLst>
              <a:ext uri="{FF2B5EF4-FFF2-40B4-BE49-F238E27FC236}">
                <a16:creationId xmlns:a16="http://schemas.microsoft.com/office/drawing/2014/main" id="{75FD9CB2-D98C-7832-7381-A1FBB60C712F}"/>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0800000" flipH="1">
            <a:off x="9053465" y="1619772"/>
            <a:ext cx="2574635" cy="4249398"/>
          </a:xfrm>
          <a:prstGeom prst="rect">
            <a:avLst/>
          </a:prstGeom>
        </p:spPr>
      </p:pic>
      <p:sp>
        <p:nvSpPr>
          <p:cNvPr id="34" name="Content Placeholder 29">
            <a:extLst>
              <a:ext uri="{FF2B5EF4-FFF2-40B4-BE49-F238E27FC236}">
                <a16:creationId xmlns:a16="http://schemas.microsoft.com/office/drawing/2014/main" id="{7A15E462-26BF-FE15-FF6A-1684479313BE}"/>
              </a:ext>
            </a:extLst>
          </p:cNvPr>
          <p:cNvSpPr txBox="1">
            <a:spLocks/>
          </p:cNvSpPr>
          <p:nvPr/>
        </p:nvSpPr>
        <p:spPr>
          <a:xfrm>
            <a:off x="477263" y="1616406"/>
            <a:ext cx="2747602" cy="4006369"/>
          </a:xfrm>
          <a:prstGeom prst="rect">
            <a:avLst/>
          </a:prstGeom>
        </p:spPr>
        <p:txBody>
          <a:bodyPr vert="horz" lIns="180000" tIns="180000" rIns="180000" bIns="180000" rtlCol="0" anchor="t" anchorCtr="0">
            <a:noAutofit/>
          </a:bodyPr>
          <a:lstStyle>
            <a:lvl1pPr marL="0" indent="0" algn="l" defTabSz="914400" rtl="0" eaLnBrk="1" latinLnBrk="0" hangingPunct="1">
              <a:lnSpc>
                <a:spcPct val="110000"/>
              </a:lnSpc>
              <a:spcBef>
                <a:spcPct val="0"/>
              </a:spcBef>
              <a:spcAft>
                <a:spcPts val="1200"/>
              </a:spcAft>
              <a:buFontTx/>
              <a:buNone/>
              <a:defRPr sz="14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y-GB" sz="1800">
                <a:solidFill>
                  <a:srgbClr val="0D0802"/>
                </a:solidFill>
                <a:latin typeface="Arial"/>
                <a:ea typeface="Arial"/>
                <a:cs typeface="Arial"/>
              </a:rPr>
              <a:t>Faint o’r gwastraff yn ein biniau sbwriel sydd yn wastraff bwyd?</a:t>
            </a:r>
          </a:p>
          <a:p>
            <a:pPr algn="ctr"/>
            <a:endParaRPr lang="en-US" sz="1800"/>
          </a:p>
          <a:p>
            <a:pPr algn="ctr"/>
            <a:endParaRPr lang="en-US" sz="1800" dirty="0"/>
          </a:p>
        </p:txBody>
      </p:sp>
      <p:sp>
        <p:nvSpPr>
          <p:cNvPr id="35" name="Content Placeholder 30">
            <a:extLst>
              <a:ext uri="{FF2B5EF4-FFF2-40B4-BE49-F238E27FC236}">
                <a16:creationId xmlns:a16="http://schemas.microsoft.com/office/drawing/2014/main" id="{01B05952-3A90-5ED6-17B3-A8CBD63BCD63}"/>
              </a:ext>
            </a:extLst>
          </p:cNvPr>
          <p:cNvSpPr txBox="1">
            <a:spLocks/>
          </p:cNvSpPr>
          <p:nvPr/>
        </p:nvSpPr>
        <p:spPr>
          <a:xfrm>
            <a:off x="6235702" y="1616406"/>
            <a:ext cx="2538000" cy="4006369"/>
          </a:xfrm>
          <a:prstGeom prst="rect">
            <a:avLst/>
          </a:prstGeom>
        </p:spPr>
        <p:txBody>
          <a:bodyPr vert="horz" lIns="180000" tIns="180000" rIns="180000" bIns="180000" rtlCol="0" anchor="t" anchorCtr="0">
            <a:noAutofit/>
          </a:bodyPr>
          <a:lstStyle>
            <a:lvl1pPr marL="0" indent="0" algn="l" defTabSz="914400" rtl="0" eaLnBrk="1" latinLnBrk="0" hangingPunct="1">
              <a:lnSpc>
                <a:spcPct val="110000"/>
              </a:lnSpc>
              <a:spcBef>
                <a:spcPct val="0"/>
              </a:spcBef>
              <a:spcAft>
                <a:spcPts val="1200"/>
              </a:spcAft>
              <a:buFontTx/>
              <a:buNone/>
              <a:defRPr sz="14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y-GB" sz="1800">
                <a:solidFill>
                  <a:srgbClr val="0D0802"/>
                </a:solidFill>
                <a:latin typeface="Arial"/>
                <a:ea typeface="Arial"/>
                <a:cs typeface="Arial"/>
              </a:rPr>
              <a:t>Cost taflu bwyd bwytadwy i’r aelwyd gyfartalog yng Nghymru bob mis.</a:t>
            </a:r>
            <a:endParaRPr lang="cy-GB" sz="1800" dirty="0">
              <a:solidFill>
                <a:srgbClr val="0D0802"/>
              </a:solidFill>
              <a:latin typeface="Arial"/>
              <a:ea typeface="Arial"/>
              <a:cs typeface="Arial"/>
            </a:endParaRPr>
          </a:p>
        </p:txBody>
      </p:sp>
      <p:sp>
        <p:nvSpPr>
          <p:cNvPr id="36" name="Content Placeholder 31">
            <a:extLst>
              <a:ext uri="{FF2B5EF4-FFF2-40B4-BE49-F238E27FC236}">
                <a16:creationId xmlns:a16="http://schemas.microsoft.com/office/drawing/2014/main" id="{6135728D-2B02-7BD6-EE12-3131B3DD95F1}"/>
              </a:ext>
            </a:extLst>
          </p:cNvPr>
          <p:cNvSpPr txBox="1">
            <a:spLocks/>
          </p:cNvSpPr>
          <p:nvPr/>
        </p:nvSpPr>
        <p:spPr>
          <a:xfrm>
            <a:off x="9066216" y="1616406"/>
            <a:ext cx="2538000" cy="4006369"/>
          </a:xfrm>
          <a:prstGeom prst="rect">
            <a:avLst/>
          </a:prstGeom>
        </p:spPr>
        <p:txBody>
          <a:bodyPr vert="horz" lIns="180000" tIns="144000" rIns="144000" bIns="144000" rtlCol="0" anchor="t" anchorCtr="0">
            <a:noAutofit/>
          </a:bodyPr>
          <a:lstStyle>
            <a:lvl1pPr marL="0" indent="0" algn="l" defTabSz="914400" rtl="0" eaLnBrk="1" latinLnBrk="0" hangingPunct="1">
              <a:lnSpc>
                <a:spcPct val="110000"/>
              </a:lnSpc>
              <a:spcBef>
                <a:spcPct val="0"/>
              </a:spcBef>
              <a:spcAft>
                <a:spcPts val="1200"/>
              </a:spcAft>
              <a:buFontTx/>
              <a:buNone/>
              <a:defRPr sz="14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y-GB" sz="1800">
                <a:solidFill>
                  <a:srgbClr val="0D0802"/>
                </a:solidFill>
                <a:latin typeface="Arial"/>
                <a:ea typeface="Arial"/>
                <a:cs typeface="Arial"/>
              </a:rPr>
              <a:t>Y nifer o grwyn banana mae’n ei gymryd i wefru llechen ddigidol.</a:t>
            </a:r>
            <a:endParaRPr lang="en-US" sz="1800"/>
          </a:p>
        </p:txBody>
      </p:sp>
      <p:sp>
        <p:nvSpPr>
          <p:cNvPr id="37" name="Content Placeholder 32">
            <a:extLst>
              <a:ext uri="{FF2B5EF4-FFF2-40B4-BE49-F238E27FC236}">
                <a16:creationId xmlns:a16="http://schemas.microsoft.com/office/drawing/2014/main" id="{40CDDC45-36EC-E8A1-BF35-221F10BA2063}"/>
              </a:ext>
            </a:extLst>
          </p:cNvPr>
          <p:cNvSpPr txBox="1">
            <a:spLocks/>
          </p:cNvSpPr>
          <p:nvPr/>
        </p:nvSpPr>
        <p:spPr>
          <a:xfrm>
            <a:off x="3405188" y="1616406"/>
            <a:ext cx="2538000" cy="4006369"/>
          </a:xfrm>
          <a:prstGeom prst="rect">
            <a:avLst/>
          </a:prstGeom>
        </p:spPr>
        <p:txBody>
          <a:bodyPr vert="horz" lIns="180000" tIns="144000" rIns="144000" bIns="144000" rtlCol="0" anchor="t" anchorCtr="0">
            <a:noAutofit/>
          </a:bodyPr>
          <a:lstStyle>
            <a:lvl1pPr marL="0" indent="0" algn="l" defTabSz="914400" rtl="0" eaLnBrk="1" latinLnBrk="0" hangingPunct="1">
              <a:lnSpc>
                <a:spcPct val="110000"/>
              </a:lnSpc>
              <a:spcBef>
                <a:spcPct val="0"/>
              </a:spcBef>
              <a:spcAft>
                <a:spcPts val="1200"/>
              </a:spcAft>
              <a:buFontTx/>
              <a:buNone/>
              <a:defRPr sz="14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y-GB" sz="1800">
                <a:solidFill>
                  <a:srgbClr val="0D0802"/>
                </a:solidFill>
                <a:latin typeface="Arial"/>
                <a:ea typeface="Arial"/>
                <a:cs typeface="Arial"/>
              </a:rPr>
              <a:t>Faint o wastraff bwyd a ddylai fynd i’r bin sbwriel?</a:t>
            </a:r>
            <a:endParaRPr lang="en-US" sz="1800" dirty="0"/>
          </a:p>
        </p:txBody>
      </p:sp>
      <p:pic>
        <p:nvPicPr>
          <p:cNvPr id="38" name="Picture 37" descr="A banana with a face drawn on it&#10;&#10;Description automatically generated">
            <a:extLst>
              <a:ext uri="{FF2B5EF4-FFF2-40B4-BE49-F238E27FC236}">
                <a16:creationId xmlns:a16="http://schemas.microsoft.com/office/drawing/2014/main" id="{98626B11-FA9F-F138-8010-71ADFDA1877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929290" y="3745440"/>
            <a:ext cx="1465168" cy="1966266"/>
          </a:xfrm>
          <a:prstGeom prst="rect">
            <a:avLst/>
          </a:prstGeom>
        </p:spPr>
      </p:pic>
      <p:pic>
        <p:nvPicPr>
          <p:cNvPr id="39" name="Picture 38">
            <a:extLst>
              <a:ext uri="{FF2B5EF4-FFF2-40B4-BE49-F238E27FC236}">
                <a16:creationId xmlns:a16="http://schemas.microsoft.com/office/drawing/2014/main" id="{D114FE21-FDD2-D77B-910C-09D59C012D77}"/>
              </a:ext>
            </a:extLst>
          </p:cNvPr>
          <p:cNvPicPr>
            <a:picLocks noChangeAspect="1"/>
          </p:cNvPicPr>
          <p:nvPr/>
        </p:nvPicPr>
        <p:blipFill>
          <a:blip r:embed="rId8"/>
          <a:stretch>
            <a:fillRect/>
          </a:stretch>
        </p:blipFill>
        <p:spPr>
          <a:xfrm>
            <a:off x="3583802" y="3309994"/>
            <a:ext cx="2159000" cy="228600"/>
          </a:xfrm>
          <a:prstGeom prst="rect">
            <a:avLst/>
          </a:prstGeom>
        </p:spPr>
      </p:pic>
      <p:pic>
        <p:nvPicPr>
          <p:cNvPr id="40" name="Picture 39">
            <a:extLst>
              <a:ext uri="{FF2B5EF4-FFF2-40B4-BE49-F238E27FC236}">
                <a16:creationId xmlns:a16="http://schemas.microsoft.com/office/drawing/2014/main" id="{091F117C-74C0-087D-D7F0-15463F449963}"/>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897688" y="3967141"/>
            <a:ext cx="1371427" cy="1693887"/>
          </a:xfrm>
          <a:prstGeom prst="rect">
            <a:avLst/>
          </a:prstGeom>
        </p:spPr>
      </p:pic>
      <p:pic>
        <p:nvPicPr>
          <p:cNvPr id="41" name="Picture 40">
            <a:extLst>
              <a:ext uri="{FF2B5EF4-FFF2-40B4-BE49-F238E27FC236}">
                <a16:creationId xmlns:a16="http://schemas.microsoft.com/office/drawing/2014/main" id="{3C879DA2-AA9A-F58B-6DA1-FC113F8B2F1A}"/>
              </a:ext>
            </a:extLst>
          </p:cNvPr>
          <p:cNvPicPr>
            <a:picLocks noChangeAspect="1"/>
          </p:cNvPicPr>
          <p:nvPr/>
        </p:nvPicPr>
        <p:blipFill>
          <a:blip r:embed="rId10"/>
          <a:stretch>
            <a:fillRect/>
          </a:stretch>
        </p:blipFill>
        <p:spPr>
          <a:xfrm>
            <a:off x="1687952" y="2876902"/>
            <a:ext cx="330200" cy="939800"/>
          </a:xfrm>
          <a:prstGeom prst="rect">
            <a:avLst/>
          </a:prstGeom>
        </p:spPr>
      </p:pic>
      <p:sp>
        <p:nvSpPr>
          <p:cNvPr id="42" name="TextBox 41">
            <a:extLst>
              <a:ext uri="{FF2B5EF4-FFF2-40B4-BE49-F238E27FC236}">
                <a16:creationId xmlns:a16="http://schemas.microsoft.com/office/drawing/2014/main" id="{6E2D8725-D445-D413-AC6B-63D642E09942}"/>
              </a:ext>
            </a:extLst>
          </p:cNvPr>
          <p:cNvSpPr txBox="1"/>
          <p:nvPr/>
        </p:nvSpPr>
        <p:spPr>
          <a:xfrm>
            <a:off x="577150" y="6065269"/>
            <a:ext cx="11053067" cy="274320"/>
          </a:xfrm>
          <a:prstGeom prst="rect">
            <a:avLst/>
          </a:prstGeom>
          <a:noFill/>
        </p:spPr>
        <p:txBody>
          <a:bodyPr wrap="square" lIns="0" tIns="0" rIns="0" bIns="0" rtlCol="0">
            <a:spAutoFit/>
          </a:bodyPr>
          <a:lstStyle/>
          <a:p>
            <a:r>
              <a:rPr lang="cy-GB" sz="1800" b="0" i="0" strike="noStrike" cap="none" spc="-10" baseline="0">
                <a:solidFill>
                  <a:srgbClr val="0D0802"/>
                </a:solidFill>
                <a:effectLst/>
                <a:latin typeface="Arial"/>
                <a:ea typeface="Arial"/>
                <a:cs typeface="Arial"/>
              </a:rPr>
              <a:t>Hoffech chi ddysgu mwy am bŵer gwastraff bwyd? Rhowch gynnig ar ein </a:t>
            </a:r>
            <a:r>
              <a:rPr lang="cy-GB" sz="1800" b="1" i="0" strike="noStrike" cap="none" spc="-10" baseline="0">
                <a:solidFill>
                  <a:srgbClr val="0D0802"/>
                </a:solidFill>
                <a:effectLst/>
                <a:latin typeface="Arial"/>
                <a:ea typeface="Arial"/>
                <a:cs typeface="Arial"/>
              </a:rPr>
              <a:t>Her Mathemateg </a:t>
            </a:r>
            <a:r>
              <a:rPr lang="cy-GB" sz="1800" b="0" i="0" strike="noStrike" cap="none" spc="-10" baseline="0">
                <a:solidFill>
                  <a:srgbClr val="0D0802"/>
                </a:solidFill>
                <a:effectLst/>
                <a:latin typeface="Arial"/>
                <a:ea typeface="Arial"/>
                <a:cs typeface="Arial"/>
              </a:rPr>
              <a:t>ddifyr! </a:t>
            </a:r>
          </a:p>
        </p:txBody>
      </p:sp>
      <p:pic>
        <p:nvPicPr>
          <p:cNvPr id="43" name="Picture 42" descr="A white trash can with a black bag&#10;&#10;Description automatically generated">
            <a:extLst>
              <a:ext uri="{FF2B5EF4-FFF2-40B4-BE49-F238E27FC236}">
                <a16:creationId xmlns:a16="http://schemas.microsoft.com/office/drawing/2014/main" id="{AA3EC316-01E1-62E4-D62E-AE4160DAE1BC}"/>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104226" y="4000906"/>
            <a:ext cx="1470899" cy="1714392"/>
          </a:xfrm>
          <a:prstGeom prst="rect">
            <a:avLst/>
          </a:prstGeom>
        </p:spPr>
      </p:pic>
      <p:pic>
        <p:nvPicPr>
          <p:cNvPr id="44" name="Picture 43">
            <a:extLst>
              <a:ext uri="{FF2B5EF4-FFF2-40B4-BE49-F238E27FC236}">
                <a16:creationId xmlns:a16="http://schemas.microsoft.com/office/drawing/2014/main" id="{458574B2-0898-F31F-F1EB-D45D418F187B}"/>
              </a:ext>
            </a:extLst>
          </p:cNvPr>
          <p:cNvPicPr>
            <a:picLocks noChangeAspect="1"/>
          </p:cNvPicPr>
          <p:nvPr/>
        </p:nvPicPr>
        <p:blipFill>
          <a:blip r:embed="rId12"/>
          <a:stretch>
            <a:fillRect/>
          </a:stretch>
        </p:blipFill>
        <p:spPr>
          <a:xfrm>
            <a:off x="6701228" y="3225800"/>
            <a:ext cx="1600200" cy="406400"/>
          </a:xfrm>
          <a:prstGeom prst="rect">
            <a:avLst/>
          </a:prstGeom>
        </p:spPr>
      </p:pic>
      <p:grpSp>
        <p:nvGrpSpPr>
          <p:cNvPr id="45" name="Group 44">
            <a:extLst>
              <a:ext uri="{FF2B5EF4-FFF2-40B4-BE49-F238E27FC236}">
                <a16:creationId xmlns:a16="http://schemas.microsoft.com/office/drawing/2014/main" id="{FCD64897-6465-D2EE-C3AA-D0DBF2C0C632}"/>
              </a:ext>
            </a:extLst>
          </p:cNvPr>
          <p:cNvGrpSpPr/>
          <p:nvPr/>
        </p:nvGrpSpPr>
        <p:grpSpPr>
          <a:xfrm flipH="1">
            <a:off x="9648140" y="3498864"/>
            <a:ext cx="1409657" cy="2204727"/>
            <a:chOff x="9529011" y="3257083"/>
            <a:chExt cx="1652336" cy="2584281"/>
          </a:xfrm>
        </p:grpSpPr>
        <p:pic>
          <p:nvPicPr>
            <p:cNvPr id="46" name="Picture 45" descr="A banana peel on a black background&#10;&#10;Description automatically generated">
              <a:extLst>
                <a:ext uri="{FF2B5EF4-FFF2-40B4-BE49-F238E27FC236}">
                  <a16:creationId xmlns:a16="http://schemas.microsoft.com/office/drawing/2014/main" id="{9202B577-56D4-D279-0EFA-7C2589ED6C58}"/>
                </a:ext>
              </a:extLst>
            </p:cNvPr>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9529011" y="3875780"/>
              <a:ext cx="1652336" cy="725147"/>
            </a:xfrm>
            <a:prstGeom prst="rect">
              <a:avLst/>
            </a:prstGeom>
          </p:spPr>
        </p:pic>
        <p:pic>
          <p:nvPicPr>
            <p:cNvPr id="47" name="Picture 46" descr="A banana peel on a black background&#10;&#10;Description automatically generated">
              <a:extLst>
                <a:ext uri="{FF2B5EF4-FFF2-40B4-BE49-F238E27FC236}">
                  <a16:creationId xmlns:a16="http://schemas.microsoft.com/office/drawing/2014/main" id="{C3F99988-1330-D9B0-A216-C99A2B0D0A84}"/>
                </a:ext>
              </a:extLst>
            </p:cNvPr>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9529011" y="4502474"/>
              <a:ext cx="1652336" cy="725147"/>
            </a:xfrm>
            <a:prstGeom prst="rect">
              <a:avLst/>
            </a:prstGeom>
          </p:spPr>
        </p:pic>
        <p:pic>
          <p:nvPicPr>
            <p:cNvPr id="49" name="Picture 48" descr="A banana peel on a black background&#10;&#10;Description automatically generated">
              <a:extLst>
                <a:ext uri="{FF2B5EF4-FFF2-40B4-BE49-F238E27FC236}">
                  <a16:creationId xmlns:a16="http://schemas.microsoft.com/office/drawing/2014/main" id="{E633F463-3351-59BB-F30B-3D89C2CA5079}"/>
                </a:ext>
              </a:extLst>
            </p:cNvPr>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a:off x="10275778" y="5116219"/>
              <a:ext cx="905569" cy="725145"/>
            </a:xfrm>
            <a:prstGeom prst="rect">
              <a:avLst/>
            </a:prstGeom>
          </p:spPr>
        </p:pic>
        <p:pic>
          <p:nvPicPr>
            <p:cNvPr id="50" name="Picture 49" descr="A banana peel on a black background&#10;&#10;Description automatically generated">
              <a:extLst>
                <a:ext uri="{FF2B5EF4-FFF2-40B4-BE49-F238E27FC236}">
                  <a16:creationId xmlns:a16="http://schemas.microsoft.com/office/drawing/2014/main" id="{CB7C6B33-1D84-5CB3-3254-84F5581B9134}"/>
                </a:ext>
              </a:extLst>
            </p:cNvPr>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9529011" y="3257083"/>
              <a:ext cx="1652336" cy="725147"/>
            </a:xfrm>
            <a:prstGeom prst="rect">
              <a:avLst/>
            </a:prstGeom>
          </p:spPr>
        </p:pic>
      </p:grpSp>
    </p:spTree>
    <p:extLst>
      <p:ext uri="{BB962C8B-B14F-4D97-AF65-F5344CB8AC3E}">
        <p14:creationId xmlns:p14="http://schemas.microsoft.com/office/powerpoint/2010/main" val="529002524"/>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2F69DD-E851-6A08-4F8E-7EE3FF75F612}"/>
            </a:ext>
          </a:extLst>
        </p:cNvPr>
        <p:cNvGrpSpPr/>
        <p:nvPr/>
      </p:nvGrpSpPr>
      <p:grpSpPr>
        <a:xfrm>
          <a:off x="0" y="0"/>
          <a:ext cx="0" cy="0"/>
          <a:chOff x="0" y="0"/>
          <a:chExt cx="0" cy="0"/>
        </a:xfrm>
      </p:grpSpPr>
      <p:pic>
        <p:nvPicPr>
          <p:cNvPr id="11" name="Graphic 10">
            <a:extLst>
              <a:ext uri="{FF2B5EF4-FFF2-40B4-BE49-F238E27FC236}">
                <a16:creationId xmlns:a16="http://schemas.microsoft.com/office/drawing/2014/main" id="{A111EBFB-4871-6FD6-A468-0079EBEE38D8}"/>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4365" y="213769"/>
            <a:ext cx="1806552" cy="275523"/>
          </a:xfrm>
          <a:prstGeom prst="rect">
            <a:avLst/>
          </a:prstGeom>
        </p:spPr>
      </p:pic>
      <p:sp>
        <p:nvSpPr>
          <p:cNvPr id="20" name="Content Placeholder 19">
            <a:extLst>
              <a:ext uri="{FF2B5EF4-FFF2-40B4-BE49-F238E27FC236}">
                <a16:creationId xmlns:a16="http://schemas.microsoft.com/office/drawing/2014/main" id="{3E57AB07-6F69-6382-A250-E28066E2F237}"/>
              </a:ext>
            </a:extLst>
          </p:cNvPr>
          <p:cNvSpPr>
            <a:spLocks noGrp="1"/>
          </p:cNvSpPr>
          <p:nvPr>
            <p:ph idx="16"/>
          </p:nvPr>
        </p:nvSpPr>
        <p:spPr>
          <a:xfrm>
            <a:off x="574675" y="218701"/>
            <a:ext cx="3495675" cy="334097"/>
          </a:xfrm>
        </p:spPr>
        <p:txBody>
          <a:bodyPr/>
          <a:lstStyle/>
          <a:p>
            <a:r>
              <a:rPr lang="cy-GB"/>
              <a:t>Cyflwyniad Opsiwn 1 </a:t>
            </a:r>
            <a:endParaRPr lang="en-US"/>
          </a:p>
        </p:txBody>
      </p:sp>
      <p:sp>
        <p:nvSpPr>
          <p:cNvPr id="17" name="Title 16">
            <a:extLst>
              <a:ext uri="{FF2B5EF4-FFF2-40B4-BE49-F238E27FC236}">
                <a16:creationId xmlns:a16="http://schemas.microsoft.com/office/drawing/2014/main" id="{85EAB5DB-6909-9C3C-16EA-872C15172666}"/>
              </a:ext>
            </a:extLst>
          </p:cNvPr>
          <p:cNvSpPr>
            <a:spLocks noGrp="1"/>
          </p:cNvSpPr>
          <p:nvPr>
            <p:ph type="title"/>
          </p:nvPr>
        </p:nvSpPr>
        <p:spPr>
          <a:xfrm>
            <a:off x="574674" y="534988"/>
            <a:ext cx="6750357" cy="755650"/>
          </a:xfrm>
        </p:spPr>
        <p:txBody>
          <a:bodyPr/>
          <a:lstStyle/>
          <a:p>
            <a:r>
              <a:rPr lang="cy-GB" dirty="0"/>
              <a:t>Pam mae gwastraff bwyd o bwys</a:t>
            </a:r>
            <a:endParaRPr lang="en-US" dirty="0"/>
          </a:p>
        </p:txBody>
      </p:sp>
      <p:pic>
        <p:nvPicPr>
          <p:cNvPr id="43" name="Content Placeholder 42">
            <a:extLst>
              <a:ext uri="{FF2B5EF4-FFF2-40B4-BE49-F238E27FC236}">
                <a16:creationId xmlns:a16="http://schemas.microsoft.com/office/drawing/2014/main" id="{7FBE83C6-7DAB-2657-DE7F-1051A26CF5DE}"/>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51149" y="1619774"/>
            <a:ext cx="2574635" cy="4249398"/>
          </a:xfrm>
          <a:prstGeom prst="rect">
            <a:avLst/>
          </a:prstGeom>
        </p:spPr>
      </p:pic>
      <p:pic>
        <p:nvPicPr>
          <p:cNvPr id="44" name="Content Placeholder 42">
            <a:extLst>
              <a:ext uri="{FF2B5EF4-FFF2-40B4-BE49-F238E27FC236}">
                <a16:creationId xmlns:a16="http://schemas.microsoft.com/office/drawing/2014/main" id="{5D2C0020-3E79-05BA-F69A-9676ADA32CFA}"/>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flipH="1" flipV="1">
            <a:off x="3374556" y="1619774"/>
            <a:ext cx="2574635" cy="4249398"/>
          </a:xfrm>
          <a:prstGeom prst="rect">
            <a:avLst/>
          </a:prstGeom>
        </p:spPr>
      </p:pic>
      <p:pic>
        <p:nvPicPr>
          <p:cNvPr id="45" name="Content Placeholder 42">
            <a:extLst>
              <a:ext uri="{FF2B5EF4-FFF2-40B4-BE49-F238E27FC236}">
                <a16:creationId xmlns:a16="http://schemas.microsoft.com/office/drawing/2014/main" id="{DDCD4C6F-3321-101E-BBF7-D935977DE41A}"/>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0800000" flipV="1">
            <a:off x="6197967" y="1619772"/>
            <a:ext cx="2574635" cy="4249398"/>
          </a:xfrm>
          <a:prstGeom prst="rect">
            <a:avLst/>
          </a:prstGeom>
        </p:spPr>
      </p:pic>
      <p:pic>
        <p:nvPicPr>
          <p:cNvPr id="46" name="Content Placeholder 42">
            <a:extLst>
              <a:ext uri="{FF2B5EF4-FFF2-40B4-BE49-F238E27FC236}">
                <a16:creationId xmlns:a16="http://schemas.microsoft.com/office/drawing/2014/main" id="{9AF975AB-2017-6038-D7F1-FFA90D9B7AB2}"/>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0800000" flipH="1">
            <a:off x="9053465" y="1619772"/>
            <a:ext cx="2574635" cy="4249398"/>
          </a:xfrm>
          <a:prstGeom prst="rect">
            <a:avLst/>
          </a:prstGeom>
        </p:spPr>
      </p:pic>
      <p:sp>
        <p:nvSpPr>
          <p:cNvPr id="47" name="Rounded Rectangle 46">
            <a:extLst>
              <a:ext uri="{FF2B5EF4-FFF2-40B4-BE49-F238E27FC236}">
                <a16:creationId xmlns:a16="http://schemas.microsoft.com/office/drawing/2014/main" id="{AC99067B-1B52-4244-42F5-97AC0B2DF200}"/>
              </a:ext>
            </a:extLst>
          </p:cNvPr>
          <p:cNvSpPr/>
          <p:nvPr/>
        </p:nvSpPr>
        <p:spPr>
          <a:xfrm>
            <a:off x="9074991" y="1651884"/>
            <a:ext cx="2544004" cy="4194000"/>
          </a:xfrm>
          <a:prstGeom prst="roundRect">
            <a:avLst>
              <a:gd name="adj" fmla="val 4417"/>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ounded Rectangle 47">
            <a:extLst>
              <a:ext uri="{FF2B5EF4-FFF2-40B4-BE49-F238E27FC236}">
                <a16:creationId xmlns:a16="http://schemas.microsoft.com/office/drawing/2014/main" id="{A8C990A5-2F6C-3820-764D-B70061099F43}"/>
              </a:ext>
            </a:extLst>
          </p:cNvPr>
          <p:cNvSpPr/>
          <p:nvPr/>
        </p:nvSpPr>
        <p:spPr>
          <a:xfrm>
            <a:off x="3390883" y="1662702"/>
            <a:ext cx="2544004" cy="4194000"/>
          </a:xfrm>
          <a:prstGeom prst="roundRect">
            <a:avLst>
              <a:gd name="adj" fmla="val 4417"/>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ounded Rectangle 48">
            <a:extLst>
              <a:ext uri="{FF2B5EF4-FFF2-40B4-BE49-F238E27FC236}">
                <a16:creationId xmlns:a16="http://schemas.microsoft.com/office/drawing/2014/main" id="{BC38573D-BE4B-618C-43F4-F09E6B83D331}"/>
              </a:ext>
            </a:extLst>
          </p:cNvPr>
          <p:cNvSpPr/>
          <p:nvPr/>
        </p:nvSpPr>
        <p:spPr>
          <a:xfrm flipV="1">
            <a:off x="6216461" y="1635842"/>
            <a:ext cx="2545200" cy="4194000"/>
          </a:xfrm>
          <a:prstGeom prst="roundRect">
            <a:avLst>
              <a:gd name="adj" fmla="val 4417"/>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49">
            <a:extLst>
              <a:ext uri="{FF2B5EF4-FFF2-40B4-BE49-F238E27FC236}">
                <a16:creationId xmlns:a16="http://schemas.microsoft.com/office/drawing/2014/main" id="{FD82A11F-800D-A3E4-923D-154DFEE3E408}"/>
              </a:ext>
            </a:extLst>
          </p:cNvPr>
          <p:cNvSpPr/>
          <p:nvPr/>
        </p:nvSpPr>
        <p:spPr>
          <a:xfrm>
            <a:off x="581780" y="1630618"/>
            <a:ext cx="2544004" cy="4194000"/>
          </a:xfrm>
          <a:prstGeom prst="roundRect">
            <a:avLst>
              <a:gd name="adj" fmla="val 4417"/>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Content Placeholder 29">
            <a:extLst>
              <a:ext uri="{FF2B5EF4-FFF2-40B4-BE49-F238E27FC236}">
                <a16:creationId xmlns:a16="http://schemas.microsoft.com/office/drawing/2014/main" id="{3F6746EC-F90E-CCD7-3765-81E4DD727D02}"/>
              </a:ext>
            </a:extLst>
          </p:cNvPr>
          <p:cNvSpPr txBox="1">
            <a:spLocks/>
          </p:cNvSpPr>
          <p:nvPr/>
        </p:nvSpPr>
        <p:spPr>
          <a:xfrm>
            <a:off x="490197" y="1616406"/>
            <a:ext cx="2671138" cy="4006369"/>
          </a:xfrm>
          <a:prstGeom prst="rect">
            <a:avLst/>
          </a:prstGeom>
        </p:spPr>
        <p:txBody>
          <a:bodyPr vert="horz" lIns="180000" tIns="180000" rIns="180000" bIns="180000" rtlCol="0" anchor="t" anchorCtr="0">
            <a:noAutofit/>
          </a:bodyPr>
          <a:lstStyle>
            <a:lvl1pPr marL="0" indent="0" algn="l" defTabSz="914400" rtl="0" eaLnBrk="1" latinLnBrk="0" hangingPunct="1">
              <a:lnSpc>
                <a:spcPct val="110000"/>
              </a:lnSpc>
              <a:spcBef>
                <a:spcPct val="0"/>
              </a:spcBef>
              <a:spcAft>
                <a:spcPts val="1200"/>
              </a:spcAft>
              <a:buFontTx/>
              <a:buNone/>
              <a:defRPr sz="14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y-GB" sz="1800">
                <a:solidFill>
                  <a:srgbClr val="FFFFFF"/>
                </a:solidFill>
                <a:latin typeface="Arial"/>
                <a:ea typeface="Arial"/>
                <a:cs typeface="Arial"/>
              </a:rPr>
              <a:t>Faint o’r gwastraff yn ein biniau sbwriel sydd yn wastraff bwyd?</a:t>
            </a:r>
          </a:p>
          <a:p>
            <a:pPr algn="ctr"/>
            <a:endParaRPr lang="en-US" sz="1800">
              <a:solidFill>
                <a:schemeClr val="bg1"/>
              </a:solidFill>
            </a:endParaRPr>
          </a:p>
          <a:p>
            <a:pPr algn="ctr"/>
            <a:endParaRPr lang="en-US" sz="1800" dirty="0">
              <a:solidFill>
                <a:schemeClr val="bg1"/>
              </a:solidFill>
            </a:endParaRPr>
          </a:p>
        </p:txBody>
      </p:sp>
      <p:sp>
        <p:nvSpPr>
          <p:cNvPr id="52" name="Content Placeholder 30">
            <a:extLst>
              <a:ext uri="{FF2B5EF4-FFF2-40B4-BE49-F238E27FC236}">
                <a16:creationId xmlns:a16="http://schemas.microsoft.com/office/drawing/2014/main" id="{3A2FDDAF-847F-ADB8-D7FB-16097EF1DDC4}"/>
              </a:ext>
            </a:extLst>
          </p:cNvPr>
          <p:cNvSpPr txBox="1">
            <a:spLocks/>
          </p:cNvSpPr>
          <p:nvPr/>
        </p:nvSpPr>
        <p:spPr>
          <a:xfrm>
            <a:off x="6235702" y="1616406"/>
            <a:ext cx="2538000" cy="4006369"/>
          </a:xfrm>
          <a:prstGeom prst="rect">
            <a:avLst/>
          </a:prstGeom>
        </p:spPr>
        <p:txBody>
          <a:bodyPr vert="horz" lIns="180000" tIns="180000" rIns="180000" bIns="180000" rtlCol="0" anchor="t" anchorCtr="0">
            <a:noAutofit/>
          </a:bodyPr>
          <a:lstStyle>
            <a:lvl1pPr marL="0" indent="0" algn="l" defTabSz="914400" rtl="0" eaLnBrk="1" latinLnBrk="0" hangingPunct="1">
              <a:lnSpc>
                <a:spcPct val="110000"/>
              </a:lnSpc>
              <a:spcBef>
                <a:spcPct val="0"/>
              </a:spcBef>
              <a:spcAft>
                <a:spcPts val="1200"/>
              </a:spcAft>
              <a:buFontTx/>
              <a:buNone/>
              <a:defRPr sz="14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y-GB" sz="1800">
                <a:solidFill>
                  <a:srgbClr val="FFFFFF"/>
                </a:solidFill>
                <a:latin typeface="Arial"/>
                <a:ea typeface="Arial"/>
                <a:cs typeface="Arial"/>
              </a:rPr>
              <a:t>Cost taflu bwyd bwytadwy i’r aelwyd gyfartalog yng Nghymru bob mis.</a:t>
            </a:r>
          </a:p>
          <a:p>
            <a:pPr algn="ctr"/>
            <a:endParaRPr lang="en-US" sz="1800">
              <a:solidFill>
                <a:schemeClr val="bg1"/>
              </a:solidFill>
            </a:endParaRPr>
          </a:p>
          <a:p>
            <a:pPr algn="ctr"/>
            <a:endParaRPr lang="en-US" sz="1800">
              <a:solidFill>
                <a:schemeClr val="bg1"/>
              </a:solidFill>
            </a:endParaRPr>
          </a:p>
          <a:p>
            <a:pPr algn="ctr"/>
            <a:r>
              <a:rPr lang="cy-GB" sz="1800">
                <a:solidFill>
                  <a:srgbClr val="FFFFFF"/>
                </a:solidFill>
                <a:latin typeface="Arial"/>
                <a:ea typeface="Arial"/>
                <a:cs typeface="Arial"/>
              </a:rPr>
              <a:t>Beth allech chi ei wneud â’r arian hwn? </a:t>
            </a:r>
            <a:endParaRPr lang="cy-GB" sz="1800" dirty="0">
              <a:solidFill>
                <a:srgbClr val="FFFFFF"/>
              </a:solidFill>
              <a:latin typeface="Arial"/>
              <a:ea typeface="Arial"/>
              <a:cs typeface="Arial"/>
            </a:endParaRPr>
          </a:p>
        </p:txBody>
      </p:sp>
      <p:sp>
        <p:nvSpPr>
          <p:cNvPr id="53" name="Content Placeholder 31">
            <a:extLst>
              <a:ext uri="{FF2B5EF4-FFF2-40B4-BE49-F238E27FC236}">
                <a16:creationId xmlns:a16="http://schemas.microsoft.com/office/drawing/2014/main" id="{CCA2DA68-B6B5-88D5-5798-292F46AF9D97}"/>
              </a:ext>
            </a:extLst>
          </p:cNvPr>
          <p:cNvSpPr txBox="1">
            <a:spLocks/>
          </p:cNvSpPr>
          <p:nvPr/>
        </p:nvSpPr>
        <p:spPr>
          <a:xfrm>
            <a:off x="9066216" y="1616406"/>
            <a:ext cx="2538000" cy="4006369"/>
          </a:xfrm>
          <a:prstGeom prst="rect">
            <a:avLst/>
          </a:prstGeom>
        </p:spPr>
        <p:txBody>
          <a:bodyPr vert="horz" lIns="180000" tIns="144000" rIns="144000" bIns="144000" rtlCol="0" anchor="t" anchorCtr="0">
            <a:noAutofit/>
          </a:bodyPr>
          <a:lstStyle>
            <a:lvl1pPr marL="0" indent="0" algn="l" defTabSz="914400" rtl="0" eaLnBrk="1" latinLnBrk="0" hangingPunct="1">
              <a:lnSpc>
                <a:spcPct val="110000"/>
              </a:lnSpc>
              <a:spcBef>
                <a:spcPct val="0"/>
              </a:spcBef>
              <a:spcAft>
                <a:spcPts val="1200"/>
              </a:spcAft>
              <a:buFontTx/>
              <a:buNone/>
              <a:defRPr sz="14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y-GB" sz="1800">
                <a:solidFill>
                  <a:srgbClr val="FFFFFF"/>
                </a:solidFill>
                <a:latin typeface="Arial"/>
                <a:ea typeface="Arial"/>
                <a:cs typeface="Arial"/>
              </a:rPr>
              <a:t>Y nifer o grwyn banana mae’n ei gymryd i wefru llechen ddigidol.</a:t>
            </a:r>
            <a:endParaRPr lang="cy-GB" sz="1800" dirty="0">
              <a:solidFill>
                <a:srgbClr val="FFFFFF"/>
              </a:solidFill>
              <a:latin typeface="Arial"/>
              <a:ea typeface="Arial"/>
              <a:cs typeface="Arial"/>
            </a:endParaRPr>
          </a:p>
        </p:txBody>
      </p:sp>
      <p:sp>
        <p:nvSpPr>
          <p:cNvPr id="54" name="Content Placeholder 32">
            <a:extLst>
              <a:ext uri="{FF2B5EF4-FFF2-40B4-BE49-F238E27FC236}">
                <a16:creationId xmlns:a16="http://schemas.microsoft.com/office/drawing/2014/main" id="{551164DB-BC0C-B4C3-C5F5-29E4F5B69D2F}"/>
              </a:ext>
            </a:extLst>
          </p:cNvPr>
          <p:cNvSpPr txBox="1">
            <a:spLocks/>
          </p:cNvSpPr>
          <p:nvPr/>
        </p:nvSpPr>
        <p:spPr>
          <a:xfrm>
            <a:off x="3405188" y="1616406"/>
            <a:ext cx="2538000" cy="4006369"/>
          </a:xfrm>
          <a:prstGeom prst="rect">
            <a:avLst/>
          </a:prstGeom>
        </p:spPr>
        <p:txBody>
          <a:bodyPr vert="horz" lIns="180000" tIns="144000" rIns="144000" bIns="144000" rtlCol="0" anchor="t" anchorCtr="0">
            <a:noAutofit/>
          </a:bodyPr>
          <a:lstStyle>
            <a:lvl1pPr marL="0" indent="0" algn="l" defTabSz="914400" rtl="0" eaLnBrk="1" latinLnBrk="0" hangingPunct="1">
              <a:lnSpc>
                <a:spcPct val="110000"/>
              </a:lnSpc>
              <a:spcBef>
                <a:spcPct val="0"/>
              </a:spcBef>
              <a:spcAft>
                <a:spcPts val="1200"/>
              </a:spcAft>
              <a:buFontTx/>
              <a:buNone/>
              <a:defRPr sz="14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y-GB" sz="1800">
                <a:solidFill>
                  <a:srgbClr val="FFFFFF"/>
                </a:solidFill>
                <a:latin typeface="Arial"/>
                <a:ea typeface="Arial"/>
                <a:cs typeface="Arial"/>
              </a:rPr>
              <a:t>Faint o wastraff bwyd a ddylai fynd i’r bin sbwriel?</a:t>
            </a:r>
            <a:endParaRPr lang="en-US" sz="1800">
              <a:solidFill>
                <a:schemeClr val="bg1"/>
              </a:solidFill>
            </a:endParaRPr>
          </a:p>
        </p:txBody>
      </p:sp>
      <p:sp>
        <p:nvSpPr>
          <p:cNvPr id="55" name="TextBox 54">
            <a:extLst>
              <a:ext uri="{FF2B5EF4-FFF2-40B4-BE49-F238E27FC236}">
                <a16:creationId xmlns:a16="http://schemas.microsoft.com/office/drawing/2014/main" id="{ED23EBEB-F5F4-0E16-6587-CCFB8E7C12D2}"/>
              </a:ext>
            </a:extLst>
          </p:cNvPr>
          <p:cNvSpPr txBox="1"/>
          <p:nvPr/>
        </p:nvSpPr>
        <p:spPr>
          <a:xfrm>
            <a:off x="577150" y="6065269"/>
            <a:ext cx="11053067" cy="274320"/>
          </a:xfrm>
          <a:prstGeom prst="rect">
            <a:avLst/>
          </a:prstGeom>
          <a:noFill/>
        </p:spPr>
        <p:txBody>
          <a:bodyPr wrap="square" lIns="0" tIns="0" rIns="0" bIns="0" rtlCol="0">
            <a:spAutoFit/>
          </a:bodyPr>
          <a:lstStyle/>
          <a:p>
            <a:r>
              <a:rPr lang="cy-GB" sz="1800" b="0" i="0" strike="noStrike" cap="none" spc="-10" baseline="0">
                <a:solidFill>
                  <a:srgbClr val="0D0802"/>
                </a:solidFill>
                <a:effectLst/>
                <a:latin typeface="Arial"/>
                <a:ea typeface="Arial"/>
                <a:cs typeface="Arial"/>
              </a:rPr>
              <a:t>Hoffech chi ddysgu mwy am bŵer gwastraff bwyd? Rhowch gynnig ar ein </a:t>
            </a:r>
            <a:r>
              <a:rPr lang="cy-GB" sz="1800" b="1" i="0" strike="noStrike" cap="none" spc="-10" baseline="0">
                <a:solidFill>
                  <a:srgbClr val="0D0802"/>
                </a:solidFill>
                <a:effectLst/>
                <a:latin typeface="Arial"/>
                <a:ea typeface="Arial"/>
                <a:cs typeface="Arial"/>
              </a:rPr>
              <a:t>Her Mathemateg </a:t>
            </a:r>
            <a:r>
              <a:rPr lang="cy-GB" sz="1800" b="0" i="0" strike="noStrike" cap="none" spc="-10" baseline="0">
                <a:solidFill>
                  <a:srgbClr val="0D0802"/>
                </a:solidFill>
                <a:effectLst/>
                <a:latin typeface="Arial"/>
                <a:ea typeface="Arial"/>
                <a:cs typeface="Arial"/>
              </a:rPr>
              <a:t>ddifyr! </a:t>
            </a:r>
          </a:p>
        </p:txBody>
      </p:sp>
      <p:pic>
        <p:nvPicPr>
          <p:cNvPr id="56" name="Picture 55" descr="A white trash can with a black bag&#10;&#10;Description automatically generated">
            <a:extLst>
              <a:ext uri="{FF2B5EF4-FFF2-40B4-BE49-F238E27FC236}">
                <a16:creationId xmlns:a16="http://schemas.microsoft.com/office/drawing/2014/main" id="{18B48380-9B18-2500-D47E-C0A9B15138FC}"/>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104226" y="4000906"/>
            <a:ext cx="1470899" cy="1714392"/>
          </a:xfrm>
          <a:prstGeom prst="rect">
            <a:avLst/>
          </a:prstGeom>
        </p:spPr>
      </p:pic>
      <p:pic>
        <p:nvPicPr>
          <p:cNvPr id="57" name="Picture 56">
            <a:extLst>
              <a:ext uri="{FF2B5EF4-FFF2-40B4-BE49-F238E27FC236}">
                <a16:creationId xmlns:a16="http://schemas.microsoft.com/office/drawing/2014/main" id="{EF580D70-F65D-545D-B405-2FD6601CF988}"/>
              </a:ext>
            </a:extLst>
          </p:cNvPr>
          <p:cNvPicPr>
            <a:picLocks noChangeAspect="1"/>
          </p:cNvPicPr>
          <p:nvPr/>
        </p:nvPicPr>
        <p:blipFill>
          <a:blip r:embed="rId8"/>
          <a:stretch>
            <a:fillRect/>
          </a:stretch>
        </p:blipFill>
        <p:spPr>
          <a:xfrm>
            <a:off x="1686853" y="2884866"/>
            <a:ext cx="330200" cy="927100"/>
          </a:xfrm>
          <a:prstGeom prst="rect">
            <a:avLst/>
          </a:prstGeom>
        </p:spPr>
      </p:pic>
      <p:pic>
        <p:nvPicPr>
          <p:cNvPr id="58" name="Picture 57">
            <a:extLst>
              <a:ext uri="{FF2B5EF4-FFF2-40B4-BE49-F238E27FC236}">
                <a16:creationId xmlns:a16="http://schemas.microsoft.com/office/drawing/2014/main" id="{AB4D1DFC-D26A-F60D-6083-6824C3CB2A71}"/>
              </a:ext>
            </a:extLst>
          </p:cNvPr>
          <p:cNvPicPr>
            <a:picLocks noChangeAspect="1"/>
          </p:cNvPicPr>
          <p:nvPr/>
        </p:nvPicPr>
        <p:blipFill>
          <a:blip r:embed="rId9"/>
          <a:stretch>
            <a:fillRect/>
          </a:stretch>
        </p:blipFill>
        <p:spPr>
          <a:xfrm>
            <a:off x="4420574" y="3152227"/>
            <a:ext cx="482600" cy="673100"/>
          </a:xfrm>
          <a:prstGeom prst="rect">
            <a:avLst/>
          </a:prstGeom>
        </p:spPr>
      </p:pic>
      <p:pic>
        <p:nvPicPr>
          <p:cNvPr id="59" name="Picture 58">
            <a:extLst>
              <a:ext uri="{FF2B5EF4-FFF2-40B4-BE49-F238E27FC236}">
                <a16:creationId xmlns:a16="http://schemas.microsoft.com/office/drawing/2014/main" id="{984A0542-A650-60A0-C0D4-1644AFCFAEA1}"/>
              </a:ext>
            </a:extLst>
          </p:cNvPr>
          <p:cNvPicPr>
            <a:picLocks noChangeAspect="1"/>
          </p:cNvPicPr>
          <p:nvPr/>
        </p:nvPicPr>
        <p:blipFill>
          <a:blip r:embed="rId10"/>
          <a:stretch>
            <a:fillRect/>
          </a:stretch>
        </p:blipFill>
        <p:spPr>
          <a:xfrm>
            <a:off x="9992316" y="3115834"/>
            <a:ext cx="685800" cy="393700"/>
          </a:xfrm>
          <a:prstGeom prst="rect">
            <a:avLst/>
          </a:prstGeom>
        </p:spPr>
      </p:pic>
      <p:pic>
        <p:nvPicPr>
          <p:cNvPr id="60" name="Picture 59">
            <a:extLst>
              <a:ext uri="{FF2B5EF4-FFF2-40B4-BE49-F238E27FC236}">
                <a16:creationId xmlns:a16="http://schemas.microsoft.com/office/drawing/2014/main" id="{DEA0F127-5A82-BB26-15C4-F2B80E47970F}"/>
              </a:ext>
            </a:extLst>
          </p:cNvPr>
          <p:cNvPicPr>
            <a:picLocks noChangeAspect="1"/>
          </p:cNvPicPr>
          <p:nvPr/>
        </p:nvPicPr>
        <p:blipFill>
          <a:blip r:embed="rId11"/>
          <a:stretch>
            <a:fillRect/>
          </a:stretch>
        </p:blipFill>
        <p:spPr>
          <a:xfrm>
            <a:off x="6748684" y="3152227"/>
            <a:ext cx="1473200" cy="673100"/>
          </a:xfrm>
          <a:prstGeom prst="rect">
            <a:avLst/>
          </a:prstGeom>
        </p:spPr>
      </p:pic>
      <p:grpSp>
        <p:nvGrpSpPr>
          <p:cNvPr id="61" name="Group 60">
            <a:extLst>
              <a:ext uri="{FF2B5EF4-FFF2-40B4-BE49-F238E27FC236}">
                <a16:creationId xmlns:a16="http://schemas.microsoft.com/office/drawing/2014/main" id="{ACDD9989-CC34-B3C3-AABD-A142CC8E0CB9}"/>
              </a:ext>
            </a:extLst>
          </p:cNvPr>
          <p:cNvGrpSpPr/>
          <p:nvPr/>
        </p:nvGrpSpPr>
        <p:grpSpPr>
          <a:xfrm flipH="1">
            <a:off x="9648140" y="3498864"/>
            <a:ext cx="1409657" cy="2204727"/>
            <a:chOff x="9529011" y="3257083"/>
            <a:chExt cx="1652336" cy="2584281"/>
          </a:xfrm>
        </p:grpSpPr>
        <p:pic>
          <p:nvPicPr>
            <p:cNvPr id="62" name="Picture 61" descr="A banana peel on a black background&#10;&#10;Description automatically generated">
              <a:extLst>
                <a:ext uri="{FF2B5EF4-FFF2-40B4-BE49-F238E27FC236}">
                  <a16:creationId xmlns:a16="http://schemas.microsoft.com/office/drawing/2014/main" id="{CBFC9C57-F6B8-A05B-E727-41367901D150}"/>
                </a:ext>
              </a:extLst>
            </p:cNvPr>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9529011" y="3875780"/>
              <a:ext cx="1652336" cy="725147"/>
            </a:xfrm>
            <a:prstGeom prst="rect">
              <a:avLst/>
            </a:prstGeom>
          </p:spPr>
        </p:pic>
        <p:pic>
          <p:nvPicPr>
            <p:cNvPr id="63" name="Picture 62" descr="A banana peel on a black background&#10;&#10;Description automatically generated">
              <a:extLst>
                <a:ext uri="{FF2B5EF4-FFF2-40B4-BE49-F238E27FC236}">
                  <a16:creationId xmlns:a16="http://schemas.microsoft.com/office/drawing/2014/main" id="{E98F2F12-4870-736B-2F81-7B785A2D2089}"/>
                </a:ext>
              </a:extLst>
            </p:cNvPr>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9529011" y="4502474"/>
              <a:ext cx="1652336" cy="725147"/>
            </a:xfrm>
            <a:prstGeom prst="rect">
              <a:avLst/>
            </a:prstGeom>
          </p:spPr>
        </p:pic>
        <p:pic>
          <p:nvPicPr>
            <p:cNvPr id="64" name="Picture 63" descr="A banana peel on a black background&#10;&#10;Description automatically generated">
              <a:extLst>
                <a:ext uri="{FF2B5EF4-FFF2-40B4-BE49-F238E27FC236}">
                  <a16:creationId xmlns:a16="http://schemas.microsoft.com/office/drawing/2014/main" id="{DA4F0126-A9D8-9C43-2581-F45028345C17}"/>
                </a:ext>
              </a:extLst>
            </p:cNvPr>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10275778" y="5116219"/>
              <a:ext cx="905569" cy="725145"/>
            </a:xfrm>
            <a:prstGeom prst="rect">
              <a:avLst/>
            </a:prstGeom>
          </p:spPr>
        </p:pic>
        <p:pic>
          <p:nvPicPr>
            <p:cNvPr id="65" name="Picture 64" descr="A banana peel on a black background&#10;&#10;Description automatically generated">
              <a:extLst>
                <a:ext uri="{FF2B5EF4-FFF2-40B4-BE49-F238E27FC236}">
                  <a16:creationId xmlns:a16="http://schemas.microsoft.com/office/drawing/2014/main" id="{5CE1BC4A-8864-54E4-C0E4-2E636159E157}"/>
                </a:ext>
              </a:extLst>
            </p:cNvPr>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9529011" y="3257083"/>
              <a:ext cx="1652336" cy="725147"/>
            </a:xfrm>
            <a:prstGeom prst="rect">
              <a:avLst/>
            </a:prstGeom>
          </p:spPr>
        </p:pic>
      </p:grpSp>
    </p:spTree>
    <p:extLst>
      <p:ext uri="{BB962C8B-B14F-4D97-AF65-F5344CB8AC3E}">
        <p14:creationId xmlns:p14="http://schemas.microsoft.com/office/powerpoint/2010/main" val="263006387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6832621E-1DBC-5D9B-28F5-00EB5F65F13E}"/>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4365" y="213769"/>
            <a:ext cx="1806552" cy="275523"/>
          </a:xfrm>
          <a:prstGeom prst="rect">
            <a:avLst/>
          </a:prstGeom>
        </p:spPr>
      </p:pic>
      <p:sp>
        <p:nvSpPr>
          <p:cNvPr id="15" name="Content Placeholder 14">
            <a:extLst>
              <a:ext uri="{FF2B5EF4-FFF2-40B4-BE49-F238E27FC236}">
                <a16:creationId xmlns:a16="http://schemas.microsoft.com/office/drawing/2014/main" id="{3D6CADF0-CB4D-44A6-C529-155E2BB1CAA2}"/>
              </a:ext>
            </a:extLst>
          </p:cNvPr>
          <p:cNvSpPr>
            <a:spLocks noGrp="1"/>
          </p:cNvSpPr>
          <p:nvPr>
            <p:ph idx="18"/>
          </p:nvPr>
        </p:nvSpPr>
        <p:spPr>
          <a:xfrm>
            <a:off x="574675" y="218701"/>
            <a:ext cx="3495675" cy="334097"/>
          </a:xfrm>
        </p:spPr>
        <p:txBody>
          <a:bodyPr/>
          <a:lstStyle/>
          <a:p>
            <a:r>
              <a:rPr lang="cy-GB"/>
              <a:t>Cyflwyniad Opsiwn 2</a:t>
            </a:r>
          </a:p>
        </p:txBody>
      </p:sp>
      <p:sp>
        <p:nvSpPr>
          <p:cNvPr id="10" name="Title 9">
            <a:extLst>
              <a:ext uri="{FF2B5EF4-FFF2-40B4-BE49-F238E27FC236}">
                <a16:creationId xmlns:a16="http://schemas.microsoft.com/office/drawing/2014/main" id="{59F888C9-4CC2-6368-85D8-DBC73E7ECA69}"/>
              </a:ext>
            </a:extLst>
          </p:cNvPr>
          <p:cNvSpPr>
            <a:spLocks noGrp="1"/>
          </p:cNvSpPr>
          <p:nvPr>
            <p:ph type="title"/>
          </p:nvPr>
        </p:nvSpPr>
        <p:spPr>
          <a:xfrm>
            <a:off x="574674" y="534988"/>
            <a:ext cx="6278409" cy="755650"/>
          </a:xfrm>
        </p:spPr>
        <p:txBody>
          <a:bodyPr/>
          <a:lstStyle/>
          <a:p>
            <a:r>
              <a:rPr lang="cy-GB" dirty="0"/>
              <a:t>Pam mae gwastraff bwyd o bwys</a:t>
            </a:r>
          </a:p>
        </p:txBody>
      </p:sp>
      <p:pic>
        <p:nvPicPr>
          <p:cNvPr id="29" name="Content Placeholder 42">
            <a:extLst>
              <a:ext uri="{FF2B5EF4-FFF2-40B4-BE49-F238E27FC236}">
                <a16:creationId xmlns:a16="http://schemas.microsoft.com/office/drawing/2014/main" id="{124B8138-16AE-E637-7CCF-576D2F321929}"/>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51149" y="1619774"/>
            <a:ext cx="3519201" cy="4249398"/>
          </a:xfrm>
          <a:prstGeom prst="rect">
            <a:avLst/>
          </a:prstGeom>
        </p:spPr>
      </p:pic>
      <p:pic>
        <p:nvPicPr>
          <p:cNvPr id="30" name="Content Placeholder 42">
            <a:extLst>
              <a:ext uri="{FF2B5EF4-FFF2-40B4-BE49-F238E27FC236}">
                <a16:creationId xmlns:a16="http://schemas.microsoft.com/office/drawing/2014/main" id="{12368002-B64D-D346-7663-DC1E387D0BB7}"/>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flipH="1">
            <a:off x="4327811" y="1619774"/>
            <a:ext cx="3519201" cy="4249398"/>
          </a:xfrm>
          <a:prstGeom prst="rect">
            <a:avLst/>
          </a:prstGeom>
        </p:spPr>
      </p:pic>
      <p:pic>
        <p:nvPicPr>
          <p:cNvPr id="31" name="Content Placeholder 42">
            <a:extLst>
              <a:ext uri="{FF2B5EF4-FFF2-40B4-BE49-F238E27FC236}">
                <a16:creationId xmlns:a16="http://schemas.microsoft.com/office/drawing/2014/main" id="{4731672B-0B4E-F3A3-5B8D-90E24B06E2B7}"/>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0800000">
            <a:off x="8116237" y="1619774"/>
            <a:ext cx="3519201" cy="4249398"/>
          </a:xfrm>
          <a:prstGeom prst="rect">
            <a:avLst/>
          </a:prstGeom>
        </p:spPr>
      </p:pic>
      <p:sp>
        <p:nvSpPr>
          <p:cNvPr id="32" name="Content Placeholder 10">
            <a:extLst>
              <a:ext uri="{FF2B5EF4-FFF2-40B4-BE49-F238E27FC236}">
                <a16:creationId xmlns:a16="http://schemas.microsoft.com/office/drawing/2014/main" id="{E97ACEE6-1DC8-9DD5-452D-CD2F59A7058D}"/>
              </a:ext>
            </a:extLst>
          </p:cNvPr>
          <p:cNvSpPr>
            <a:spLocks noGrp="1"/>
          </p:cNvSpPr>
          <p:nvPr>
            <p:ph idx="1"/>
          </p:nvPr>
        </p:nvSpPr>
        <p:spPr>
          <a:xfrm>
            <a:off x="574675" y="1623582"/>
            <a:ext cx="3495675" cy="4176000"/>
          </a:xfrm>
        </p:spPr>
        <p:txBody>
          <a:bodyPr anchor="b" anchorCtr="0"/>
          <a:lstStyle/>
          <a:p>
            <a:pPr algn="ctr"/>
            <a:r>
              <a:rPr lang="cy-GB" sz="1800" b="0" i="0" strike="noStrike" cap="none" spc="-10" baseline="0" dirty="0">
                <a:solidFill>
                  <a:srgbClr val="0D0802"/>
                </a:solidFill>
                <a:effectLst/>
                <a:latin typeface="Arial"/>
                <a:ea typeface="Arial"/>
                <a:cs typeface="Arial"/>
              </a:rPr>
              <a:t>Mae __% o’r bin sbwriel cyfartalog yng Nghymru yn cynnwys gwastraff bwyd – </a:t>
            </a:r>
            <a:br>
              <a:rPr lang="cy-GB" sz="1800" b="0" i="0" strike="noStrike" cap="none" spc="-10" baseline="0" dirty="0">
                <a:solidFill>
                  <a:srgbClr val="0D0802"/>
                </a:solidFill>
                <a:effectLst/>
                <a:latin typeface="Arial"/>
                <a:ea typeface="Arial"/>
                <a:cs typeface="Arial"/>
              </a:rPr>
            </a:br>
            <a:r>
              <a:rPr lang="cy-GB" sz="1800" b="0" i="0" strike="noStrike" cap="none" spc="-10" baseline="0" dirty="0">
                <a:solidFill>
                  <a:srgbClr val="0D0802"/>
                </a:solidFill>
                <a:effectLst/>
                <a:latin typeface="Arial"/>
                <a:ea typeface="Arial"/>
                <a:cs typeface="Arial"/>
              </a:rPr>
              <a:t>fe ddylai’r ffigur fod yn 0!</a:t>
            </a:r>
          </a:p>
        </p:txBody>
      </p:sp>
      <p:sp>
        <p:nvSpPr>
          <p:cNvPr id="33" name="Content Placeholder 12">
            <a:extLst>
              <a:ext uri="{FF2B5EF4-FFF2-40B4-BE49-F238E27FC236}">
                <a16:creationId xmlns:a16="http://schemas.microsoft.com/office/drawing/2014/main" id="{0EF6D9AD-81CF-5F0C-F8F9-00449C608C80}"/>
              </a:ext>
            </a:extLst>
          </p:cNvPr>
          <p:cNvSpPr txBox="1">
            <a:spLocks/>
          </p:cNvSpPr>
          <p:nvPr/>
        </p:nvSpPr>
        <p:spPr>
          <a:xfrm>
            <a:off x="8128001" y="1623582"/>
            <a:ext cx="3495675" cy="4176000"/>
          </a:xfrm>
          <a:prstGeom prst="rect">
            <a:avLst/>
          </a:prstGeom>
        </p:spPr>
        <p:txBody>
          <a:bodyPr vert="horz" lIns="180000" tIns="144000" rIns="144000" bIns="144000" rtlCol="0" anchor="b" anchorCtr="0">
            <a:noAutofit/>
          </a:bodyPr>
          <a:lstStyle>
            <a:lvl1pPr marL="0" indent="0" algn="l" defTabSz="914400" rtl="0" eaLnBrk="1" latinLnBrk="0" hangingPunct="1">
              <a:lnSpc>
                <a:spcPct val="110000"/>
              </a:lnSpc>
              <a:spcBef>
                <a:spcPct val="0"/>
              </a:spcBef>
              <a:spcAft>
                <a:spcPts val="9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6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6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6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y-GB">
                <a:solidFill>
                  <a:srgbClr val="0D0802"/>
                </a:solidFill>
                <a:latin typeface="Arial"/>
                <a:ea typeface="Arial"/>
                <a:cs typeface="Arial"/>
              </a:rPr>
              <a:t>Byddai __ o grwyn banana wedi’u hailgylchu’n creu </a:t>
            </a:r>
            <a:br>
              <a:rPr lang="cy-GB">
                <a:solidFill>
                  <a:srgbClr val="0D0802"/>
                </a:solidFill>
                <a:latin typeface="Arial"/>
                <a:ea typeface="Arial"/>
                <a:cs typeface="Arial"/>
              </a:rPr>
            </a:br>
            <a:r>
              <a:rPr lang="cy-GB">
                <a:solidFill>
                  <a:srgbClr val="0D0802"/>
                </a:solidFill>
                <a:latin typeface="Arial"/>
                <a:ea typeface="Arial"/>
                <a:cs typeface="Arial"/>
              </a:rPr>
              <a:t>digon o ynni i wefru llechen ddigidol yn llawn.</a:t>
            </a:r>
            <a:endParaRPr lang="cy-GB" dirty="0">
              <a:solidFill>
                <a:srgbClr val="0D0802"/>
              </a:solidFill>
              <a:latin typeface="Arial"/>
              <a:ea typeface="Arial"/>
              <a:cs typeface="Arial"/>
            </a:endParaRPr>
          </a:p>
        </p:txBody>
      </p:sp>
      <p:sp>
        <p:nvSpPr>
          <p:cNvPr id="34" name="Content Placeholder 15">
            <a:extLst>
              <a:ext uri="{FF2B5EF4-FFF2-40B4-BE49-F238E27FC236}">
                <a16:creationId xmlns:a16="http://schemas.microsoft.com/office/drawing/2014/main" id="{C6EA477C-C026-49B3-9FFD-01F8F874D166}"/>
              </a:ext>
            </a:extLst>
          </p:cNvPr>
          <p:cNvSpPr txBox="1">
            <a:spLocks/>
          </p:cNvSpPr>
          <p:nvPr/>
        </p:nvSpPr>
        <p:spPr>
          <a:xfrm>
            <a:off x="4351338" y="1623582"/>
            <a:ext cx="3495675" cy="4176000"/>
          </a:xfrm>
          <a:prstGeom prst="rect">
            <a:avLst/>
          </a:prstGeom>
        </p:spPr>
        <p:txBody>
          <a:bodyPr vert="horz" lIns="180000" tIns="144000" rIns="144000" bIns="144000" rtlCol="0" anchor="b" anchorCtr="0">
            <a:noAutofit/>
          </a:bodyPr>
          <a:lstStyle>
            <a:lvl1pPr marL="0" indent="0" algn="l" defTabSz="914400" rtl="0" eaLnBrk="1" latinLnBrk="0" hangingPunct="1">
              <a:lnSpc>
                <a:spcPct val="110000"/>
              </a:lnSpc>
              <a:spcBef>
                <a:spcPct val="0"/>
              </a:spcBef>
              <a:spcAft>
                <a:spcPts val="9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6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6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6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y-GB">
                <a:solidFill>
                  <a:srgbClr val="0D0802"/>
                </a:solidFill>
                <a:latin typeface="Arial"/>
                <a:ea typeface="Arial"/>
                <a:cs typeface="Arial"/>
              </a:rPr>
              <a:t>Mae taflu bwyd bwytadwy yn costio £__ y mis i’r aelwyd gyfartalog yng Nghymru.</a:t>
            </a:r>
            <a:endParaRPr lang="cy-GB" dirty="0">
              <a:solidFill>
                <a:srgbClr val="0D0802"/>
              </a:solidFill>
              <a:latin typeface="Arial"/>
              <a:ea typeface="Arial"/>
              <a:cs typeface="Arial"/>
            </a:endParaRPr>
          </a:p>
        </p:txBody>
      </p:sp>
      <p:sp>
        <p:nvSpPr>
          <p:cNvPr id="35" name="Content Placeholder 13">
            <a:extLst>
              <a:ext uri="{FF2B5EF4-FFF2-40B4-BE49-F238E27FC236}">
                <a16:creationId xmlns:a16="http://schemas.microsoft.com/office/drawing/2014/main" id="{618086A6-A450-F1CE-A89A-2AEBB3DDBCD2}"/>
              </a:ext>
            </a:extLst>
          </p:cNvPr>
          <p:cNvSpPr txBox="1">
            <a:spLocks/>
          </p:cNvSpPr>
          <p:nvPr/>
        </p:nvSpPr>
        <p:spPr>
          <a:xfrm>
            <a:off x="574675" y="5756348"/>
            <a:ext cx="11049000" cy="553738"/>
          </a:xfrm>
          <a:prstGeom prst="rect">
            <a:avLst/>
          </a:prstGeom>
        </p:spPr>
        <p:txBody>
          <a:bodyPr vert="horz" lIns="0" tIns="0" rIns="0" bIns="0" rtlCol="0" anchor="t" anchorCtr="0">
            <a:noAutofit/>
          </a:bodyPr>
          <a:lstStyle>
            <a:lvl1pPr marL="0" indent="0" algn="l" defTabSz="914400" rtl="0" eaLnBrk="1" latinLnBrk="0" hangingPunct="1">
              <a:lnSpc>
                <a:spcPct val="110000"/>
              </a:lnSpc>
              <a:spcBef>
                <a:spcPct val="0"/>
              </a:spcBef>
              <a:spcAft>
                <a:spcPct val="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2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20" baseline="0">
                <a:solidFill>
                  <a:schemeClr val="tx1"/>
                </a:solidFill>
                <a:latin typeface="Arial" panose="020B0604020202020204" pitchFamily="34" charset="0"/>
                <a:ea typeface="+mn-ea"/>
                <a:cs typeface="+mn-cs"/>
              </a:defRPr>
            </a:lvl3pPr>
            <a:lvl4pPr marL="172800" indent="-172800" algn="l" defTabSz="914400" rtl="0" eaLnBrk="1" latinLnBrk="0" hangingPunct="1">
              <a:lnSpc>
                <a:spcPct val="120000"/>
              </a:lnSpc>
              <a:spcBef>
                <a:spcPct val="0"/>
              </a:spcBef>
              <a:spcAft>
                <a:spcPts val="1200"/>
              </a:spcAft>
              <a:buFont typeface="Apple Symbols" panose="02000000000000000000" pitchFamily="2" charset="-79"/>
              <a:buChar char="⎻"/>
              <a:defRPr sz="1200" b="0" i="0" kern="1200" spc="-2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p>
          <a:p>
            <a:r>
              <a:rPr lang="cy-GB">
                <a:solidFill>
                  <a:srgbClr val="0D0802"/>
                </a:solidFill>
                <a:latin typeface="Arial"/>
                <a:ea typeface="Arial"/>
                <a:cs typeface="Arial"/>
              </a:rPr>
              <a:t>Hoffech chi ddysgu mwy am bŵer gwastraff bwyd? Rhowch gynnig ar ein </a:t>
            </a:r>
            <a:r>
              <a:rPr lang="cy-GB" b="1">
                <a:solidFill>
                  <a:srgbClr val="0D0802"/>
                </a:solidFill>
                <a:latin typeface="Arial"/>
                <a:ea typeface="Arial"/>
                <a:cs typeface="Arial"/>
              </a:rPr>
              <a:t>Her Mathemateg </a:t>
            </a:r>
            <a:r>
              <a:rPr lang="cy-GB">
                <a:solidFill>
                  <a:srgbClr val="0D0802"/>
                </a:solidFill>
                <a:latin typeface="Arial"/>
                <a:ea typeface="Arial"/>
                <a:cs typeface="Arial"/>
              </a:rPr>
              <a:t>ddifyr! </a:t>
            </a:r>
            <a:endParaRPr lang="cy-GB" dirty="0">
              <a:solidFill>
                <a:srgbClr val="0D0802"/>
              </a:solidFill>
              <a:latin typeface="Arial"/>
              <a:ea typeface="Arial"/>
              <a:cs typeface="Arial"/>
            </a:endParaRPr>
          </a:p>
        </p:txBody>
      </p:sp>
      <p:pic>
        <p:nvPicPr>
          <p:cNvPr id="36" name="Picture 35">
            <a:extLst>
              <a:ext uri="{FF2B5EF4-FFF2-40B4-BE49-F238E27FC236}">
                <a16:creationId xmlns:a16="http://schemas.microsoft.com/office/drawing/2014/main" id="{0E6C3386-D1A0-4AEF-0D33-DBB7A68555B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410286" y="2797212"/>
            <a:ext cx="1371427" cy="1693887"/>
          </a:xfrm>
          <a:prstGeom prst="rect">
            <a:avLst/>
          </a:prstGeom>
        </p:spPr>
      </p:pic>
      <p:pic>
        <p:nvPicPr>
          <p:cNvPr id="37" name="Picture 36" descr="A banana peel on a black background&#10;&#10;Description automatically generated">
            <a:extLst>
              <a:ext uri="{FF2B5EF4-FFF2-40B4-BE49-F238E27FC236}">
                <a16:creationId xmlns:a16="http://schemas.microsoft.com/office/drawing/2014/main" id="{7E7E165E-8C88-8843-7F0B-A76D292E3385}"/>
              </a:ext>
            </a:extLst>
          </p:cNvPr>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a:off x="8509162" y="2953986"/>
            <a:ext cx="2814513" cy="1235182"/>
          </a:xfrm>
          <a:prstGeom prst="rect">
            <a:avLst/>
          </a:prstGeom>
        </p:spPr>
      </p:pic>
      <p:pic>
        <p:nvPicPr>
          <p:cNvPr id="39" name="Picture 38">
            <a:extLst>
              <a:ext uri="{FF2B5EF4-FFF2-40B4-BE49-F238E27FC236}">
                <a16:creationId xmlns:a16="http://schemas.microsoft.com/office/drawing/2014/main" id="{CBDB3F47-615A-303F-3342-6D43D722110D}"/>
              </a:ext>
            </a:extLst>
          </p:cNvPr>
          <p:cNvPicPr>
            <a:picLocks noChangeAspect="1"/>
          </p:cNvPicPr>
          <p:nvPr/>
        </p:nvPicPr>
        <p:blipFill>
          <a:blip r:embed="rId9"/>
          <a:stretch>
            <a:fillRect/>
          </a:stretch>
        </p:blipFill>
        <p:spPr>
          <a:xfrm>
            <a:off x="8910637" y="1816924"/>
            <a:ext cx="1930400" cy="393700"/>
          </a:xfrm>
          <a:prstGeom prst="rect">
            <a:avLst/>
          </a:prstGeom>
        </p:spPr>
      </p:pic>
      <p:pic>
        <p:nvPicPr>
          <p:cNvPr id="40" name="Picture 39" descr="A white trash can with a face drawn on it&#10;&#10;Description automatically generated">
            <a:extLst>
              <a:ext uri="{FF2B5EF4-FFF2-40B4-BE49-F238E27FC236}">
                <a16:creationId xmlns:a16="http://schemas.microsoft.com/office/drawing/2014/main" id="{62CE9F12-6923-D9A2-0438-9A65641FC700}"/>
              </a:ext>
            </a:extLst>
          </p:cNvPr>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a:xfrm>
            <a:off x="1541720" y="2855689"/>
            <a:ext cx="1699526" cy="1667309"/>
          </a:xfrm>
          <a:prstGeom prst="rect">
            <a:avLst/>
          </a:prstGeom>
        </p:spPr>
      </p:pic>
      <p:pic>
        <p:nvPicPr>
          <p:cNvPr id="41" name="Picture 40">
            <a:extLst>
              <a:ext uri="{FF2B5EF4-FFF2-40B4-BE49-F238E27FC236}">
                <a16:creationId xmlns:a16="http://schemas.microsoft.com/office/drawing/2014/main" id="{B1C44D90-3FC9-AC86-5CF2-5428314ED77B}"/>
              </a:ext>
            </a:extLst>
          </p:cNvPr>
          <p:cNvPicPr>
            <a:picLocks noChangeAspect="1"/>
          </p:cNvPicPr>
          <p:nvPr/>
        </p:nvPicPr>
        <p:blipFill>
          <a:blip r:embed="rId11"/>
          <a:stretch>
            <a:fillRect/>
          </a:stretch>
        </p:blipFill>
        <p:spPr>
          <a:xfrm>
            <a:off x="4969033" y="1818043"/>
            <a:ext cx="2311400" cy="406400"/>
          </a:xfrm>
          <a:prstGeom prst="rect">
            <a:avLst/>
          </a:prstGeom>
        </p:spPr>
      </p:pic>
      <p:pic>
        <p:nvPicPr>
          <p:cNvPr id="4" name="Picture 3" descr="A black text on a black background&#10;&#10;Description automatically generated">
            <a:extLst>
              <a:ext uri="{FF2B5EF4-FFF2-40B4-BE49-F238E27FC236}">
                <a16:creationId xmlns:a16="http://schemas.microsoft.com/office/drawing/2014/main" id="{93A1D337-A82A-B133-7E5B-B1E0D91736A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37745" y="1754932"/>
            <a:ext cx="2552700" cy="609600"/>
          </a:xfrm>
          <a:prstGeom prst="rect">
            <a:avLst/>
          </a:prstGeom>
        </p:spPr>
      </p:pic>
    </p:spTree>
    <p:extLst>
      <p:ext uri="{BB962C8B-B14F-4D97-AF65-F5344CB8AC3E}">
        <p14:creationId xmlns:p14="http://schemas.microsoft.com/office/powerpoint/2010/main" val="296821706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Graphic 50">
            <a:extLst>
              <a:ext uri="{FF2B5EF4-FFF2-40B4-BE49-F238E27FC236}">
                <a16:creationId xmlns:a16="http://schemas.microsoft.com/office/drawing/2014/main" id="{5AF86AB2-DA3D-7331-680C-BB43F0506E21}"/>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10800000">
            <a:off x="384100" y="4332657"/>
            <a:ext cx="7569052" cy="1961727"/>
          </a:xfrm>
          <a:prstGeom prst="rect">
            <a:avLst/>
          </a:prstGeom>
        </p:spPr>
      </p:pic>
      <p:pic>
        <p:nvPicPr>
          <p:cNvPr id="2" name="Graphic 1">
            <a:extLst>
              <a:ext uri="{FF2B5EF4-FFF2-40B4-BE49-F238E27FC236}">
                <a16:creationId xmlns:a16="http://schemas.microsoft.com/office/drawing/2014/main" id="{449CB54E-3559-C50A-5424-33FD55CA58EB}"/>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84364" y="213769"/>
            <a:ext cx="1556341" cy="275523"/>
          </a:xfrm>
          <a:prstGeom prst="rect">
            <a:avLst/>
          </a:prstGeom>
        </p:spPr>
      </p:pic>
      <p:pic>
        <p:nvPicPr>
          <p:cNvPr id="11" name="Graphic 10">
            <a:extLst>
              <a:ext uri="{FF2B5EF4-FFF2-40B4-BE49-F238E27FC236}">
                <a16:creationId xmlns:a16="http://schemas.microsoft.com/office/drawing/2014/main" id="{12C24F33-F5F3-C1FF-DF97-450C7AD820FE}"/>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flipH="1">
            <a:off x="8078402" y="5187770"/>
            <a:ext cx="3547136" cy="1106615"/>
          </a:xfrm>
          <a:prstGeom prst="rect">
            <a:avLst/>
          </a:prstGeom>
        </p:spPr>
      </p:pic>
      <p:pic>
        <p:nvPicPr>
          <p:cNvPr id="10" name="Graphic 9">
            <a:extLst>
              <a:ext uri="{FF2B5EF4-FFF2-40B4-BE49-F238E27FC236}">
                <a16:creationId xmlns:a16="http://schemas.microsoft.com/office/drawing/2014/main" id="{BB46D48B-0522-C770-E49F-3CDAB1DB1E1A}"/>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rot="10800000">
            <a:off x="8083550" y="1235137"/>
            <a:ext cx="3540082" cy="2470220"/>
          </a:xfrm>
          <a:prstGeom prst="rect">
            <a:avLst/>
          </a:prstGeom>
        </p:spPr>
      </p:pic>
      <p:sp>
        <p:nvSpPr>
          <p:cNvPr id="3" name="Title 2">
            <a:extLst>
              <a:ext uri="{FF2B5EF4-FFF2-40B4-BE49-F238E27FC236}">
                <a16:creationId xmlns:a16="http://schemas.microsoft.com/office/drawing/2014/main" id="{B66D726C-C998-2D39-F794-8D14BB8CAF8B}"/>
              </a:ext>
            </a:extLst>
          </p:cNvPr>
          <p:cNvSpPr>
            <a:spLocks noGrp="1"/>
          </p:cNvSpPr>
          <p:nvPr>
            <p:ph type="title"/>
          </p:nvPr>
        </p:nvSpPr>
        <p:spPr>
          <a:xfrm>
            <a:off x="574674" y="535214"/>
            <a:ext cx="7132019" cy="755725"/>
          </a:xfrm>
        </p:spPr>
        <p:txBody>
          <a:bodyPr/>
          <a:lstStyle/>
          <a:p>
            <a:r>
              <a:rPr lang="cy-GB" dirty="0"/>
              <a:t>Ynglŷn â’r Ymgyrch Gwastraff </a:t>
            </a:r>
            <a:br>
              <a:rPr lang="cy-GB" dirty="0"/>
            </a:br>
            <a:r>
              <a:rPr lang="cy-GB" dirty="0"/>
              <a:t>Bwyd Gwych</a:t>
            </a:r>
            <a:endParaRPr lang="en-US" dirty="0"/>
          </a:p>
        </p:txBody>
      </p:sp>
      <p:sp>
        <p:nvSpPr>
          <p:cNvPr id="31" name="Content Placeholder 30">
            <a:extLst>
              <a:ext uri="{FF2B5EF4-FFF2-40B4-BE49-F238E27FC236}">
                <a16:creationId xmlns:a16="http://schemas.microsoft.com/office/drawing/2014/main" id="{A6C207CB-321C-6C77-5E71-6E50D6809A4B}"/>
              </a:ext>
            </a:extLst>
          </p:cNvPr>
          <p:cNvSpPr>
            <a:spLocks noGrp="1"/>
          </p:cNvSpPr>
          <p:nvPr>
            <p:ph idx="20"/>
          </p:nvPr>
        </p:nvSpPr>
        <p:spPr/>
        <p:txBody>
          <a:bodyPr/>
          <a:lstStyle/>
          <a:p>
            <a:r>
              <a:rPr lang="en-US" dirty="0" err="1"/>
              <a:t>Nodiadau</a:t>
            </a:r>
            <a:r>
              <a:rPr lang="en-US" dirty="0"/>
              <a:t> </a:t>
            </a:r>
            <a:r>
              <a:rPr lang="en-US" dirty="0" err="1"/>
              <a:t>athrawon</a:t>
            </a:r>
            <a:endParaRPr lang="en-US" dirty="0"/>
          </a:p>
          <a:p>
            <a:endParaRPr lang="en-US" dirty="0"/>
          </a:p>
        </p:txBody>
      </p:sp>
      <p:pic>
        <p:nvPicPr>
          <p:cNvPr id="15" name="Graphic 14">
            <a:extLst>
              <a:ext uri="{FF2B5EF4-FFF2-40B4-BE49-F238E27FC236}">
                <a16:creationId xmlns:a16="http://schemas.microsoft.com/office/drawing/2014/main" id="{95122B5E-CBF4-CDE6-C4F0-DB317C09673F}"/>
              </a:ext>
            </a:extLst>
          </p:cNvPr>
          <p:cNvPicPr>
            <a:picLocks/>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rot="10800000" flipH="1">
            <a:off x="8079414" y="3823940"/>
            <a:ext cx="3547137" cy="1238542"/>
          </a:xfrm>
          <a:prstGeom prst="rect">
            <a:avLst/>
          </a:prstGeom>
        </p:spPr>
      </p:pic>
      <p:sp>
        <p:nvSpPr>
          <p:cNvPr id="36" name="Content Placeholder 4">
            <a:extLst>
              <a:ext uri="{FF2B5EF4-FFF2-40B4-BE49-F238E27FC236}">
                <a16:creationId xmlns:a16="http://schemas.microsoft.com/office/drawing/2014/main" id="{B48115C9-658A-F69B-6C8B-61EC21AF65BF}"/>
              </a:ext>
            </a:extLst>
          </p:cNvPr>
          <p:cNvSpPr>
            <a:spLocks noGrp="1"/>
          </p:cNvSpPr>
          <p:nvPr>
            <p:ph idx="14"/>
          </p:nvPr>
        </p:nvSpPr>
        <p:spPr>
          <a:xfrm>
            <a:off x="527051" y="1519463"/>
            <a:ext cx="7179642" cy="2901679"/>
          </a:xfrm>
        </p:spPr>
        <p:txBody>
          <a:bodyPr/>
          <a:lstStyle/>
          <a:p>
            <a:r>
              <a:rPr lang="en-US" sz="1700" b="1" dirty="0">
                <a:latin typeface="Arial"/>
                <a:cs typeface="Arial"/>
              </a:rPr>
              <a:t>​Er bod Cymru </a:t>
            </a:r>
            <a:r>
              <a:rPr lang="en-US" sz="1700" b="1" dirty="0" err="1">
                <a:latin typeface="Arial"/>
                <a:cs typeface="Arial"/>
              </a:rPr>
              <a:t>yn</a:t>
            </a:r>
            <a:r>
              <a:rPr lang="en-US" sz="1700" b="1" dirty="0">
                <a:latin typeface="Arial"/>
                <a:cs typeface="Arial"/>
              </a:rPr>
              <a:t> un o </a:t>
            </a:r>
            <a:r>
              <a:rPr lang="en-US" sz="1700" b="1" dirty="0" err="1">
                <a:latin typeface="Arial"/>
                <a:cs typeface="Arial"/>
              </a:rPr>
              <a:t>genhedloedd</a:t>
            </a:r>
            <a:r>
              <a:rPr lang="en-US" sz="1700" b="1" dirty="0">
                <a:latin typeface="Arial"/>
                <a:cs typeface="Arial"/>
              </a:rPr>
              <a:t> </a:t>
            </a:r>
            <a:r>
              <a:rPr lang="en-US" sz="1700" b="1" dirty="0" err="1">
                <a:latin typeface="Arial"/>
                <a:cs typeface="Arial"/>
              </a:rPr>
              <a:t>gorau’r</a:t>
            </a:r>
            <a:r>
              <a:rPr lang="en-US" sz="1700" b="1" dirty="0">
                <a:latin typeface="Arial"/>
                <a:cs typeface="Arial"/>
              </a:rPr>
              <a:t> </a:t>
            </a:r>
            <a:r>
              <a:rPr lang="en-US" sz="1700" b="1" dirty="0" err="1">
                <a:latin typeface="Arial"/>
                <a:cs typeface="Arial"/>
              </a:rPr>
              <a:t>byd</a:t>
            </a:r>
            <a:r>
              <a:rPr lang="en-US" sz="1700" b="1" dirty="0">
                <a:latin typeface="Arial"/>
                <a:cs typeface="Arial"/>
              </a:rPr>
              <a:t> am </a:t>
            </a:r>
            <a:r>
              <a:rPr lang="en-US" sz="1700" b="1" dirty="0" err="1">
                <a:latin typeface="Arial"/>
                <a:cs typeface="Arial"/>
              </a:rPr>
              <a:t>ailgylchu</a:t>
            </a:r>
            <a:r>
              <a:rPr lang="en-US" sz="1700" b="1" dirty="0">
                <a:latin typeface="Arial"/>
                <a:cs typeface="Arial"/>
              </a:rPr>
              <a:t>, </a:t>
            </a:r>
            <a:r>
              <a:rPr lang="en-US" sz="1700" b="1" dirty="0" err="1">
                <a:latin typeface="Arial"/>
                <a:cs typeface="Arial"/>
              </a:rPr>
              <a:t>gwastraff</a:t>
            </a:r>
            <a:r>
              <a:rPr lang="en-US" sz="1700" b="1" dirty="0">
                <a:latin typeface="Arial"/>
                <a:cs typeface="Arial"/>
              </a:rPr>
              <a:t> </a:t>
            </a:r>
            <a:r>
              <a:rPr lang="en-US" sz="1700" b="1" dirty="0" err="1">
                <a:latin typeface="Arial"/>
                <a:cs typeface="Arial"/>
              </a:rPr>
              <a:t>bwyd</a:t>
            </a:r>
            <a:r>
              <a:rPr lang="en-US" sz="1700" b="1" dirty="0">
                <a:latin typeface="Arial"/>
                <a:cs typeface="Arial"/>
              </a:rPr>
              <a:t> </a:t>
            </a:r>
            <a:r>
              <a:rPr lang="en-US" sz="1700" b="1" dirty="0" err="1">
                <a:latin typeface="Arial"/>
                <a:cs typeface="Arial"/>
              </a:rPr>
              <a:t>yw</a:t>
            </a:r>
            <a:r>
              <a:rPr lang="en-US" sz="1700" b="1" dirty="0">
                <a:latin typeface="Arial"/>
                <a:cs typeface="Arial"/>
              </a:rPr>
              <a:t> </a:t>
            </a:r>
            <a:r>
              <a:rPr lang="en-US" sz="1700" b="1" dirty="0" err="1">
                <a:latin typeface="Arial"/>
                <a:cs typeface="Arial"/>
              </a:rPr>
              <a:t>cynnwys</a:t>
            </a:r>
            <a:r>
              <a:rPr lang="en-US" sz="1700" b="1" dirty="0">
                <a:latin typeface="Arial"/>
                <a:cs typeface="Arial"/>
              </a:rPr>
              <a:t> </a:t>
            </a:r>
            <a:r>
              <a:rPr lang="en-US" sz="1700" b="1" dirty="0" err="1">
                <a:latin typeface="Arial"/>
                <a:cs typeface="Arial"/>
              </a:rPr>
              <a:t>chwarter</a:t>
            </a:r>
            <a:r>
              <a:rPr lang="en-US" sz="1700" b="1" dirty="0">
                <a:latin typeface="Arial"/>
                <a:cs typeface="Arial"/>
              </a:rPr>
              <a:t> y bin </a:t>
            </a:r>
            <a:r>
              <a:rPr lang="en-US" sz="1700" b="1" dirty="0" err="1">
                <a:latin typeface="Arial"/>
                <a:cs typeface="Arial"/>
              </a:rPr>
              <a:t>sbwriel</a:t>
            </a:r>
            <a:r>
              <a:rPr lang="en-US" sz="1700" b="1" dirty="0">
                <a:latin typeface="Arial"/>
                <a:cs typeface="Arial"/>
              </a:rPr>
              <a:t> </a:t>
            </a:r>
            <a:r>
              <a:rPr lang="en-US" sz="1700" b="1" dirty="0" err="1">
                <a:latin typeface="Arial"/>
                <a:cs typeface="Arial"/>
              </a:rPr>
              <a:t>cyfartalog</a:t>
            </a:r>
            <a:r>
              <a:rPr lang="en-US" sz="1700" b="1" dirty="0">
                <a:latin typeface="Arial"/>
                <a:cs typeface="Arial"/>
              </a:rPr>
              <a:t> o </a:t>
            </a:r>
            <a:r>
              <a:rPr lang="en-US" sz="1700" b="1" dirty="0" err="1">
                <a:latin typeface="Arial"/>
                <a:cs typeface="Arial"/>
              </a:rPr>
              <a:t>hyd</a:t>
            </a:r>
            <a:r>
              <a:rPr lang="en-US" sz="1700" b="1" dirty="0">
                <a:latin typeface="Arial"/>
                <a:cs typeface="Arial"/>
              </a:rPr>
              <a:t> – </a:t>
            </a:r>
            <a:r>
              <a:rPr lang="en-US" sz="1700" b="1" dirty="0" err="1">
                <a:latin typeface="Arial"/>
                <a:cs typeface="Arial"/>
              </a:rPr>
              <a:t>sy’n</a:t>
            </a:r>
            <a:r>
              <a:rPr lang="en-US" sz="1700" b="1" dirty="0">
                <a:latin typeface="Arial"/>
                <a:cs typeface="Arial"/>
              </a:rPr>
              <a:t> </a:t>
            </a:r>
            <a:r>
              <a:rPr lang="en-US" sz="1700" b="1" dirty="0" err="1">
                <a:latin typeface="Arial"/>
                <a:cs typeface="Arial"/>
              </a:rPr>
              <a:t>cyfateb</a:t>
            </a:r>
            <a:r>
              <a:rPr lang="en-US" sz="1700" b="1" dirty="0">
                <a:latin typeface="Arial"/>
                <a:cs typeface="Arial"/>
              </a:rPr>
              <a:t> </a:t>
            </a:r>
            <a:r>
              <a:rPr lang="en-US" sz="1700" b="1" dirty="0" err="1">
                <a:latin typeface="Arial"/>
                <a:cs typeface="Arial"/>
              </a:rPr>
              <a:t>i</a:t>
            </a:r>
            <a:r>
              <a:rPr lang="en-US" sz="1700" b="1" dirty="0">
                <a:latin typeface="Arial"/>
                <a:cs typeface="Arial"/>
              </a:rPr>
              <a:t> </a:t>
            </a:r>
            <a:r>
              <a:rPr lang="en-US" sz="1700" b="1" dirty="0" err="1">
                <a:latin typeface="Arial"/>
                <a:cs typeface="Arial"/>
              </a:rPr>
              <a:t>lenwi</a:t>
            </a:r>
            <a:r>
              <a:rPr lang="en-US" sz="1700" b="1" dirty="0">
                <a:latin typeface="Arial"/>
                <a:cs typeface="Arial"/>
              </a:rPr>
              <a:t> 3,300 o </a:t>
            </a:r>
            <a:r>
              <a:rPr lang="en-US" sz="1700" b="1" dirty="0" err="1">
                <a:latin typeface="Arial"/>
                <a:cs typeface="Arial"/>
              </a:rPr>
              <a:t>fysiau</a:t>
            </a:r>
            <a:r>
              <a:rPr lang="en-US" sz="1700" b="1" dirty="0">
                <a:latin typeface="Arial"/>
                <a:cs typeface="Arial"/>
              </a:rPr>
              <a:t> </a:t>
            </a:r>
            <a:r>
              <a:rPr lang="en-US" sz="1700" b="1" dirty="0" err="1">
                <a:latin typeface="Arial"/>
                <a:cs typeface="Arial"/>
              </a:rPr>
              <a:t>deulawr</a:t>
            </a:r>
            <a:r>
              <a:rPr lang="en-US" sz="1700" b="1" dirty="0">
                <a:latin typeface="Arial"/>
                <a:cs typeface="Arial"/>
              </a:rPr>
              <a:t> bob </a:t>
            </a:r>
            <a:r>
              <a:rPr lang="en-US" sz="1700" b="1" dirty="0" err="1">
                <a:latin typeface="Arial"/>
                <a:cs typeface="Arial"/>
              </a:rPr>
              <a:t>blwyddyn</a:t>
            </a:r>
            <a:r>
              <a:rPr lang="en-US" sz="1700" b="1" dirty="0">
                <a:latin typeface="Arial"/>
                <a:cs typeface="Arial"/>
              </a:rPr>
              <a:t>. </a:t>
            </a:r>
            <a:r>
              <a:rPr lang="en-US" sz="1700" b="1" dirty="0" err="1">
                <a:latin typeface="Arial"/>
                <a:cs typeface="Arial"/>
              </a:rPr>
              <a:t>Gallai</a:t>
            </a:r>
            <a:r>
              <a:rPr lang="en-US" sz="1700" b="1" dirty="0">
                <a:latin typeface="Arial"/>
                <a:cs typeface="Arial"/>
              </a:rPr>
              <a:t> </a:t>
            </a:r>
            <a:r>
              <a:rPr lang="en-US" sz="1700" b="1" dirty="0" err="1">
                <a:latin typeface="Arial"/>
                <a:cs typeface="Arial"/>
              </a:rPr>
              <a:t>swm</a:t>
            </a:r>
            <a:r>
              <a:rPr lang="en-US" sz="1700" b="1" dirty="0">
                <a:latin typeface="Arial"/>
                <a:cs typeface="Arial"/>
              </a:rPr>
              <a:t> </a:t>
            </a:r>
            <a:r>
              <a:rPr lang="en-US" sz="1700" b="1" dirty="0" err="1">
                <a:latin typeface="Arial"/>
                <a:cs typeface="Arial"/>
              </a:rPr>
              <a:t>syfrdanol</a:t>
            </a:r>
            <a:r>
              <a:rPr lang="en-US" sz="1700" b="1" dirty="0">
                <a:latin typeface="Arial"/>
                <a:cs typeface="Arial"/>
              </a:rPr>
              <a:t> – 80% – </a:t>
            </a:r>
            <a:r>
              <a:rPr lang="en-US" sz="1700" b="1" dirty="0" err="1">
                <a:latin typeface="Arial"/>
                <a:cs typeface="Arial"/>
              </a:rPr>
              <a:t>o’r</a:t>
            </a:r>
            <a:r>
              <a:rPr lang="en-US" sz="1700" b="1" dirty="0">
                <a:latin typeface="Arial"/>
                <a:cs typeface="Arial"/>
              </a:rPr>
              <a:t> </a:t>
            </a:r>
            <a:r>
              <a:rPr lang="en-US" sz="1700" b="1" dirty="0" err="1">
                <a:latin typeface="Arial"/>
                <a:cs typeface="Arial"/>
              </a:rPr>
              <a:t>gwastraff</a:t>
            </a:r>
            <a:r>
              <a:rPr lang="en-US" sz="1700" b="1" dirty="0">
                <a:latin typeface="Arial"/>
                <a:cs typeface="Arial"/>
              </a:rPr>
              <a:t> </a:t>
            </a:r>
            <a:r>
              <a:rPr lang="en-US" sz="1700" b="1" dirty="0" err="1">
                <a:latin typeface="Arial"/>
                <a:cs typeface="Arial"/>
              </a:rPr>
              <a:t>hwnnw</a:t>
            </a:r>
            <a:r>
              <a:rPr lang="en-US" sz="1700" b="1" dirty="0">
                <a:latin typeface="Arial"/>
                <a:cs typeface="Arial"/>
              </a:rPr>
              <a:t>, </a:t>
            </a:r>
            <a:r>
              <a:rPr lang="en-US" sz="1700" b="1" dirty="0" err="1">
                <a:latin typeface="Arial"/>
                <a:cs typeface="Arial"/>
              </a:rPr>
              <a:t>fod</a:t>
            </a:r>
            <a:r>
              <a:rPr lang="en-US" sz="1700" b="1" dirty="0">
                <a:latin typeface="Arial"/>
                <a:cs typeface="Arial"/>
              </a:rPr>
              <a:t> </a:t>
            </a:r>
            <a:r>
              <a:rPr lang="en-US" sz="1700" b="1" dirty="0" err="1">
                <a:latin typeface="Arial"/>
                <a:cs typeface="Arial"/>
              </a:rPr>
              <a:t>wedi</a:t>
            </a:r>
            <a:r>
              <a:rPr lang="en-US" sz="1700" b="1" dirty="0">
                <a:latin typeface="Arial"/>
                <a:cs typeface="Arial"/>
              </a:rPr>
              <a:t> </a:t>
            </a:r>
            <a:r>
              <a:rPr lang="en-US" sz="1700" b="1" dirty="0" err="1">
                <a:latin typeface="Arial"/>
                <a:cs typeface="Arial"/>
              </a:rPr>
              <a:t>cael</a:t>
            </a:r>
            <a:r>
              <a:rPr lang="en-US" sz="1700" b="1" dirty="0">
                <a:latin typeface="Arial"/>
                <a:cs typeface="Arial"/>
              </a:rPr>
              <a:t> </a:t>
            </a:r>
            <a:r>
              <a:rPr lang="en-US" sz="1700" b="1" dirty="0" err="1">
                <a:latin typeface="Arial"/>
                <a:cs typeface="Arial"/>
              </a:rPr>
              <a:t>ei</a:t>
            </a:r>
            <a:r>
              <a:rPr lang="en-US" sz="1700" b="1" dirty="0">
                <a:latin typeface="Arial"/>
                <a:cs typeface="Arial"/>
              </a:rPr>
              <a:t> </a:t>
            </a:r>
            <a:r>
              <a:rPr lang="en-US" sz="1700" b="1" dirty="0" err="1">
                <a:latin typeface="Arial"/>
                <a:cs typeface="Arial"/>
              </a:rPr>
              <a:t>fwyta</a:t>
            </a:r>
            <a:r>
              <a:rPr lang="en-US" sz="1700" b="1" dirty="0">
                <a:latin typeface="Arial"/>
                <a:cs typeface="Arial"/>
              </a:rPr>
              <a:t>.</a:t>
            </a:r>
          </a:p>
          <a:p>
            <a:r>
              <a:rPr lang="en-US" sz="1700" dirty="0" err="1">
                <a:latin typeface="Arial"/>
                <a:cs typeface="Arial"/>
              </a:rPr>
              <a:t>Mae’r</a:t>
            </a:r>
            <a:r>
              <a:rPr lang="en-US" sz="1700" dirty="0">
                <a:latin typeface="Arial"/>
                <a:cs typeface="Arial"/>
              </a:rPr>
              <a:t> </a:t>
            </a:r>
            <a:r>
              <a:rPr lang="en-US" sz="1700" b="1" dirty="0" err="1">
                <a:latin typeface="Arial"/>
                <a:cs typeface="Arial"/>
              </a:rPr>
              <a:t>Ymgyrch</a:t>
            </a:r>
            <a:r>
              <a:rPr lang="en-US" sz="1700" b="1" dirty="0">
                <a:latin typeface="Arial"/>
                <a:cs typeface="Arial"/>
              </a:rPr>
              <a:t> </a:t>
            </a:r>
            <a:r>
              <a:rPr lang="en-US" sz="1700" b="1" dirty="0" err="1">
                <a:latin typeface="Arial"/>
                <a:cs typeface="Arial"/>
              </a:rPr>
              <a:t>Gwastraff</a:t>
            </a:r>
            <a:r>
              <a:rPr lang="en-US" sz="1700" b="1" dirty="0">
                <a:latin typeface="Arial"/>
                <a:cs typeface="Arial"/>
              </a:rPr>
              <a:t> </a:t>
            </a:r>
            <a:r>
              <a:rPr lang="en-US" sz="1700" b="1" dirty="0" err="1">
                <a:latin typeface="Arial"/>
                <a:cs typeface="Arial"/>
              </a:rPr>
              <a:t>Bwyd</a:t>
            </a:r>
            <a:r>
              <a:rPr lang="en-US" sz="1700" b="1" dirty="0">
                <a:latin typeface="Arial"/>
                <a:cs typeface="Arial"/>
              </a:rPr>
              <a:t> </a:t>
            </a:r>
            <a:r>
              <a:rPr lang="en-US" sz="1700" b="1" dirty="0" err="1">
                <a:latin typeface="Arial"/>
                <a:cs typeface="Arial"/>
              </a:rPr>
              <a:t>Gwych</a:t>
            </a:r>
            <a:r>
              <a:rPr lang="en-US" sz="1700" b="1" dirty="0">
                <a:latin typeface="Arial"/>
                <a:cs typeface="Arial"/>
              </a:rPr>
              <a:t> </a:t>
            </a:r>
            <a:r>
              <a:rPr lang="en-US" sz="1700" dirty="0" err="1">
                <a:latin typeface="Arial"/>
                <a:cs typeface="Arial"/>
              </a:rPr>
              <a:t>yn</a:t>
            </a:r>
            <a:r>
              <a:rPr lang="en-US" sz="1700" dirty="0">
                <a:latin typeface="Arial"/>
                <a:cs typeface="Arial"/>
              </a:rPr>
              <a:t> </a:t>
            </a:r>
            <a:r>
              <a:rPr lang="en-US" sz="1700" dirty="0" err="1">
                <a:latin typeface="Arial"/>
                <a:cs typeface="Arial"/>
              </a:rPr>
              <a:t>galw</a:t>
            </a:r>
            <a:r>
              <a:rPr lang="en-US" sz="1700" dirty="0">
                <a:latin typeface="Arial"/>
                <a:cs typeface="Arial"/>
              </a:rPr>
              <a:t> </a:t>
            </a:r>
            <a:r>
              <a:rPr lang="en-US" sz="1700" dirty="0" err="1">
                <a:latin typeface="Arial"/>
                <a:cs typeface="Arial"/>
              </a:rPr>
              <a:t>ar</a:t>
            </a:r>
            <a:r>
              <a:rPr lang="en-US" sz="1700" dirty="0">
                <a:latin typeface="Arial"/>
                <a:cs typeface="Arial"/>
              </a:rPr>
              <a:t> </a:t>
            </a:r>
            <a:r>
              <a:rPr lang="en-US" sz="1700" dirty="0" err="1">
                <a:latin typeface="Arial"/>
                <a:cs typeface="Arial"/>
              </a:rPr>
              <a:t>blant</a:t>
            </a:r>
            <a:r>
              <a:rPr lang="en-US" sz="1700" dirty="0">
                <a:latin typeface="Arial"/>
                <a:cs typeface="Arial"/>
              </a:rPr>
              <a:t> 5–11 </a:t>
            </a:r>
            <a:r>
              <a:rPr lang="en-US" sz="1700" dirty="0" err="1">
                <a:latin typeface="Arial"/>
                <a:cs typeface="Arial"/>
              </a:rPr>
              <a:t>mlwydd</a:t>
            </a:r>
            <a:r>
              <a:rPr lang="en-US" sz="1700" dirty="0">
                <a:latin typeface="Arial"/>
                <a:cs typeface="Arial"/>
              </a:rPr>
              <a:t> </a:t>
            </a:r>
            <a:r>
              <a:rPr lang="en-US" sz="1700" dirty="0" err="1">
                <a:latin typeface="Arial"/>
                <a:cs typeface="Arial"/>
              </a:rPr>
              <a:t>oed</a:t>
            </a:r>
            <a:r>
              <a:rPr lang="en-US" sz="1700" dirty="0">
                <a:latin typeface="Arial"/>
                <a:cs typeface="Arial"/>
              </a:rPr>
              <a:t> </a:t>
            </a:r>
            <a:r>
              <a:rPr lang="en-US" sz="1700" dirty="0" err="1">
                <a:latin typeface="Arial"/>
                <a:cs typeface="Arial"/>
              </a:rPr>
              <a:t>i</a:t>
            </a:r>
            <a:r>
              <a:rPr lang="en-US" sz="1700" dirty="0">
                <a:latin typeface="Arial"/>
                <a:cs typeface="Arial"/>
              </a:rPr>
              <a:t> </a:t>
            </a:r>
            <a:r>
              <a:rPr lang="en-US" sz="1700" dirty="0" err="1">
                <a:latin typeface="Arial"/>
                <a:cs typeface="Arial"/>
              </a:rPr>
              <a:t>helpu</a:t>
            </a:r>
            <a:r>
              <a:rPr lang="en-US" sz="1700" dirty="0">
                <a:latin typeface="Arial"/>
                <a:cs typeface="Arial"/>
              </a:rPr>
              <a:t> </a:t>
            </a:r>
            <a:r>
              <a:rPr lang="en-US" sz="1700" dirty="0" err="1">
                <a:latin typeface="Arial"/>
                <a:cs typeface="Arial"/>
              </a:rPr>
              <a:t>creu</a:t>
            </a:r>
            <a:r>
              <a:rPr lang="en-US" sz="1700" dirty="0">
                <a:latin typeface="Arial"/>
                <a:cs typeface="Arial"/>
              </a:rPr>
              <a:t> </a:t>
            </a:r>
            <a:r>
              <a:rPr lang="en-US" sz="1700" dirty="0" err="1">
                <a:latin typeface="Arial"/>
                <a:cs typeface="Arial"/>
              </a:rPr>
              <a:t>dyfodol</a:t>
            </a:r>
            <a:r>
              <a:rPr lang="en-US" sz="1700" dirty="0">
                <a:latin typeface="Arial"/>
                <a:cs typeface="Arial"/>
              </a:rPr>
              <a:t> </a:t>
            </a:r>
            <a:r>
              <a:rPr lang="en-US" sz="1700" dirty="0" err="1">
                <a:latin typeface="Arial"/>
                <a:cs typeface="Arial"/>
              </a:rPr>
              <a:t>mwy</a:t>
            </a:r>
            <a:r>
              <a:rPr lang="en-US" sz="1700" dirty="0">
                <a:latin typeface="Arial"/>
                <a:cs typeface="Arial"/>
              </a:rPr>
              <a:t> </a:t>
            </a:r>
            <a:r>
              <a:rPr lang="en-US" sz="1700" dirty="0" err="1">
                <a:latin typeface="Arial"/>
                <a:cs typeface="Arial"/>
              </a:rPr>
              <a:t>cynaliadwy</a:t>
            </a:r>
            <a:r>
              <a:rPr lang="en-US" sz="1700" dirty="0">
                <a:latin typeface="Arial"/>
                <a:cs typeface="Arial"/>
              </a:rPr>
              <a:t> </a:t>
            </a:r>
            <a:r>
              <a:rPr lang="en-US" sz="1700" dirty="0" err="1">
                <a:latin typeface="Arial"/>
                <a:cs typeface="Arial"/>
              </a:rPr>
              <a:t>lle’r</a:t>
            </a:r>
            <a:r>
              <a:rPr lang="en-US" sz="1700" dirty="0">
                <a:latin typeface="Arial"/>
                <a:cs typeface="Arial"/>
              </a:rPr>
              <a:t> </a:t>
            </a:r>
            <a:r>
              <a:rPr lang="en-US" sz="1700" dirty="0" err="1">
                <a:latin typeface="Arial"/>
                <a:cs typeface="Arial"/>
              </a:rPr>
              <a:t>ydym</a:t>
            </a:r>
            <a:r>
              <a:rPr lang="en-US" sz="1700" dirty="0">
                <a:latin typeface="Arial"/>
                <a:cs typeface="Arial"/>
              </a:rPr>
              <a:t> </a:t>
            </a:r>
            <a:r>
              <a:rPr lang="en-US" sz="1700" dirty="0" err="1">
                <a:latin typeface="Arial"/>
                <a:cs typeface="Arial"/>
              </a:rPr>
              <a:t>yn</a:t>
            </a:r>
            <a:r>
              <a:rPr lang="en-US" sz="1700" dirty="0">
                <a:latin typeface="Arial"/>
                <a:cs typeface="Arial"/>
              </a:rPr>
              <a:t> </a:t>
            </a:r>
            <a:r>
              <a:rPr lang="en-US" sz="1700" dirty="0" err="1">
                <a:latin typeface="Arial"/>
                <a:cs typeface="Arial"/>
              </a:rPr>
              <a:t>gwastraffu</a:t>
            </a:r>
            <a:r>
              <a:rPr lang="en-US" sz="1700" dirty="0">
                <a:latin typeface="Arial"/>
                <a:cs typeface="Arial"/>
              </a:rPr>
              <a:t> </a:t>
            </a:r>
            <a:r>
              <a:rPr lang="en-US" sz="1700" dirty="0" err="1">
                <a:latin typeface="Arial"/>
                <a:cs typeface="Arial"/>
              </a:rPr>
              <a:t>llai</a:t>
            </a:r>
            <a:r>
              <a:rPr lang="en-US" sz="1700" dirty="0">
                <a:latin typeface="Arial"/>
                <a:cs typeface="Arial"/>
              </a:rPr>
              <a:t> ac </a:t>
            </a:r>
            <a:r>
              <a:rPr lang="en-US" sz="1700" dirty="0" err="1">
                <a:latin typeface="Arial"/>
                <a:cs typeface="Arial"/>
              </a:rPr>
              <a:t>yn</a:t>
            </a:r>
            <a:r>
              <a:rPr lang="en-US" sz="1700" dirty="0">
                <a:latin typeface="Arial"/>
                <a:cs typeface="Arial"/>
              </a:rPr>
              <a:t> </a:t>
            </a:r>
            <a:r>
              <a:rPr lang="en-US" sz="1700" dirty="0" err="1">
                <a:latin typeface="Arial"/>
                <a:cs typeface="Arial"/>
              </a:rPr>
              <a:t>ailgylchu</a:t>
            </a:r>
            <a:r>
              <a:rPr lang="en-US" sz="1700" dirty="0">
                <a:latin typeface="Arial"/>
                <a:cs typeface="Arial"/>
              </a:rPr>
              <a:t> </a:t>
            </a:r>
            <a:r>
              <a:rPr lang="en-US" sz="1700" dirty="0" err="1">
                <a:latin typeface="Arial"/>
                <a:cs typeface="Arial"/>
              </a:rPr>
              <a:t>mwy</a:t>
            </a:r>
            <a:r>
              <a:rPr lang="en-US" sz="1700" dirty="0">
                <a:latin typeface="Arial"/>
                <a:cs typeface="Arial"/>
              </a:rPr>
              <a:t>. </a:t>
            </a:r>
            <a:r>
              <a:rPr lang="en-US" sz="1700" dirty="0" err="1">
                <a:latin typeface="Arial"/>
                <a:cs typeface="Arial"/>
              </a:rPr>
              <a:t>Bydd</a:t>
            </a:r>
            <a:r>
              <a:rPr lang="en-US" sz="1700" dirty="0">
                <a:latin typeface="Arial"/>
                <a:cs typeface="Arial"/>
              </a:rPr>
              <a:t> </a:t>
            </a:r>
            <a:r>
              <a:rPr lang="en-US" sz="1700" dirty="0" err="1">
                <a:latin typeface="Arial"/>
                <a:cs typeface="Arial"/>
              </a:rPr>
              <a:t>yn</a:t>
            </a:r>
            <a:r>
              <a:rPr lang="en-US" sz="1700" dirty="0">
                <a:latin typeface="Arial"/>
                <a:cs typeface="Arial"/>
              </a:rPr>
              <a:t> </a:t>
            </a:r>
            <a:r>
              <a:rPr lang="en-US" sz="1700" dirty="0" err="1">
                <a:latin typeface="Arial"/>
                <a:cs typeface="Arial"/>
              </a:rPr>
              <a:t>dysgu</a:t>
            </a:r>
            <a:r>
              <a:rPr lang="en-US" sz="1700" dirty="0">
                <a:latin typeface="Arial"/>
                <a:cs typeface="Arial"/>
              </a:rPr>
              <a:t> </a:t>
            </a:r>
            <a:r>
              <a:rPr lang="en-US" sz="1700" dirty="0" err="1">
                <a:latin typeface="Arial"/>
                <a:cs typeface="Arial"/>
              </a:rPr>
              <a:t>disgyblion</a:t>
            </a:r>
            <a:r>
              <a:rPr lang="en-US" sz="1700" dirty="0">
                <a:latin typeface="Arial"/>
                <a:cs typeface="Arial"/>
              </a:rPr>
              <a:t> bod </a:t>
            </a:r>
            <a:r>
              <a:rPr lang="en-US" sz="1700" b="1" dirty="0" err="1">
                <a:latin typeface="Arial"/>
                <a:cs typeface="Arial"/>
              </a:rPr>
              <a:t>gwerth</a:t>
            </a:r>
            <a:r>
              <a:rPr lang="en-US" sz="1700" dirty="0">
                <a:latin typeface="Arial"/>
                <a:cs typeface="Arial"/>
              </a:rPr>
              <a:t> </a:t>
            </a:r>
            <a:r>
              <a:rPr lang="en-US" sz="1700" dirty="0" err="1">
                <a:latin typeface="Arial"/>
                <a:cs typeface="Arial"/>
              </a:rPr>
              <a:t>yn</a:t>
            </a:r>
            <a:r>
              <a:rPr lang="en-US" sz="1700" dirty="0">
                <a:latin typeface="Arial"/>
                <a:cs typeface="Arial"/>
              </a:rPr>
              <a:t> </a:t>
            </a:r>
            <a:r>
              <a:rPr lang="en-US" sz="1700" dirty="0" err="1">
                <a:latin typeface="Arial"/>
                <a:cs typeface="Arial"/>
              </a:rPr>
              <a:t>perthyn</a:t>
            </a:r>
            <a:r>
              <a:rPr lang="en-US" sz="1700" dirty="0">
                <a:latin typeface="Arial"/>
                <a:cs typeface="Arial"/>
              </a:rPr>
              <a:t> </a:t>
            </a:r>
            <a:r>
              <a:rPr lang="en-US" sz="1700" dirty="0" err="1">
                <a:latin typeface="Arial"/>
                <a:cs typeface="Arial"/>
              </a:rPr>
              <a:t>i</a:t>
            </a:r>
            <a:r>
              <a:rPr lang="en-US" sz="1700" dirty="0">
                <a:latin typeface="Arial"/>
                <a:cs typeface="Arial"/>
              </a:rPr>
              <a:t> bob </a:t>
            </a:r>
            <a:r>
              <a:rPr lang="en-US" sz="1700" dirty="0" err="1">
                <a:latin typeface="Arial"/>
                <a:cs typeface="Arial"/>
              </a:rPr>
              <a:t>tamaid</a:t>
            </a:r>
            <a:r>
              <a:rPr lang="en-US" sz="1700" dirty="0">
                <a:latin typeface="Arial"/>
                <a:cs typeface="Arial"/>
              </a:rPr>
              <a:t> o </a:t>
            </a:r>
            <a:r>
              <a:rPr lang="en-US" sz="1700" dirty="0" err="1">
                <a:latin typeface="Arial"/>
                <a:cs typeface="Arial"/>
              </a:rPr>
              <a:t>fwyd</a:t>
            </a:r>
            <a:r>
              <a:rPr lang="en-US" sz="1700" dirty="0">
                <a:latin typeface="Arial"/>
                <a:cs typeface="Arial"/>
              </a:rPr>
              <a:t> a </a:t>
            </a:r>
            <a:r>
              <a:rPr lang="en-US" sz="1700" dirty="0" err="1">
                <a:latin typeface="Arial"/>
                <a:cs typeface="Arial"/>
              </a:rPr>
              <a:t>brynwn</a:t>
            </a:r>
            <a:r>
              <a:rPr lang="en-US" sz="1700" dirty="0">
                <a:latin typeface="Arial"/>
                <a:cs typeface="Arial"/>
              </a:rPr>
              <a:t> a </a:t>
            </a:r>
            <a:r>
              <a:rPr lang="en-US" sz="1700" dirty="0" err="1">
                <a:latin typeface="Arial"/>
                <a:cs typeface="Arial"/>
              </a:rPr>
              <a:t>sut</a:t>
            </a:r>
            <a:r>
              <a:rPr lang="en-US" sz="1700" dirty="0">
                <a:latin typeface="Arial"/>
                <a:cs typeface="Arial"/>
              </a:rPr>
              <a:t> </a:t>
            </a:r>
            <a:r>
              <a:rPr lang="en-US" sz="1700" dirty="0" err="1">
                <a:latin typeface="Arial"/>
                <a:cs typeface="Arial"/>
              </a:rPr>
              <a:t>gallwn</a:t>
            </a:r>
            <a:r>
              <a:rPr lang="en-US" sz="1700" dirty="0">
                <a:latin typeface="Arial"/>
                <a:cs typeface="Arial"/>
              </a:rPr>
              <a:t> </a:t>
            </a:r>
            <a:r>
              <a:rPr lang="en-US" sz="1700" dirty="0" err="1">
                <a:latin typeface="Arial"/>
                <a:cs typeface="Arial"/>
              </a:rPr>
              <a:t>arbed</a:t>
            </a:r>
            <a:r>
              <a:rPr lang="en-US" sz="1700" dirty="0">
                <a:latin typeface="Arial"/>
                <a:cs typeface="Arial"/>
              </a:rPr>
              <a:t> </a:t>
            </a:r>
            <a:r>
              <a:rPr lang="en-US" sz="1700" dirty="0" err="1">
                <a:latin typeface="Arial"/>
                <a:cs typeface="Arial"/>
              </a:rPr>
              <a:t>arian</a:t>
            </a:r>
            <a:r>
              <a:rPr lang="en-US" sz="1700" dirty="0">
                <a:latin typeface="Arial"/>
                <a:cs typeface="Arial"/>
              </a:rPr>
              <a:t> a </a:t>
            </a:r>
            <a:r>
              <a:rPr lang="en-US" sz="1700" dirty="0" err="1">
                <a:latin typeface="Arial"/>
                <a:cs typeface="Arial"/>
              </a:rPr>
              <a:t>diogelu</a:t>
            </a:r>
            <a:r>
              <a:rPr lang="en-US" sz="1700" dirty="0">
                <a:latin typeface="Arial"/>
                <a:cs typeface="Arial"/>
              </a:rPr>
              <a:t> </a:t>
            </a:r>
            <a:r>
              <a:rPr lang="en-US" sz="1700" dirty="0" err="1">
                <a:latin typeface="Arial"/>
                <a:cs typeface="Arial"/>
              </a:rPr>
              <a:t>ein</a:t>
            </a:r>
            <a:r>
              <a:rPr lang="en-US" sz="1700" dirty="0">
                <a:latin typeface="Arial"/>
                <a:cs typeface="Arial"/>
              </a:rPr>
              <a:t> planed </a:t>
            </a:r>
            <a:r>
              <a:rPr lang="en-US" sz="1700" dirty="0" err="1">
                <a:latin typeface="Arial"/>
                <a:cs typeface="Arial"/>
              </a:rPr>
              <a:t>drwy</a:t>
            </a:r>
            <a:r>
              <a:rPr lang="en-US" sz="1700" dirty="0">
                <a:latin typeface="Arial"/>
                <a:cs typeface="Arial"/>
              </a:rPr>
              <a:t> </a:t>
            </a:r>
            <a:r>
              <a:rPr lang="en-US" sz="1700" dirty="0" err="1">
                <a:latin typeface="Arial"/>
                <a:cs typeface="Arial"/>
              </a:rPr>
              <a:t>fanteisio</a:t>
            </a:r>
            <a:r>
              <a:rPr lang="en-US" sz="1700" dirty="0">
                <a:latin typeface="Arial"/>
                <a:cs typeface="Arial"/>
              </a:rPr>
              <a:t> </a:t>
            </a:r>
            <a:r>
              <a:rPr lang="en-US" sz="1700" dirty="0" err="1">
                <a:latin typeface="Arial"/>
                <a:cs typeface="Arial"/>
              </a:rPr>
              <a:t>i’r</a:t>
            </a:r>
            <a:r>
              <a:rPr lang="en-US" sz="1700" dirty="0">
                <a:latin typeface="Arial"/>
                <a:cs typeface="Arial"/>
              </a:rPr>
              <a:t> </a:t>
            </a:r>
            <a:r>
              <a:rPr lang="en-US" sz="1700" dirty="0" err="1">
                <a:latin typeface="Arial"/>
                <a:cs typeface="Arial"/>
              </a:rPr>
              <a:t>eithaf</a:t>
            </a:r>
            <a:r>
              <a:rPr lang="en-US" sz="1700" dirty="0">
                <a:latin typeface="Arial"/>
                <a:cs typeface="Arial"/>
              </a:rPr>
              <a:t> </a:t>
            </a:r>
            <a:r>
              <a:rPr lang="en-US" sz="1700" dirty="0" err="1">
                <a:latin typeface="Arial"/>
                <a:cs typeface="Arial"/>
              </a:rPr>
              <a:t>arno</a:t>
            </a:r>
            <a:r>
              <a:rPr lang="en-US" sz="1700" dirty="0">
                <a:latin typeface="Arial"/>
                <a:cs typeface="Arial"/>
              </a:rPr>
              <a:t>, </a:t>
            </a:r>
            <a:r>
              <a:rPr lang="en-US" sz="1700" dirty="0" err="1">
                <a:latin typeface="Arial"/>
                <a:cs typeface="Arial"/>
              </a:rPr>
              <a:t>gan</a:t>
            </a:r>
            <a:r>
              <a:rPr lang="en-US" sz="1700" dirty="0">
                <a:latin typeface="Arial"/>
                <a:cs typeface="Arial"/>
              </a:rPr>
              <a:t> </a:t>
            </a:r>
            <a:r>
              <a:rPr lang="en-US" sz="1700" dirty="0" err="1">
                <a:latin typeface="Arial"/>
                <a:cs typeface="Arial"/>
              </a:rPr>
              <a:t>ailgylchu’r</a:t>
            </a:r>
            <a:r>
              <a:rPr lang="en-US" sz="1700" dirty="0">
                <a:latin typeface="Arial"/>
                <a:cs typeface="Arial"/>
              </a:rPr>
              <a:t> </a:t>
            </a:r>
            <a:r>
              <a:rPr lang="en-US" sz="1700" dirty="0" err="1">
                <a:latin typeface="Arial"/>
                <a:cs typeface="Arial"/>
              </a:rPr>
              <a:t>hyn</a:t>
            </a:r>
            <a:r>
              <a:rPr lang="en-US" sz="1700" dirty="0">
                <a:latin typeface="Arial"/>
                <a:cs typeface="Arial"/>
              </a:rPr>
              <a:t> </a:t>
            </a:r>
            <a:r>
              <a:rPr lang="en-US" sz="1700" dirty="0" err="1">
                <a:latin typeface="Arial"/>
                <a:cs typeface="Arial"/>
              </a:rPr>
              <a:t>na</a:t>
            </a:r>
            <a:r>
              <a:rPr lang="en-US" sz="1700" dirty="0">
                <a:latin typeface="Arial"/>
                <a:cs typeface="Arial"/>
              </a:rPr>
              <a:t> </a:t>
            </a:r>
            <a:r>
              <a:rPr lang="en-US" sz="1700" dirty="0" err="1">
                <a:latin typeface="Arial"/>
                <a:cs typeface="Arial"/>
              </a:rPr>
              <a:t>ellir</a:t>
            </a:r>
            <a:r>
              <a:rPr lang="en-US" sz="1700" dirty="0">
                <a:latin typeface="Arial"/>
                <a:cs typeface="Arial"/>
              </a:rPr>
              <a:t> </a:t>
            </a:r>
            <a:r>
              <a:rPr lang="en-US" sz="1700" dirty="0" err="1">
                <a:latin typeface="Arial"/>
                <a:cs typeface="Arial"/>
              </a:rPr>
              <a:t>ei</a:t>
            </a:r>
            <a:r>
              <a:rPr lang="en-US" sz="1700" dirty="0">
                <a:latin typeface="Arial"/>
                <a:cs typeface="Arial"/>
              </a:rPr>
              <a:t> </a:t>
            </a:r>
            <a:r>
              <a:rPr lang="en-US" sz="1700" dirty="0" err="1">
                <a:latin typeface="Arial"/>
                <a:cs typeface="Arial"/>
              </a:rPr>
              <a:t>fwyta</a:t>
            </a:r>
            <a:r>
              <a:rPr lang="en-US" sz="1700" dirty="0">
                <a:latin typeface="Arial"/>
                <a:cs typeface="Arial"/>
              </a:rPr>
              <a:t> </a:t>
            </a:r>
            <a:r>
              <a:rPr lang="en-US" sz="1700" dirty="0" err="1">
                <a:latin typeface="Arial"/>
                <a:cs typeface="Arial"/>
              </a:rPr>
              <a:t>i</a:t>
            </a:r>
            <a:r>
              <a:rPr lang="en-US" sz="1700" dirty="0">
                <a:latin typeface="Arial"/>
                <a:cs typeface="Arial"/>
              </a:rPr>
              <a:t> </a:t>
            </a:r>
            <a:r>
              <a:rPr lang="en-US" sz="1700" dirty="0" err="1">
                <a:latin typeface="Arial"/>
                <a:cs typeface="Arial"/>
              </a:rPr>
              <a:t>greu</a:t>
            </a:r>
            <a:r>
              <a:rPr lang="en-US" sz="1700" dirty="0">
                <a:latin typeface="Arial"/>
                <a:cs typeface="Arial"/>
              </a:rPr>
              <a:t> </a:t>
            </a:r>
            <a:r>
              <a:rPr lang="en-US" sz="1700" dirty="0" err="1">
                <a:latin typeface="Arial"/>
                <a:cs typeface="Arial"/>
              </a:rPr>
              <a:t>ynni</a:t>
            </a:r>
            <a:r>
              <a:rPr lang="en-US" sz="1700" dirty="0">
                <a:latin typeface="Arial"/>
                <a:cs typeface="Arial"/>
              </a:rPr>
              <a:t>.</a:t>
            </a:r>
          </a:p>
          <a:p>
            <a:endParaRPr lang="en-US" sz="1700" b="1" dirty="0">
              <a:latin typeface="Arial"/>
              <a:cs typeface="Arial"/>
            </a:endParaRPr>
          </a:p>
          <a:p>
            <a:endParaRPr lang="en-US" sz="1700" dirty="0">
              <a:cs typeface="Arial"/>
            </a:endParaRPr>
          </a:p>
          <a:p>
            <a:endParaRPr lang="en-US" sz="1700" dirty="0">
              <a:cs typeface="Arial"/>
            </a:endParaRPr>
          </a:p>
          <a:p>
            <a:endParaRPr lang="en-US" sz="1700" dirty="0">
              <a:cs typeface="Arial"/>
            </a:endParaRPr>
          </a:p>
          <a:p>
            <a:endParaRPr lang="en-US" sz="1700" b="1" dirty="0">
              <a:cs typeface="Arial"/>
            </a:endParaRPr>
          </a:p>
        </p:txBody>
      </p:sp>
      <p:sp>
        <p:nvSpPr>
          <p:cNvPr id="37" name="Content Placeholder 5">
            <a:extLst>
              <a:ext uri="{FF2B5EF4-FFF2-40B4-BE49-F238E27FC236}">
                <a16:creationId xmlns:a16="http://schemas.microsoft.com/office/drawing/2014/main" id="{6E7FC72C-5497-DD67-5B16-DA109B156AC9}"/>
              </a:ext>
            </a:extLst>
          </p:cNvPr>
          <p:cNvSpPr txBox="1">
            <a:spLocks/>
          </p:cNvSpPr>
          <p:nvPr/>
        </p:nvSpPr>
        <p:spPr>
          <a:xfrm>
            <a:off x="516753" y="4484940"/>
            <a:ext cx="3495675" cy="1809445"/>
          </a:xfrm>
          <a:prstGeom prst="rect">
            <a:avLst/>
          </a:prstGeom>
        </p:spPr>
        <p:txBody>
          <a:bodyPr vert="horz" lIns="0" tIns="0" rIns="0" bIns="0" rtlCol="0" anchor="t" anchorCtr="0">
            <a:normAutofit/>
          </a:bodyPr>
          <a:lstStyle>
            <a:lvl1pPr marL="0" indent="0" algn="l" defTabSz="914400" rtl="0" eaLnBrk="1" latinLnBrk="0" hangingPunct="1">
              <a:lnSpc>
                <a:spcPct val="110000"/>
              </a:lnSpc>
              <a:spcBef>
                <a:spcPts val="0"/>
              </a:spcBef>
              <a:spcAft>
                <a:spcPts val="1200"/>
              </a:spcAft>
              <a:buFontTx/>
              <a:buNone/>
              <a:defRPr sz="2400" b="0" i="0" kern="1200" spc="-10" baseline="0">
                <a:solidFill>
                  <a:schemeClr val="tx1"/>
                </a:solidFill>
                <a:latin typeface="Arial" panose="020B0604020202020204" pitchFamily="34" charset="0"/>
                <a:ea typeface="+mn-ea"/>
                <a:cs typeface="+mn-cs"/>
              </a:defRPr>
            </a:lvl1pPr>
            <a:lvl2pPr marL="180000" indent="-180000" algn="l" defTabSz="914400" rtl="0" eaLnBrk="1" latinLnBrk="0" hangingPunct="1">
              <a:lnSpc>
                <a:spcPct val="110000"/>
              </a:lnSpc>
              <a:spcBef>
                <a:spcPts val="0"/>
              </a:spcBef>
              <a:spcAft>
                <a:spcPts val="800"/>
              </a:spcAft>
              <a:buFont typeface="Arial" panose="020B0604020202020204" pitchFamily="34" charset="0"/>
              <a:buChar char="•"/>
              <a:defRPr sz="2400" b="0" i="0" kern="1200" spc="-10" baseline="0">
                <a:solidFill>
                  <a:schemeClr val="tx1"/>
                </a:solidFill>
                <a:latin typeface="Arial" panose="020B0604020202020204" pitchFamily="34" charset="0"/>
                <a:ea typeface="+mn-ea"/>
                <a:cs typeface="+mn-cs"/>
              </a:defRPr>
            </a:lvl2pPr>
            <a:lvl3pPr marL="0" indent="0" algn="l" defTabSz="914400" rtl="0" eaLnBrk="1" latinLnBrk="0" hangingPunct="1">
              <a:lnSpc>
                <a:spcPct val="90000"/>
              </a:lnSpc>
              <a:spcBef>
                <a:spcPts val="0"/>
              </a:spcBef>
              <a:spcAft>
                <a:spcPts val="1000"/>
              </a:spcAft>
              <a:buFont typeface="Arial" panose="020B0604020202020204" pitchFamily="34" charset="0"/>
              <a:buNone/>
              <a:defRPr sz="1800" b="0" i="0" kern="1200" spc="-10" baseline="0">
                <a:solidFill>
                  <a:schemeClr val="tx1"/>
                </a:solidFill>
                <a:latin typeface="Arial" panose="020B0604020202020204" pitchFamily="34" charset="0"/>
                <a:ea typeface="+mn-ea"/>
                <a:cs typeface="+mn-cs"/>
              </a:defRPr>
            </a:lvl3pPr>
            <a:lvl4pPr marL="180000" indent="-180000" algn="l" defTabSz="914400" rtl="0" eaLnBrk="1" latinLnBrk="0" hangingPunct="1">
              <a:lnSpc>
                <a:spcPct val="90000"/>
              </a:lnSpc>
              <a:spcBef>
                <a:spcPts val="0"/>
              </a:spcBef>
              <a:spcAft>
                <a:spcPts val="1000"/>
              </a:spcAft>
              <a:buFont typeface="Arial" panose="020B0604020202020204" pitchFamily="34" charset="0"/>
              <a:buChar char="•"/>
              <a:defRPr sz="18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ts val="0"/>
              </a:spcBef>
              <a:spcAft>
                <a:spcPts val="1000"/>
              </a:spcAft>
              <a:buFont typeface="Arial" panose="020B0604020202020204" pitchFamily="34" charset="0"/>
              <a:buNone/>
              <a:defRPr sz="2000" b="1" i="0" kern="1200" spc="-1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10000"/>
              </a:lnSpc>
              <a:spcAft>
                <a:spcPts val="400"/>
              </a:spcAft>
            </a:pPr>
            <a:r>
              <a:rPr lang="en-US" sz="1200" b="1" dirty="0">
                <a:latin typeface="Arial"/>
                <a:ea typeface="Open Sans"/>
                <a:cs typeface="Arial"/>
              </a:rPr>
              <a:t>GWERTH </a:t>
            </a:r>
            <a:r>
              <a:rPr lang="en-US" sz="1200" b="1" dirty="0" err="1">
                <a:latin typeface="Arial"/>
                <a:ea typeface="Open Sans"/>
                <a:cs typeface="Arial"/>
              </a:rPr>
              <a:t>atal</a:t>
            </a:r>
            <a:r>
              <a:rPr lang="en-US" sz="1200" b="1" dirty="0">
                <a:latin typeface="Arial"/>
                <a:ea typeface="Open Sans"/>
                <a:cs typeface="Arial"/>
              </a:rPr>
              <a:t> </a:t>
            </a:r>
            <a:r>
              <a:rPr lang="en-US" sz="1200" b="1" dirty="0" err="1">
                <a:latin typeface="Arial"/>
                <a:ea typeface="Open Sans"/>
                <a:cs typeface="Arial"/>
              </a:rPr>
              <a:t>gwastraff</a:t>
            </a:r>
            <a:r>
              <a:rPr lang="en-US" sz="1200" b="1" dirty="0">
                <a:latin typeface="Arial"/>
                <a:ea typeface="Open Sans"/>
                <a:cs typeface="Arial"/>
              </a:rPr>
              <a:t> </a:t>
            </a:r>
            <a:r>
              <a:rPr lang="en-US" sz="1200" b="1" dirty="0" err="1">
                <a:latin typeface="Arial"/>
                <a:ea typeface="Open Sans"/>
                <a:cs typeface="Arial"/>
              </a:rPr>
              <a:t>bwyd</a:t>
            </a:r>
            <a:r>
              <a:rPr lang="en-US" sz="1200" b="1" dirty="0">
                <a:latin typeface="Arial"/>
                <a:ea typeface="Open Sans"/>
                <a:cs typeface="Arial"/>
              </a:rPr>
              <a:t>​</a:t>
            </a:r>
          </a:p>
          <a:p>
            <a:pPr lvl="2">
              <a:lnSpc>
                <a:spcPct val="110000"/>
              </a:lnSpc>
            </a:pPr>
            <a:r>
              <a:rPr lang="en-GB" sz="1200" dirty="0">
                <a:latin typeface="Arial"/>
                <a:cs typeface="Arial"/>
              </a:rPr>
              <a:t>Mae </a:t>
            </a:r>
            <a:r>
              <a:rPr lang="en-GB" sz="1200" dirty="0" err="1">
                <a:latin typeface="Arial"/>
                <a:cs typeface="Arial"/>
              </a:rPr>
              <a:t>taflu</a:t>
            </a:r>
            <a:r>
              <a:rPr lang="en-GB" sz="1200" dirty="0">
                <a:latin typeface="Arial"/>
                <a:cs typeface="Arial"/>
              </a:rPr>
              <a:t> </a:t>
            </a:r>
            <a:r>
              <a:rPr lang="en-GB" sz="1200" dirty="0" err="1">
                <a:latin typeface="Arial"/>
                <a:cs typeface="Arial"/>
              </a:rPr>
              <a:t>bwyd</a:t>
            </a:r>
            <a:r>
              <a:rPr lang="en-GB" sz="1200" dirty="0">
                <a:latin typeface="Arial"/>
                <a:cs typeface="Arial"/>
              </a:rPr>
              <a:t> y </a:t>
            </a:r>
            <a:r>
              <a:rPr lang="en-GB" sz="1200" dirty="0" err="1">
                <a:latin typeface="Arial"/>
                <a:cs typeface="Arial"/>
              </a:rPr>
              <a:t>gellid</a:t>
            </a:r>
            <a:r>
              <a:rPr lang="en-GB" sz="1200" dirty="0">
                <a:latin typeface="Arial"/>
                <a:cs typeface="Arial"/>
              </a:rPr>
              <a:t> bod </a:t>
            </a:r>
            <a:r>
              <a:rPr lang="en-GB" sz="1200" dirty="0" err="1">
                <a:latin typeface="Arial"/>
                <a:cs typeface="Arial"/>
              </a:rPr>
              <a:t>wedi’i</a:t>
            </a:r>
            <a:r>
              <a:rPr lang="en-GB" sz="1200" dirty="0">
                <a:latin typeface="Arial"/>
                <a:cs typeface="Arial"/>
              </a:rPr>
              <a:t> </a:t>
            </a:r>
            <a:r>
              <a:rPr lang="en-GB" sz="1200" dirty="0" err="1">
                <a:latin typeface="Arial"/>
                <a:cs typeface="Arial"/>
              </a:rPr>
              <a:t>fwyta</a:t>
            </a:r>
            <a:r>
              <a:rPr lang="en-GB" sz="1200" dirty="0">
                <a:latin typeface="Arial"/>
                <a:cs typeface="Arial"/>
              </a:rPr>
              <a:t> </a:t>
            </a:r>
            <a:r>
              <a:rPr lang="en-GB" sz="1200" dirty="0" err="1">
                <a:latin typeface="Arial"/>
                <a:cs typeface="Arial"/>
              </a:rPr>
              <a:t>yn</a:t>
            </a:r>
            <a:r>
              <a:rPr lang="en-GB" sz="1200" dirty="0">
                <a:latin typeface="Arial"/>
                <a:cs typeface="Arial"/>
              </a:rPr>
              <a:t> </a:t>
            </a:r>
            <a:r>
              <a:rPr lang="en-GB" sz="1200" dirty="0" err="1">
                <a:latin typeface="Arial"/>
                <a:cs typeface="Arial"/>
              </a:rPr>
              <a:t>costio</a:t>
            </a:r>
            <a:r>
              <a:rPr lang="en-GB" sz="1200" dirty="0">
                <a:latin typeface="Arial"/>
                <a:cs typeface="Arial"/>
              </a:rPr>
              <a:t> £83 y mis </a:t>
            </a:r>
            <a:r>
              <a:rPr lang="en-GB" sz="1200" dirty="0" err="1">
                <a:latin typeface="Arial"/>
                <a:cs typeface="Arial"/>
              </a:rPr>
              <a:t>i</a:t>
            </a:r>
            <a:r>
              <a:rPr lang="en-GB" sz="1200" dirty="0">
                <a:latin typeface="Arial"/>
                <a:cs typeface="Arial"/>
              </a:rPr>
              <a:t> </a:t>
            </a:r>
            <a:r>
              <a:rPr lang="en-GB" sz="1200" dirty="0" err="1">
                <a:latin typeface="Arial"/>
                <a:cs typeface="Arial"/>
              </a:rPr>
              <a:t>deulu</a:t>
            </a:r>
            <a:r>
              <a:rPr lang="en-GB" sz="1200" dirty="0">
                <a:latin typeface="Arial"/>
                <a:cs typeface="Arial"/>
              </a:rPr>
              <a:t> </a:t>
            </a:r>
            <a:r>
              <a:rPr lang="en-GB" sz="1200" dirty="0" err="1">
                <a:latin typeface="Arial"/>
                <a:cs typeface="Arial"/>
              </a:rPr>
              <a:t>cyfartalog</a:t>
            </a:r>
            <a:r>
              <a:rPr lang="en-GB" sz="1200" dirty="0">
                <a:latin typeface="Arial"/>
                <a:cs typeface="Arial"/>
              </a:rPr>
              <a:t> </a:t>
            </a:r>
            <a:r>
              <a:rPr lang="en-GB" sz="1200" dirty="0" err="1">
                <a:latin typeface="Arial"/>
                <a:cs typeface="Arial"/>
              </a:rPr>
              <a:t>yng</a:t>
            </a:r>
            <a:r>
              <a:rPr lang="en-GB" sz="1200" dirty="0">
                <a:latin typeface="Arial"/>
                <a:cs typeface="Arial"/>
              </a:rPr>
              <a:t> </a:t>
            </a:r>
            <a:r>
              <a:rPr lang="en-GB" sz="1200" dirty="0" err="1">
                <a:latin typeface="Arial"/>
                <a:cs typeface="Arial"/>
              </a:rPr>
              <a:t>Nghymru</a:t>
            </a:r>
            <a:r>
              <a:rPr lang="en-GB" sz="1200" dirty="0">
                <a:latin typeface="Arial"/>
                <a:cs typeface="Arial"/>
              </a:rPr>
              <a:t>, neu £49 y mis </a:t>
            </a:r>
            <a:r>
              <a:rPr lang="en-GB" sz="1200" dirty="0" err="1">
                <a:latin typeface="Arial"/>
                <a:cs typeface="Arial"/>
              </a:rPr>
              <a:t>i</a:t>
            </a:r>
            <a:r>
              <a:rPr lang="en-GB" sz="1200" dirty="0">
                <a:latin typeface="Arial"/>
                <a:cs typeface="Arial"/>
              </a:rPr>
              <a:t> </a:t>
            </a:r>
            <a:r>
              <a:rPr lang="en-GB" sz="1200" dirty="0" err="1">
                <a:latin typeface="Arial"/>
                <a:cs typeface="Arial"/>
              </a:rPr>
              <a:t>aelwyd</a:t>
            </a:r>
            <a:r>
              <a:rPr lang="en-GB" sz="1200" dirty="0">
                <a:latin typeface="Arial"/>
                <a:cs typeface="Arial"/>
              </a:rPr>
              <a:t> o 2 o </a:t>
            </a:r>
            <a:r>
              <a:rPr lang="en-GB" sz="1200" dirty="0" err="1">
                <a:latin typeface="Arial"/>
                <a:cs typeface="Arial"/>
              </a:rPr>
              <a:t>bobl</a:t>
            </a:r>
            <a:r>
              <a:rPr lang="en-GB" sz="1200" dirty="0">
                <a:latin typeface="Arial"/>
                <a:cs typeface="Arial"/>
              </a:rPr>
              <a:t>. </a:t>
            </a:r>
            <a:r>
              <a:rPr lang="en-GB" sz="1200" dirty="0" err="1">
                <a:latin typeface="Arial"/>
                <a:cs typeface="Arial"/>
              </a:rPr>
              <a:t>Drwy’r</a:t>
            </a:r>
            <a:r>
              <a:rPr lang="en-GB" sz="1200" dirty="0">
                <a:latin typeface="Arial"/>
                <a:cs typeface="Arial"/>
              </a:rPr>
              <a:t> </a:t>
            </a:r>
            <a:r>
              <a:rPr lang="en-GB" sz="1200" dirty="0" err="1">
                <a:latin typeface="Arial"/>
                <a:cs typeface="Arial"/>
              </a:rPr>
              <a:t>Ymgyrch</a:t>
            </a:r>
            <a:r>
              <a:rPr lang="en-GB" sz="1200" dirty="0">
                <a:latin typeface="Arial"/>
                <a:cs typeface="Arial"/>
              </a:rPr>
              <a:t> </a:t>
            </a:r>
            <a:r>
              <a:rPr lang="en-GB" sz="1200" dirty="0" err="1">
                <a:latin typeface="Arial"/>
                <a:cs typeface="Arial"/>
              </a:rPr>
              <a:t>hwn</a:t>
            </a:r>
            <a:r>
              <a:rPr lang="en-GB" sz="1200" dirty="0">
                <a:latin typeface="Arial"/>
                <a:cs typeface="Arial"/>
              </a:rPr>
              <a:t>, </a:t>
            </a:r>
            <a:r>
              <a:rPr lang="en-GB" sz="1200" dirty="0" err="1">
                <a:latin typeface="Arial"/>
                <a:cs typeface="Arial"/>
              </a:rPr>
              <a:t>bydd</a:t>
            </a:r>
            <a:r>
              <a:rPr lang="en-GB" sz="1200" dirty="0">
                <a:latin typeface="Arial"/>
                <a:cs typeface="Arial"/>
              </a:rPr>
              <a:t> </a:t>
            </a:r>
            <a:r>
              <a:rPr lang="en-GB" sz="1200" dirty="0" err="1">
                <a:latin typeface="Arial"/>
                <a:cs typeface="Arial"/>
              </a:rPr>
              <a:t>disgyblion</a:t>
            </a:r>
            <a:r>
              <a:rPr lang="en-GB" sz="1200" dirty="0">
                <a:latin typeface="Arial"/>
                <a:cs typeface="Arial"/>
              </a:rPr>
              <a:t> </a:t>
            </a:r>
            <a:r>
              <a:rPr lang="en-GB" sz="1200" dirty="0" err="1">
                <a:latin typeface="Arial"/>
                <a:cs typeface="Arial"/>
              </a:rPr>
              <a:t>yn</a:t>
            </a:r>
            <a:r>
              <a:rPr lang="en-GB" sz="1200" dirty="0">
                <a:latin typeface="Arial"/>
                <a:cs typeface="Arial"/>
              </a:rPr>
              <a:t> </a:t>
            </a:r>
            <a:r>
              <a:rPr lang="en-GB" sz="1200" dirty="0" err="1">
                <a:latin typeface="Arial"/>
                <a:cs typeface="Arial"/>
              </a:rPr>
              <a:t>dysgu</a:t>
            </a:r>
            <a:r>
              <a:rPr lang="en-GB" sz="1200" dirty="0">
                <a:latin typeface="Arial"/>
                <a:cs typeface="Arial"/>
              </a:rPr>
              <a:t> pa </a:t>
            </a:r>
            <a:r>
              <a:rPr lang="en-GB" sz="1200" dirty="0" err="1">
                <a:latin typeface="Arial"/>
                <a:cs typeface="Arial"/>
              </a:rPr>
              <a:t>eitemau</a:t>
            </a:r>
            <a:r>
              <a:rPr lang="en-GB" sz="1200" dirty="0">
                <a:latin typeface="Arial"/>
                <a:cs typeface="Arial"/>
              </a:rPr>
              <a:t> o </a:t>
            </a:r>
            <a:r>
              <a:rPr lang="en-GB" sz="1200" dirty="0" err="1">
                <a:latin typeface="Arial"/>
                <a:cs typeface="Arial"/>
              </a:rPr>
              <a:t>fwyd</a:t>
            </a:r>
            <a:r>
              <a:rPr lang="en-GB" sz="1200" dirty="0">
                <a:latin typeface="Arial"/>
                <a:cs typeface="Arial"/>
              </a:rPr>
              <a:t> </a:t>
            </a:r>
            <a:r>
              <a:rPr lang="en-GB" sz="1200" dirty="0" err="1">
                <a:latin typeface="Arial"/>
                <a:cs typeface="Arial"/>
              </a:rPr>
              <a:t>sy’n</a:t>
            </a:r>
            <a:r>
              <a:rPr lang="en-GB" sz="1200" dirty="0">
                <a:latin typeface="Arial"/>
                <a:cs typeface="Arial"/>
              </a:rPr>
              <a:t> </a:t>
            </a:r>
            <a:r>
              <a:rPr lang="en-GB" sz="1200" dirty="0" err="1">
                <a:latin typeface="Arial"/>
                <a:cs typeface="Arial"/>
              </a:rPr>
              <a:t>cael</a:t>
            </a:r>
            <a:r>
              <a:rPr lang="en-GB" sz="1200" dirty="0">
                <a:latin typeface="Arial"/>
                <a:cs typeface="Arial"/>
              </a:rPr>
              <a:t> </a:t>
            </a:r>
            <a:r>
              <a:rPr lang="en-GB" sz="1200" dirty="0" err="1">
                <a:latin typeface="Arial"/>
                <a:cs typeface="Arial"/>
              </a:rPr>
              <a:t>eu</a:t>
            </a:r>
            <a:r>
              <a:rPr lang="en-GB" sz="1200" dirty="0">
                <a:latin typeface="Arial"/>
                <a:cs typeface="Arial"/>
              </a:rPr>
              <a:t> </a:t>
            </a:r>
            <a:r>
              <a:rPr lang="en-GB" sz="1200" dirty="0" err="1">
                <a:latin typeface="Arial"/>
                <a:cs typeface="Arial"/>
              </a:rPr>
              <a:t>gwastraffu</a:t>
            </a:r>
            <a:r>
              <a:rPr lang="en-GB" sz="1200" dirty="0">
                <a:latin typeface="Arial"/>
                <a:cs typeface="Arial"/>
              </a:rPr>
              <a:t> </a:t>
            </a:r>
            <a:r>
              <a:rPr lang="en-GB" sz="1200" dirty="0" err="1">
                <a:latin typeface="Arial"/>
                <a:cs typeface="Arial"/>
              </a:rPr>
              <a:t>amlaf</a:t>
            </a:r>
            <a:r>
              <a:rPr lang="en-GB" sz="1200" dirty="0">
                <a:latin typeface="Arial"/>
                <a:cs typeface="Arial"/>
              </a:rPr>
              <a:t>, a </a:t>
            </a:r>
            <a:r>
              <a:rPr lang="en-GB" sz="1200" dirty="0" err="1">
                <a:latin typeface="Arial"/>
                <a:cs typeface="Arial"/>
              </a:rPr>
              <a:t>sut</a:t>
            </a:r>
            <a:r>
              <a:rPr lang="en-GB" sz="1200" dirty="0">
                <a:latin typeface="Arial"/>
                <a:cs typeface="Arial"/>
              </a:rPr>
              <a:t> </a:t>
            </a:r>
            <a:r>
              <a:rPr lang="en-GB" sz="1200" dirty="0" err="1">
                <a:latin typeface="Arial"/>
                <a:cs typeface="Arial"/>
              </a:rPr>
              <a:t>gellir</a:t>
            </a:r>
            <a:r>
              <a:rPr lang="en-GB" sz="1200" dirty="0">
                <a:latin typeface="Arial"/>
                <a:cs typeface="Arial"/>
              </a:rPr>
              <a:t> </a:t>
            </a:r>
            <a:r>
              <a:rPr lang="en-GB" sz="1200" dirty="0" err="1">
                <a:latin typeface="Arial"/>
                <a:cs typeface="Arial"/>
              </a:rPr>
              <a:t>eu</a:t>
            </a:r>
            <a:r>
              <a:rPr lang="en-GB" sz="1200" dirty="0">
                <a:latin typeface="Arial"/>
                <a:cs typeface="Arial"/>
              </a:rPr>
              <a:t> </a:t>
            </a:r>
            <a:r>
              <a:rPr lang="en-GB" sz="1200" dirty="0" err="1">
                <a:latin typeface="Arial"/>
                <a:cs typeface="Arial"/>
              </a:rPr>
              <a:t>defnyddio</a:t>
            </a:r>
            <a:r>
              <a:rPr lang="en-GB" sz="1200" dirty="0">
                <a:latin typeface="Arial"/>
                <a:cs typeface="Arial"/>
              </a:rPr>
              <a:t> </a:t>
            </a:r>
            <a:r>
              <a:rPr lang="en-GB" sz="1200" dirty="0" err="1">
                <a:latin typeface="Arial"/>
                <a:cs typeface="Arial"/>
              </a:rPr>
              <a:t>mewn</a:t>
            </a:r>
            <a:r>
              <a:rPr lang="en-GB" sz="1200" dirty="0">
                <a:latin typeface="Arial"/>
                <a:cs typeface="Arial"/>
              </a:rPr>
              <a:t> </a:t>
            </a:r>
            <a:r>
              <a:rPr lang="en-GB" sz="1200" dirty="0" err="1">
                <a:latin typeface="Arial"/>
                <a:cs typeface="Arial"/>
              </a:rPr>
              <a:t>seigiau</a:t>
            </a:r>
            <a:r>
              <a:rPr lang="en-GB" sz="1200" dirty="0">
                <a:latin typeface="Arial"/>
                <a:cs typeface="Arial"/>
              </a:rPr>
              <a:t> </a:t>
            </a:r>
            <a:r>
              <a:rPr lang="en-GB" sz="1200" dirty="0" err="1">
                <a:latin typeface="Arial"/>
                <a:cs typeface="Arial"/>
              </a:rPr>
              <a:t>syml</a:t>
            </a:r>
            <a:r>
              <a:rPr lang="en-GB" sz="1200" dirty="0">
                <a:latin typeface="Arial"/>
                <a:cs typeface="Arial"/>
              </a:rPr>
              <a:t> </a:t>
            </a:r>
            <a:r>
              <a:rPr lang="en-GB" sz="1200" dirty="0" err="1">
                <a:latin typeface="Arial"/>
                <a:cs typeface="Arial"/>
              </a:rPr>
              <a:t>i’r</a:t>
            </a:r>
            <a:r>
              <a:rPr lang="en-GB" sz="1200" dirty="0">
                <a:latin typeface="Arial"/>
                <a:cs typeface="Arial"/>
              </a:rPr>
              <a:t> </a:t>
            </a:r>
            <a:r>
              <a:rPr lang="en-GB" sz="1200" dirty="0" err="1">
                <a:latin typeface="Arial"/>
                <a:cs typeface="Arial"/>
              </a:rPr>
              <a:t>teulu</a:t>
            </a:r>
            <a:r>
              <a:rPr lang="en-GB" sz="1200" dirty="0">
                <a:latin typeface="Arial"/>
                <a:cs typeface="Arial"/>
              </a:rPr>
              <a:t> </a:t>
            </a:r>
            <a:r>
              <a:rPr lang="en-GB" sz="1200" dirty="0" err="1">
                <a:latin typeface="Arial"/>
                <a:cs typeface="Arial"/>
              </a:rPr>
              <a:t>oll</a:t>
            </a:r>
            <a:r>
              <a:rPr lang="en-GB" sz="1200" dirty="0">
                <a:latin typeface="Arial"/>
                <a:cs typeface="Arial"/>
              </a:rPr>
              <a:t> er </a:t>
            </a:r>
            <a:r>
              <a:rPr lang="en-GB" sz="1200" dirty="0" err="1">
                <a:latin typeface="Arial"/>
                <a:cs typeface="Arial"/>
              </a:rPr>
              <a:t>mwyn</a:t>
            </a:r>
            <a:r>
              <a:rPr lang="en-GB" sz="1200" dirty="0">
                <a:latin typeface="Arial"/>
                <a:cs typeface="Arial"/>
              </a:rPr>
              <a:t> </a:t>
            </a:r>
            <a:r>
              <a:rPr lang="en-GB" sz="1200" dirty="0" err="1">
                <a:latin typeface="Arial"/>
                <a:cs typeface="Arial"/>
              </a:rPr>
              <a:t>osgoi</a:t>
            </a:r>
            <a:r>
              <a:rPr lang="en-GB" sz="1200" dirty="0">
                <a:latin typeface="Arial"/>
                <a:cs typeface="Arial"/>
              </a:rPr>
              <a:t> </a:t>
            </a:r>
            <a:r>
              <a:rPr lang="en-GB" sz="1200" dirty="0" err="1">
                <a:latin typeface="Arial"/>
                <a:cs typeface="Arial"/>
              </a:rPr>
              <a:t>gwastraffu</a:t>
            </a:r>
            <a:r>
              <a:rPr lang="en-GB" sz="1200" dirty="0">
                <a:latin typeface="Arial"/>
                <a:cs typeface="Arial"/>
              </a:rPr>
              <a:t> </a:t>
            </a:r>
            <a:r>
              <a:rPr lang="en-GB" sz="1200" dirty="0" err="1">
                <a:latin typeface="Arial"/>
                <a:cs typeface="Arial"/>
              </a:rPr>
              <a:t>bwyd</a:t>
            </a:r>
            <a:r>
              <a:rPr lang="en-GB" sz="1200" dirty="0">
                <a:latin typeface="Arial"/>
                <a:cs typeface="Arial"/>
              </a:rPr>
              <a:t> ac </a:t>
            </a:r>
            <a:r>
              <a:rPr lang="en-GB" sz="1200" dirty="0" err="1">
                <a:latin typeface="Arial"/>
                <a:cs typeface="Arial"/>
              </a:rPr>
              <a:t>arian</a:t>
            </a:r>
            <a:r>
              <a:rPr lang="en-GB" sz="1200" dirty="0">
                <a:latin typeface="Arial"/>
                <a:cs typeface="Arial"/>
              </a:rPr>
              <a:t>.</a:t>
            </a:r>
          </a:p>
        </p:txBody>
      </p:sp>
      <p:sp>
        <p:nvSpPr>
          <p:cNvPr id="38" name="Content Placeholder 5">
            <a:extLst>
              <a:ext uri="{FF2B5EF4-FFF2-40B4-BE49-F238E27FC236}">
                <a16:creationId xmlns:a16="http://schemas.microsoft.com/office/drawing/2014/main" id="{037198C5-624C-82E1-50B1-0E50F90BFECA}"/>
              </a:ext>
            </a:extLst>
          </p:cNvPr>
          <p:cNvSpPr txBox="1">
            <a:spLocks/>
          </p:cNvSpPr>
          <p:nvPr/>
        </p:nvSpPr>
        <p:spPr>
          <a:xfrm>
            <a:off x="4211019" y="4484940"/>
            <a:ext cx="3495675" cy="2470220"/>
          </a:xfrm>
          <a:prstGeom prst="rect">
            <a:avLst/>
          </a:prstGeom>
        </p:spPr>
        <p:txBody>
          <a:bodyPr vert="horz" lIns="0" tIns="0" rIns="0" bIns="0" rtlCol="0" anchor="t" anchorCtr="0">
            <a:normAutofit/>
          </a:bodyPr>
          <a:lstStyle>
            <a:lvl1pPr marL="0" indent="0" algn="l" defTabSz="914400" rtl="0" eaLnBrk="1" latinLnBrk="0" hangingPunct="1">
              <a:lnSpc>
                <a:spcPct val="110000"/>
              </a:lnSpc>
              <a:spcBef>
                <a:spcPts val="0"/>
              </a:spcBef>
              <a:spcAft>
                <a:spcPts val="1200"/>
              </a:spcAft>
              <a:buFontTx/>
              <a:buNone/>
              <a:defRPr sz="2400" b="0" i="0" kern="1200" spc="-10" baseline="0">
                <a:solidFill>
                  <a:schemeClr val="tx1"/>
                </a:solidFill>
                <a:latin typeface="Arial" panose="020B0604020202020204" pitchFamily="34" charset="0"/>
                <a:ea typeface="+mn-ea"/>
                <a:cs typeface="+mn-cs"/>
              </a:defRPr>
            </a:lvl1pPr>
            <a:lvl2pPr marL="180000" indent="-180000" algn="l" defTabSz="914400" rtl="0" eaLnBrk="1" latinLnBrk="0" hangingPunct="1">
              <a:lnSpc>
                <a:spcPct val="110000"/>
              </a:lnSpc>
              <a:spcBef>
                <a:spcPts val="0"/>
              </a:spcBef>
              <a:spcAft>
                <a:spcPts val="800"/>
              </a:spcAft>
              <a:buFont typeface="Arial" panose="020B0604020202020204" pitchFamily="34" charset="0"/>
              <a:buChar char="•"/>
              <a:defRPr sz="2400" b="0" i="0" kern="1200" spc="-10" baseline="0">
                <a:solidFill>
                  <a:schemeClr val="tx1"/>
                </a:solidFill>
                <a:latin typeface="Arial" panose="020B0604020202020204" pitchFamily="34" charset="0"/>
                <a:ea typeface="+mn-ea"/>
                <a:cs typeface="+mn-cs"/>
              </a:defRPr>
            </a:lvl2pPr>
            <a:lvl3pPr marL="0" indent="0" algn="l" defTabSz="914400" rtl="0" eaLnBrk="1" latinLnBrk="0" hangingPunct="1">
              <a:lnSpc>
                <a:spcPct val="90000"/>
              </a:lnSpc>
              <a:spcBef>
                <a:spcPts val="0"/>
              </a:spcBef>
              <a:spcAft>
                <a:spcPts val="1000"/>
              </a:spcAft>
              <a:buFont typeface="Arial" panose="020B0604020202020204" pitchFamily="34" charset="0"/>
              <a:buNone/>
              <a:defRPr sz="1800" b="0" i="0" kern="1200" spc="-10" baseline="0">
                <a:solidFill>
                  <a:schemeClr val="tx1"/>
                </a:solidFill>
                <a:latin typeface="Arial" panose="020B0604020202020204" pitchFamily="34" charset="0"/>
                <a:ea typeface="+mn-ea"/>
                <a:cs typeface="+mn-cs"/>
              </a:defRPr>
            </a:lvl3pPr>
            <a:lvl4pPr marL="180000" indent="-180000" algn="l" defTabSz="914400" rtl="0" eaLnBrk="1" latinLnBrk="0" hangingPunct="1">
              <a:lnSpc>
                <a:spcPct val="90000"/>
              </a:lnSpc>
              <a:spcBef>
                <a:spcPts val="0"/>
              </a:spcBef>
              <a:spcAft>
                <a:spcPts val="1000"/>
              </a:spcAft>
              <a:buFont typeface="Arial" panose="020B0604020202020204" pitchFamily="34" charset="0"/>
              <a:buChar char="•"/>
              <a:defRPr sz="18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ts val="0"/>
              </a:spcBef>
              <a:spcAft>
                <a:spcPts val="1000"/>
              </a:spcAft>
              <a:buFont typeface="Arial" panose="020B0604020202020204" pitchFamily="34" charset="0"/>
              <a:buNone/>
              <a:defRPr sz="2000" b="1" i="0" kern="1200" spc="-1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10000"/>
              </a:lnSpc>
              <a:spcAft>
                <a:spcPts val="400"/>
              </a:spcAft>
            </a:pPr>
            <a:r>
              <a:rPr lang="en-US" sz="1200" b="1" dirty="0">
                <a:latin typeface="Arial"/>
                <a:ea typeface="Open Sans"/>
                <a:cs typeface="Arial"/>
              </a:rPr>
              <a:t>GWERTH </a:t>
            </a:r>
            <a:r>
              <a:rPr lang="en-US" sz="1200" b="1" dirty="0" err="1">
                <a:latin typeface="Arial"/>
                <a:ea typeface="Open Sans"/>
                <a:cs typeface="Arial"/>
              </a:rPr>
              <a:t>ailgylchu</a:t>
            </a:r>
            <a:r>
              <a:rPr lang="en-US" sz="1200" b="1" dirty="0">
                <a:latin typeface="Arial"/>
                <a:ea typeface="Open Sans"/>
                <a:cs typeface="Arial"/>
              </a:rPr>
              <a:t> </a:t>
            </a:r>
            <a:r>
              <a:rPr lang="en-US" sz="1200" b="1" dirty="0" err="1">
                <a:latin typeface="Arial"/>
                <a:ea typeface="Open Sans"/>
                <a:cs typeface="Arial"/>
              </a:rPr>
              <a:t>gwastraff</a:t>
            </a:r>
            <a:r>
              <a:rPr lang="en-US" sz="1200" b="1" dirty="0">
                <a:latin typeface="Arial"/>
                <a:ea typeface="Open Sans"/>
                <a:cs typeface="Arial"/>
              </a:rPr>
              <a:t> </a:t>
            </a:r>
            <a:r>
              <a:rPr lang="en-US" sz="1200" b="1" dirty="0" err="1">
                <a:latin typeface="Arial"/>
                <a:ea typeface="Open Sans"/>
                <a:cs typeface="Arial"/>
              </a:rPr>
              <a:t>bwyd</a:t>
            </a:r>
            <a:r>
              <a:rPr lang="en-US" sz="1200" b="1" dirty="0">
                <a:latin typeface="Arial"/>
                <a:ea typeface="Open Sans"/>
                <a:cs typeface="Arial"/>
              </a:rPr>
              <a:t>  </a:t>
            </a:r>
          </a:p>
          <a:p>
            <a:pPr lvl="2">
              <a:lnSpc>
                <a:spcPct val="110000"/>
              </a:lnSpc>
            </a:pPr>
            <a:r>
              <a:rPr lang="en-US" sz="1200" b="1" dirty="0" err="1">
                <a:latin typeface="Arial"/>
                <a:cs typeface="Arial"/>
              </a:rPr>
              <a:t>Os</a:t>
            </a:r>
            <a:r>
              <a:rPr lang="en-US" sz="1200" b="1" dirty="0">
                <a:latin typeface="Arial"/>
                <a:cs typeface="Arial"/>
              </a:rPr>
              <a:t> </a:t>
            </a:r>
            <a:r>
              <a:rPr lang="en-US" sz="1200" b="1" dirty="0" err="1">
                <a:latin typeface="Arial"/>
                <a:cs typeface="Arial"/>
              </a:rPr>
              <a:t>na</a:t>
            </a:r>
            <a:r>
              <a:rPr lang="en-US" sz="1200" b="1" dirty="0">
                <a:latin typeface="Arial"/>
                <a:cs typeface="Arial"/>
              </a:rPr>
              <a:t> </a:t>
            </a:r>
            <a:r>
              <a:rPr lang="en-US" sz="1200" b="1" dirty="0" err="1">
                <a:latin typeface="Arial"/>
                <a:cs typeface="Arial"/>
              </a:rPr>
              <a:t>alli</a:t>
            </a:r>
            <a:r>
              <a:rPr lang="en-US" sz="1200" b="1" dirty="0">
                <a:latin typeface="Arial"/>
                <a:cs typeface="Arial"/>
              </a:rPr>
              <a:t> di </a:t>
            </a:r>
            <a:r>
              <a:rPr lang="en-US" sz="1200" b="1" dirty="0" err="1">
                <a:latin typeface="Arial"/>
                <a:cs typeface="Arial"/>
              </a:rPr>
              <a:t>ei</a:t>
            </a:r>
            <a:r>
              <a:rPr lang="en-US" sz="1200" b="1" dirty="0">
                <a:latin typeface="Arial"/>
                <a:cs typeface="Arial"/>
              </a:rPr>
              <a:t> </a:t>
            </a:r>
            <a:r>
              <a:rPr lang="en-US" sz="1200" b="1" dirty="0" err="1">
                <a:latin typeface="Arial"/>
                <a:cs typeface="Arial"/>
              </a:rPr>
              <a:t>fwyta</a:t>
            </a:r>
            <a:r>
              <a:rPr lang="en-US" sz="1200" b="1" dirty="0">
                <a:latin typeface="Arial"/>
                <a:cs typeface="Arial"/>
              </a:rPr>
              <a:t> </a:t>
            </a:r>
            <a:r>
              <a:rPr lang="en-US" sz="1200" b="1" dirty="0" err="1">
                <a:latin typeface="Arial"/>
                <a:cs typeface="Arial"/>
              </a:rPr>
              <a:t>fe</a:t>
            </a:r>
            <a:r>
              <a:rPr lang="en-US" sz="1200" b="1" dirty="0">
                <a:latin typeface="Arial"/>
                <a:cs typeface="Arial"/>
              </a:rPr>
              <a:t>, </a:t>
            </a:r>
            <a:r>
              <a:rPr lang="en-US" sz="1200" b="1" dirty="0" err="1">
                <a:latin typeface="Arial"/>
                <a:cs typeface="Arial"/>
              </a:rPr>
              <a:t>ailgylcha</a:t>
            </a:r>
            <a:r>
              <a:rPr lang="en-US" sz="1200" b="1" dirty="0">
                <a:latin typeface="Arial"/>
                <a:cs typeface="Arial"/>
              </a:rPr>
              <a:t> </a:t>
            </a:r>
            <a:r>
              <a:rPr lang="en-US" sz="1200" b="1" dirty="0" err="1">
                <a:latin typeface="Arial"/>
                <a:cs typeface="Arial"/>
              </a:rPr>
              <a:t>fe</a:t>
            </a:r>
            <a:r>
              <a:rPr lang="en-US" sz="1200" b="1" dirty="0">
                <a:latin typeface="Arial"/>
                <a:cs typeface="Arial"/>
              </a:rPr>
              <a:t>! </a:t>
            </a:r>
            <a:r>
              <a:rPr lang="en-US" sz="1200" dirty="0" err="1">
                <a:latin typeface="Arial"/>
                <a:cs typeface="Arial"/>
              </a:rPr>
              <a:t>Yng</a:t>
            </a:r>
            <a:r>
              <a:rPr lang="en-US" sz="1200" dirty="0">
                <a:latin typeface="Arial"/>
                <a:cs typeface="Arial"/>
              </a:rPr>
              <a:t> </a:t>
            </a:r>
            <a:r>
              <a:rPr lang="en-US" sz="1200" dirty="0" err="1">
                <a:latin typeface="Arial"/>
                <a:cs typeface="Arial"/>
              </a:rPr>
              <a:t>Nghymru</a:t>
            </a:r>
            <a:r>
              <a:rPr lang="en-US" sz="1200" dirty="0">
                <a:latin typeface="Arial"/>
                <a:cs typeface="Arial"/>
              </a:rPr>
              <a:t>, </a:t>
            </a:r>
            <a:r>
              <a:rPr lang="en-US" sz="1200" dirty="0" err="1">
                <a:latin typeface="Arial"/>
                <a:cs typeface="Arial"/>
              </a:rPr>
              <a:t>caiff</a:t>
            </a:r>
            <a:r>
              <a:rPr lang="en-US" sz="1200" dirty="0">
                <a:latin typeface="Arial"/>
                <a:cs typeface="Arial"/>
              </a:rPr>
              <a:t> </a:t>
            </a:r>
            <a:r>
              <a:rPr lang="en-US" sz="1200" dirty="0" err="1">
                <a:latin typeface="Arial"/>
                <a:cs typeface="Arial"/>
              </a:rPr>
              <a:t>ein</a:t>
            </a:r>
            <a:r>
              <a:rPr lang="en-US" sz="1200" dirty="0">
                <a:latin typeface="Arial"/>
                <a:cs typeface="Arial"/>
              </a:rPr>
              <a:t> </a:t>
            </a:r>
            <a:r>
              <a:rPr lang="en-US" sz="1200" dirty="0" err="1">
                <a:latin typeface="Arial"/>
                <a:cs typeface="Arial"/>
              </a:rPr>
              <a:t>gwastraff</a:t>
            </a:r>
            <a:r>
              <a:rPr lang="en-US" sz="1200" dirty="0">
                <a:latin typeface="Arial"/>
                <a:cs typeface="Arial"/>
              </a:rPr>
              <a:t> </a:t>
            </a:r>
            <a:r>
              <a:rPr lang="en-US" sz="1200" dirty="0" err="1">
                <a:latin typeface="Arial"/>
                <a:cs typeface="Arial"/>
              </a:rPr>
              <a:t>bwyd</a:t>
            </a:r>
            <a:r>
              <a:rPr lang="en-US" sz="1200" dirty="0">
                <a:latin typeface="Arial"/>
                <a:cs typeface="Arial"/>
              </a:rPr>
              <a:t> </a:t>
            </a:r>
            <a:r>
              <a:rPr lang="en-US" sz="1200" dirty="0" err="1">
                <a:latin typeface="Arial"/>
                <a:cs typeface="Arial"/>
              </a:rPr>
              <a:t>ei</a:t>
            </a:r>
            <a:r>
              <a:rPr lang="en-US" sz="1200" dirty="0">
                <a:latin typeface="Arial"/>
                <a:cs typeface="Arial"/>
              </a:rPr>
              <a:t> </a:t>
            </a:r>
            <a:r>
              <a:rPr lang="en-US" sz="1200" dirty="0" err="1">
                <a:latin typeface="Arial"/>
                <a:cs typeface="Arial"/>
              </a:rPr>
              <a:t>ailgylchu</a:t>
            </a:r>
            <a:r>
              <a:rPr lang="en-US" sz="1200" dirty="0">
                <a:latin typeface="Arial"/>
                <a:cs typeface="Arial"/>
              </a:rPr>
              <a:t> </a:t>
            </a:r>
            <a:r>
              <a:rPr lang="en-US" sz="1200" dirty="0" err="1">
                <a:latin typeface="Arial"/>
                <a:cs typeface="Arial"/>
              </a:rPr>
              <a:t>i</a:t>
            </a:r>
            <a:r>
              <a:rPr lang="en-US" sz="1200" dirty="0">
                <a:latin typeface="Arial"/>
                <a:cs typeface="Arial"/>
              </a:rPr>
              <a:t> </a:t>
            </a:r>
            <a:r>
              <a:rPr lang="en-US" sz="1200" dirty="0" err="1">
                <a:latin typeface="Arial"/>
                <a:cs typeface="Arial"/>
              </a:rPr>
              <a:t>greu</a:t>
            </a:r>
            <a:r>
              <a:rPr lang="en-US" sz="1200" dirty="0">
                <a:latin typeface="Arial"/>
                <a:cs typeface="Arial"/>
              </a:rPr>
              <a:t> </a:t>
            </a:r>
            <a:r>
              <a:rPr lang="en-US" sz="1200" dirty="0" err="1">
                <a:latin typeface="Arial"/>
                <a:cs typeface="Arial"/>
              </a:rPr>
              <a:t>ynni</a:t>
            </a:r>
            <a:r>
              <a:rPr lang="en-US" sz="1200" dirty="0">
                <a:latin typeface="Arial"/>
                <a:cs typeface="Arial"/>
              </a:rPr>
              <a:t> </a:t>
            </a:r>
            <a:r>
              <a:rPr lang="en-US" sz="1200" dirty="0" err="1">
                <a:latin typeface="Arial"/>
                <a:cs typeface="Arial"/>
              </a:rPr>
              <a:t>adnewyddadwy</a:t>
            </a:r>
            <a:r>
              <a:rPr lang="en-US" sz="1200" dirty="0">
                <a:latin typeface="Arial"/>
                <a:cs typeface="Arial"/>
              </a:rPr>
              <a:t>. </a:t>
            </a:r>
            <a:r>
              <a:rPr lang="en-US" sz="1200" dirty="0" err="1">
                <a:latin typeface="Arial"/>
                <a:cs typeface="Arial"/>
              </a:rPr>
              <a:t>Bydd</a:t>
            </a:r>
            <a:r>
              <a:rPr lang="en-US" sz="1200" dirty="0">
                <a:latin typeface="Arial"/>
                <a:cs typeface="Arial"/>
              </a:rPr>
              <a:t> </a:t>
            </a:r>
            <a:r>
              <a:rPr lang="en-US" sz="1200" dirty="0" err="1">
                <a:latin typeface="Arial"/>
                <a:cs typeface="Arial"/>
              </a:rPr>
              <a:t>disgyblion</a:t>
            </a:r>
            <a:r>
              <a:rPr lang="en-US" sz="1200" dirty="0">
                <a:latin typeface="Arial"/>
                <a:cs typeface="Arial"/>
              </a:rPr>
              <a:t> </a:t>
            </a:r>
            <a:r>
              <a:rPr lang="en-US" sz="1200" dirty="0" err="1">
                <a:latin typeface="Arial"/>
                <a:cs typeface="Arial"/>
              </a:rPr>
              <a:t>yn</a:t>
            </a:r>
            <a:r>
              <a:rPr lang="en-US" sz="1200" dirty="0">
                <a:latin typeface="Arial"/>
                <a:cs typeface="Arial"/>
              </a:rPr>
              <a:t> </a:t>
            </a:r>
            <a:r>
              <a:rPr lang="en-US" sz="1200" dirty="0" err="1">
                <a:latin typeface="Arial"/>
                <a:cs typeface="Arial"/>
              </a:rPr>
              <a:t>darganfod</a:t>
            </a:r>
            <a:r>
              <a:rPr lang="en-US" sz="1200" dirty="0">
                <a:latin typeface="Arial"/>
                <a:cs typeface="Arial"/>
              </a:rPr>
              <a:t> y </a:t>
            </a:r>
            <a:r>
              <a:rPr lang="en-US" sz="1200" dirty="0" err="1">
                <a:latin typeface="Arial"/>
                <a:cs typeface="Arial"/>
              </a:rPr>
              <a:t>dylai</a:t>
            </a:r>
            <a:r>
              <a:rPr lang="en-US" sz="1200" dirty="0">
                <a:latin typeface="Arial"/>
                <a:cs typeface="Arial"/>
              </a:rPr>
              <a:t> </a:t>
            </a:r>
            <a:r>
              <a:rPr lang="en-US" sz="1200" dirty="0" err="1">
                <a:latin typeface="Arial"/>
                <a:cs typeface="Arial"/>
              </a:rPr>
              <a:t>bwyd</a:t>
            </a:r>
            <a:r>
              <a:rPr lang="en-US" sz="1200" dirty="0">
                <a:latin typeface="Arial"/>
                <a:cs typeface="Arial"/>
              </a:rPr>
              <a:t> “</a:t>
            </a:r>
            <a:r>
              <a:rPr lang="en-US" sz="1200" dirty="0" err="1">
                <a:latin typeface="Arial"/>
                <a:cs typeface="Arial"/>
              </a:rPr>
              <a:t>anfwytadwy</a:t>
            </a:r>
            <a:r>
              <a:rPr lang="en-US" sz="1200" dirty="0">
                <a:latin typeface="Arial"/>
                <a:cs typeface="Arial"/>
              </a:rPr>
              <a:t>” – </a:t>
            </a:r>
            <a:r>
              <a:rPr lang="en-US" sz="1200" dirty="0" err="1">
                <a:latin typeface="Arial"/>
                <a:cs typeface="Arial"/>
              </a:rPr>
              <a:t>fel</a:t>
            </a:r>
            <a:r>
              <a:rPr lang="en-US" sz="1200" dirty="0">
                <a:latin typeface="Arial"/>
                <a:cs typeface="Arial"/>
              </a:rPr>
              <a:t> </a:t>
            </a:r>
            <a:r>
              <a:rPr lang="en-US" sz="1200" dirty="0" err="1">
                <a:latin typeface="Arial"/>
                <a:cs typeface="Arial"/>
              </a:rPr>
              <a:t>crwyn</a:t>
            </a:r>
            <a:r>
              <a:rPr lang="en-US" sz="1200" dirty="0">
                <a:latin typeface="Arial"/>
                <a:cs typeface="Arial"/>
              </a:rPr>
              <a:t> bananas, </a:t>
            </a:r>
            <a:r>
              <a:rPr lang="en-US" sz="1200" dirty="0" err="1">
                <a:latin typeface="Arial"/>
                <a:cs typeface="Arial"/>
              </a:rPr>
              <a:t>esgyrn</a:t>
            </a:r>
            <a:r>
              <a:rPr lang="en-US" sz="1200" dirty="0">
                <a:latin typeface="Arial"/>
                <a:cs typeface="Arial"/>
              </a:rPr>
              <a:t> a </a:t>
            </a:r>
            <a:r>
              <a:rPr lang="en-US" sz="1200" dirty="0" err="1">
                <a:latin typeface="Arial"/>
                <a:cs typeface="Arial"/>
              </a:rPr>
              <a:t>phlisg</a:t>
            </a:r>
            <a:r>
              <a:rPr lang="en-US" sz="1200" dirty="0">
                <a:latin typeface="Arial"/>
                <a:cs typeface="Arial"/>
              </a:rPr>
              <a:t> </a:t>
            </a:r>
            <a:r>
              <a:rPr lang="en-US" sz="1200" dirty="0" err="1">
                <a:latin typeface="Arial"/>
                <a:cs typeface="Arial"/>
              </a:rPr>
              <a:t>wyau</a:t>
            </a:r>
            <a:r>
              <a:rPr lang="en-US" sz="1200" dirty="0">
                <a:latin typeface="Arial"/>
                <a:cs typeface="Arial"/>
              </a:rPr>
              <a:t> – </a:t>
            </a:r>
            <a:r>
              <a:rPr lang="en-US" sz="1200" dirty="0" err="1">
                <a:latin typeface="Arial"/>
                <a:cs typeface="Arial"/>
              </a:rPr>
              <a:t>fynd</a:t>
            </a:r>
            <a:r>
              <a:rPr lang="en-US" sz="1200" dirty="0">
                <a:latin typeface="Arial"/>
                <a:cs typeface="Arial"/>
              </a:rPr>
              <a:t> </a:t>
            </a:r>
            <a:r>
              <a:rPr lang="en-US" sz="1200" dirty="0" err="1">
                <a:latin typeface="Arial"/>
                <a:cs typeface="Arial"/>
              </a:rPr>
              <a:t>i’r</a:t>
            </a:r>
            <a:r>
              <a:rPr lang="en-US" sz="1200" dirty="0">
                <a:latin typeface="Arial"/>
                <a:cs typeface="Arial"/>
              </a:rPr>
              <a:t> cadi ac </a:t>
            </a:r>
            <a:r>
              <a:rPr lang="en-US" sz="1200" dirty="0" err="1">
                <a:latin typeface="Arial"/>
                <a:cs typeface="Arial"/>
              </a:rPr>
              <a:t>nid</a:t>
            </a:r>
            <a:r>
              <a:rPr lang="en-US" sz="1200" dirty="0">
                <a:latin typeface="Arial"/>
                <a:cs typeface="Arial"/>
              </a:rPr>
              <a:t> </a:t>
            </a:r>
            <a:r>
              <a:rPr lang="en-US" sz="1200" dirty="0" err="1">
                <a:latin typeface="Arial"/>
                <a:cs typeface="Arial"/>
              </a:rPr>
              <a:t>i’r</a:t>
            </a:r>
            <a:r>
              <a:rPr lang="en-US" sz="1200" dirty="0">
                <a:latin typeface="Arial"/>
                <a:cs typeface="Arial"/>
              </a:rPr>
              <a:t> bin </a:t>
            </a:r>
            <a:r>
              <a:rPr lang="en-US" sz="1200" dirty="0" err="1">
                <a:latin typeface="Arial"/>
                <a:cs typeface="Arial"/>
              </a:rPr>
              <a:t>sbwriel</a:t>
            </a:r>
            <a:r>
              <a:rPr lang="en-US" sz="1200" dirty="0">
                <a:latin typeface="Arial"/>
                <a:cs typeface="Arial"/>
              </a:rPr>
              <a:t> </a:t>
            </a:r>
            <a:r>
              <a:rPr lang="en-US" sz="1200" dirty="0" err="1">
                <a:latin typeface="Arial"/>
                <a:cs typeface="Arial"/>
              </a:rPr>
              <a:t>i</a:t>
            </a:r>
            <a:r>
              <a:rPr lang="en-US" sz="1200" dirty="0">
                <a:latin typeface="Arial"/>
                <a:cs typeface="Arial"/>
              </a:rPr>
              <a:t> </a:t>
            </a:r>
            <a:r>
              <a:rPr lang="en-US" sz="1200" dirty="0" err="1">
                <a:latin typeface="Arial"/>
                <a:cs typeface="Arial"/>
              </a:rPr>
              <a:t>greu</a:t>
            </a:r>
            <a:r>
              <a:rPr lang="en-US" sz="1200" dirty="0">
                <a:latin typeface="Arial"/>
                <a:cs typeface="Arial"/>
              </a:rPr>
              <a:t> </a:t>
            </a:r>
            <a:r>
              <a:rPr lang="en-US" sz="1200" dirty="0" err="1">
                <a:latin typeface="Arial"/>
                <a:cs typeface="Arial"/>
              </a:rPr>
              <a:t>ynni</a:t>
            </a:r>
            <a:r>
              <a:rPr lang="en-US" sz="1200" dirty="0">
                <a:latin typeface="Arial"/>
                <a:cs typeface="Arial"/>
              </a:rPr>
              <a:t> </a:t>
            </a:r>
            <a:r>
              <a:rPr lang="en-US" sz="1200" dirty="0" err="1">
                <a:latin typeface="Arial"/>
                <a:cs typeface="Arial"/>
              </a:rPr>
              <a:t>i</a:t>
            </a:r>
            <a:r>
              <a:rPr lang="en-US" sz="1200" dirty="0">
                <a:latin typeface="Arial"/>
                <a:cs typeface="Arial"/>
              </a:rPr>
              <a:t> </a:t>
            </a:r>
            <a:r>
              <a:rPr lang="en-US" sz="1200" dirty="0" err="1">
                <a:latin typeface="Arial"/>
                <a:cs typeface="Arial"/>
              </a:rPr>
              <a:t>bweru</a:t>
            </a:r>
            <a:r>
              <a:rPr lang="en-US" sz="1200" dirty="0">
                <a:latin typeface="Arial"/>
                <a:cs typeface="Arial"/>
              </a:rPr>
              <a:t> </a:t>
            </a:r>
            <a:r>
              <a:rPr lang="en-US" sz="1200" dirty="0" err="1">
                <a:latin typeface="Arial"/>
                <a:cs typeface="Arial"/>
              </a:rPr>
              <a:t>eu</a:t>
            </a:r>
            <a:r>
              <a:rPr lang="en-US" sz="1200" dirty="0">
                <a:latin typeface="Arial"/>
                <a:cs typeface="Arial"/>
              </a:rPr>
              <a:t> </a:t>
            </a:r>
            <a:r>
              <a:rPr lang="en-US" sz="1200" dirty="0" err="1">
                <a:latin typeface="Arial"/>
                <a:cs typeface="Arial"/>
              </a:rPr>
              <a:t>cartrefi</a:t>
            </a:r>
            <a:r>
              <a:rPr lang="en-US" sz="1200" dirty="0">
                <a:latin typeface="Arial"/>
                <a:cs typeface="Arial"/>
              </a:rPr>
              <a:t> </a:t>
            </a:r>
            <a:r>
              <a:rPr lang="en-US" sz="1200" dirty="0" err="1">
                <a:latin typeface="Arial"/>
                <a:cs typeface="Arial"/>
              </a:rPr>
              <a:t>a’u</a:t>
            </a:r>
            <a:r>
              <a:rPr lang="en-US" sz="1200" dirty="0">
                <a:latin typeface="Arial"/>
                <a:cs typeface="Arial"/>
              </a:rPr>
              <a:t> </a:t>
            </a:r>
            <a:r>
              <a:rPr lang="en-US" sz="1200" dirty="0" err="1">
                <a:latin typeface="Arial"/>
                <a:cs typeface="Arial"/>
              </a:rPr>
              <a:t>dyfeisiau</a:t>
            </a:r>
            <a:r>
              <a:rPr lang="en-US" sz="1200" dirty="0">
                <a:latin typeface="Arial"/>
                <a:cs typeface="Arial"/>
              </a:rPr>
              <a:t>. </a:t>
            </a:r>
          </a:p>
          <a:p>
            <a:pPr lvl="2">
              <a:lnSpc>
                <a:spcPct val="110000"/>
              </a:lnSpc>
            </a:pPr>
            <a:endParaRPr lang="en-US" sz="1200" dirty="0">
              <a:latin typeface="Arial"/>
              <a:cs typeface="Arial"/>
            </a:endParaRPr>
          </a:p>
          <a:p>
            <a:pPr lvl="2">
              <a:lnSpc>
                <a:spcPct val="110000"/>
              </a:lnSpc>
            </a:pPr>
            <a:br>
              <a:rPr lang="en-US" sz="1200" dirty="0">
                <a:latin typeface="Arial"/>
                <a:cs typeface="Arial"/>
              </a:rPr>
            </a:br>
            <a:endParaRPr lang="en-US" sz="1200" dirty="0">
              <a:latin typeface="Arial"/>
              <a:cs typeface="Arial"/>
            </a:endParaRPr>
          </a:p>
          <a:p>
            <a:pPr lvl="2">
              <a:lnSpc>
                <a:spcPct val="110000"/>
              </a:lnSpc>
            </a:pPr>
            <a:endParaRPr lang="en-US" sz="1200" dirty="0">
              <a:latin typeface="Arial"/>
              <a:cs typeface="Arial"/>
            </a:endParaRPr>
          </a:p>
          <a:p>
            <a:pPr lvl="2">
              <a:lnSpc>
                <a:spcPct val="110000"/>
              </a:lnSpc>
            </a:pPr>
            <a:endParaRPr lang="en-US" sz="1200" dirty="0">
              <a:cs typeface="Arial"/>
            </a:endParaRPr>
          </a:p>
        </p:txBody>
      </p:sp>
      <p:sp>
        <p:nvSpPr>
          <p:cNvPr id="41" name="Content Placeholder 3">
            <a:extLst>
              <a:ext uri="{FF2B5EF4-FFF2-40B4-BE49-F238E27FC236}">
                <a16:creationId xmlns:a16="http://schemas.microsoft.com/office/drawing/2014/main" id="{A1E42A40-9522-4324-D06B-77C1909D1065}"/>
              </a:ext>
            </a:extLst>
          </p:cNvPr>
          <p:cNvSpPr>
            <a:spLocks noGrp="1"/>
          </p:cNvSpPr>
          <p:nvPr>
            <p:ph idx="1"/>
          </p:nvPr>
        </p:nvSpPr>
        <p:spPr>
          <a:xfrm>
            <a:off x="8121650" y="1189276"/>
            <a:ext cx="3495675" cy="1941827"/>
          </a:xfrm>
        </p:spPr>
        <p:txBody>
          <a:bodyPr/>
          <a:lstStyle/>
          <a:p>
            <a:pPr lvl="2"/>
            <a:r>
              <a:rPr lang="en-US" b="1" dirty="0" err="1">
                <a:latin typeface="Arial"/>
                <a:cs typeface="Arial"/>
              </a:rPr>
              <a:t>Drwy</a:t>
            </a:r>
            <a:r>
              <a:rPr lang="en-US" b="1" dirty="0">
                <a:latin typeface="Arial"/>
                <a:cs typeface="Arial"/>
              </a:rPr>
              <a:t> </a:t>
            </a:r>
            <a:r>
              <a:rPr lang="en-US" b="1" dirty="0" err="1">
                <a:latin typeface="Arial"/>
                <a:cs typeface="Arial"/>
              </a:rPr>
              <a:t>ddefnyddio</a:t>
            </a:r>
            <a:r>
              <a:rPr lang="en-US" b="1" dirty="0">
                <a:latin typeface="Arial"/>
                <a:cs typeface="Arial"/>
              </a:rPr>
              <a:t> </a:t>
            </a:r>
            <a:r>
              <a:rPr lang="en-US" b="1" dirty="0" err="1">
                <a:latin typeface="Arial"/>
                <a:cs typeface="Arial"/>
              </a:rPr>
              <a:t>adnoddau’r</a:t>
            </a:r>
            <a:r>
              <a:rPr lang="en-US" b="1" dirty="0">
                <a:latin typeface="Arial"/>
                <a:cs typeface="Arial"/>
              </a:rPr>
              <a:t> </a:t>
            </a:r>
            <a:r>
              <a:rPr lang="en-US" b="1" dirty="0" err="1">
                <a:latin typeface="Arial"/>
                <a:cs typeface="Arial"/>
              </a:rPr>
              <a:t>Ymgyrch</a:t>
            </a:r>
            <a:r>
              <a:rPr lang="en-US" b="1" dirty="0">
                <a:latin typeface="Arial"/>
                <a:cs typeface="Arial"/>
              </a:rPr>
              <a:t> </a:t>
            </a:r>
            <a:r>
              <a:rPr lang="en-US" b="1" dirty="0" err="1">
                <a:latin typeface="Arial"/>
                <a:cs typeface="Arial"/>
              </a:rPr>
              <a:t>Gwastraff</a:t>
            </a:r>
            <a:r>
              <a:rPr lang="en-US" b="1" dirty="0">
                <a:latin typeface="Arial"/>
                <a:cs typeface="Arial"/>
              </a:rPr>
              <a:t> </a:t>
            </a:r>
            <a:r>
              <a:rPr lang="en-US" b="1" dirty="0" err="1">
                <a:latin typeface="Arial"/>
                <a:cs typeface="Arial"/>
              </a:rPr>
              <a:t>Bwyd</a:t>
            </a:r>
            <a:r>
              <a:rPr lang="en-US" b="1" dirty="0">
                <a:latin typeface="Arial"/>
                <a:cs typeface="Arial"/>
              </a:rPr>
              <a:t> </a:t>
            </a:r>
            <a:r>
              <a:rPr lang="en-US" b="1" dirty="0" err="1">
                <a:latin typeface="Arial"/>
                <a:cs typeface="Arial"/>
              </a:rPr>
              <a:t>Gwych</a:t>
            </a:r>
            <a:r>
              <a:rPr lang="en-US" b="1" dirty="0">
                <a:latin typeface="Arial"/>
                <a:cs typeface="Arial"/>
              </a:rPr>
              <a:t> </a:t>
            </a:r>
            <a:r>
              <a:rPr lang="en-US" b="1" dirty="0" err="1">
                <a:latin typeface="Arial"/>
                <a:cs typeface="Arial"/>
              </a:rPr>
              <a:t>hyn</a:t>
            </a:r>
            <a:r>
              <a:rPr lang="en-US" b="1" dirty="0">
                <a:latin typeface="Arial"/>
                <a:cs typeface="Arial"/>
              </a:rPr>
              <a:t> </a:t>
            </a:r>
            <a:r>
              <a:rPr lang="en-US" b="1" dirty="0" err="1">
                <a:latin typeface="Arial"/>
                <a:cs typeface="Arial"/>
              </a:rPr>
              <a:t>sy’n</a:t>
            </a:r>
            <a:r>
              <a:rPr lang="en-US" b="1" dirty="0">
                <a:latin typeface="Arial"/>
                <a:cs typeface="Arial"/>
              </a:rPr>
              <a:t> </a:t>
            </a:r>
            <a:r>
              <a:rPr lang="en-US" b="1" dirty="0" err="1">
                <a:latin typeface="Arial"/>
                <a:cs typeface="Arial"/>
              </a:rPr>
              <a:t>cysylltu</a:t>
            </a:r>
            <a:r>
              <a:rPr lang="en-US" b="1" dirty="0">
                <a:latin typeface="Arial"/>
                <a:cs typeface="Arial"/>
              </a:rPr>
              <a:t> </a:t>
            </a:r>
            <a:r>
              <a:rPr lang="en-US" b="1" dirty="0" err="1">
                <a:latin typeface="Arial"/>
                <a:cs typeface="Arial"/>
              </a:rPr>
              <a:t>â’r</a:t>
            </a:r>
            <a:r>
              <a:rPr lang="en-US" b="1" dirty="0">
                <a:latin typeface="Arial"/>
                <a:cs typeface="Arial"/>
              </a:rPr>
              <a:t> </a:t>
            </a:r>
            <a:r>
              <a:rPr lang="en-US" b="1" dirty="0" err="1">
                <a:latin typeface="Arial"/>
                <a:cs typeface="Arial"/>
              </a:rPr>
              <a:t>cwricwlwm</a:t>
            </a:r>
            <a:r>
              <a:rPr lang="en-US" b="1" dirty="0">
                <a:latin typeface="Arial"/>
                <a:cs typeface="Arial"/>
              </a:rPr>
              <a:t>, </a:t>
            </a:r>
            <a:r>
              <a:rPr lang="en-US" b="1" dirty="0" err="1">
                <a:latin typeface="Arial"/>
                <a:cs typeface="Arial"/>
              </a:rPr>
              <a:t>rydych</a:t>
            </a:r>
            <a:r>
              <a:rPr lang="en-US" b="1" dirty="0">
                <a:latin typeface="Arial"/>
                <a:cs typeface="Arial"/>
              </a:rPr>
              <a:t> </a:t>
            </a:r>
            <a:r>
              <a:rPr lang="en-US" b="1" dirty="0" err="1">
                <a:latin typeface="Arial"/>
                <a:cs typeface="Arial"/>
              </a:rPr>
              <a:t>yn</a:t>
            </a:r>
            <a:r>
              <a:rPr lang="en-US" b="1" dirty="0">
                <a:latin typeface="Arial"/>
                <a:cs typeface="Arial"/>
              </a:rPr>
              <a:t> </a:t>
            </a:r>
            <a:r>
              <a:rPr lang="en-US" b="1" dirty="0" err="1">
                <a:latin typeface="Arial"/>
                <a:cs typeface="Arial"/>
              </a:rPr>
              <a:t>helpu’ch</a:t>
            </a:r>
            <a:r>
              <a:rPr lang="en-US" b="1" dirty="0">
                <a:latin typeface="Arial"/>
                <a:cs typeface="Arial"/>
              </a:rPr>
              <a:t> </a:t>
            </a:r>
            <a:r>
              <a:rPr lang="en-US" b="1" dirty="0" err="1">
                <a:latin typeface="Arial"/>
                <a:cs typeface="Arial"/>
              </a:rPr>
              <a:t>disgyblion</a:t>
            </a:r>
            <a:r>
              <a:rPr lang="en-US" b="1" dirty="0">
                <a:latin typeface="Arial"/>
                <a:cs typeface="Arial"/>
              </a:rPr>
              <a:t> </a:t>
            </a:r>
            <a:r>
              <a:rPr lang="en-US" b="1" dirty="0" err="1">
                <a:latin typeface="Arial"/>
                <a:cs typeface="Arial"/>
              </a:rPr>
              <a:t>ddeall</a:t>
            </a:r>
            <a:r>
              <a:rPr lang="en-US" b="1" dirty="0">
                <a:latin typeface="Arial"/>
                <a:cs typeface="Arial"/>
              </a:rPr>
              <a:t> mor </a:t>
            </a:r>
            <a:r>
              <a:rPr lang="en-US" b="1" dirty="0" err="1">
                <a:latin typeface="Arial"/>
                <a:cs typeface="Arial"/>
              </a:rPr>
              <a:t>bwysig</a:t>
            </a:r>
            <a:r>
              <a:rPr lang="en-US" b="1" dirty="0">
                <a:latin typeface="Arial"/>
                <a:cs typeface="Arial"/>
              </a:rPr>
              <a:t> </a:t>
            </a:r>
            <a:r>
              <a:rPr lang="en-US" b="1" dirty="0" err="1">
                <a:latin typeface="Arial"/>
                <a:cs typeface="Arial"/>
              </a:rPr>
              <a:t>yw</a:t>
            </a:r>
            <a:r>
              <a:rPr lang="en-US" b="1" dirty="0">
                <a:latin typeface="Arial"/>
                <a:cs typeface="Arial"/>
              </a:rPr>
              <a:t> </a:t>
            </a:r>
            <a:r>
              <a:rPr lang="en-US" b="1" dirty="0" err="1">
                <a:latin typeface="Arial"/>
                <a:cs typeface="Arial"/>
              </a:rPr>
              <a:t>ailgylchu</a:t>
            </a:r>
            <a:r>
              <a:rPr lang="en-US" b="1" dirty="0">
                <a:latin typeface="Arial"/>
                <a:cs typeface="Arial"/>
              </a:rPr>
              <a:t> </a:t>
            </a:r>
            <a:r>
              <a:rPr lang="en-US" b="1" dirty="0" err="1">
                <a:latin typeface="Arial"/>
                <a:cs typeface="Arial"/>
              </a:rPr>
              <a:t>ein</a:t>
            </a:r>
            <a:r>
              <a:rPr lang="en-US" b="1" dirty="0">
                <a:latin typeface="Arial"/>
                <a:cs typeface="Arial"/>
              </a:rPr>
              <a:t> </a:t>
            </a:r>
            <a:r>
              <a:rPr lang="en-US" b="1" dirty="0" err="1">
                <a:latin typeface="Arial"/>
                <a:cs typeface="Arial"/>
              </a:rPr>
              <a:t>gwastraff</a:t>
            </a:r>
            <a:r>
              <a:rPr lang="en-US" b="1" dirty="0">
                <a:latin typeface="Arial"/>
                <a:cs typeface="Arial"/>
              </a:rPr>
              <a:t> </a:t>
            </a:r>
            <a:r>
              <a:rPr lang="en-US" b="1" dirty="0" err="1">
                <a:latin typeface="Arial"/>
                <a:cs typeface="Arial"/>
              </a:rPr>
              <a:t>i</a:t>
            </a:r>
            <a:r>
              <a:rPr lang="en-US" b="1" dirty="0">
                <a:latin typeface="Arial"/>
                <a:cs typeface="Arial"/>
              </a:rPr>
              <a:t> </a:t>
            </a:r>
            <a:r>
              <a:rPr lang="en-US" b="1" dirty="0" err="1">
                <a:latin typeface="Arial"/>
                <a:cs typeface="Arial"/>
              </a:rPr>
              <a:t>greu</a:t>
            </a:r>
            <a:r>
              <a:rPr lang="en-US" b="1" dirty="0">
                <a:latin typeface="Arial"/>
                <a:cs typeface="Arial"/>
              </a:rPr>
              <a:t> </a:t>
            </a:r>
            <a:r>
              <a:rPr lang="en-US" b="1" dirty="0" err="1">
                <a:latin typeface="Arial"/>
                <a:cs typeface="Arial"/>
              </a:rPr>
              <a:t>ynni</a:t>
            </a:r>
            <a:r>
              <a:rPr lang="en-US" b="1" dirty="0">
                <a:latin typeface="Arial"/>
                <a:cs typeface="Arial"/>
              </a:rPr>
              <a:t> </a:t>
            </a:r>
            <a:r>
              <a:rPr lang="en-US" b="1" dirty="0" err="1">
                <a:latin typeface="Arial"/>
                <a:cs typeface="Arial"/>
              </a:rPr>
              <a:t>gwyrdd</a:t>
            </a:r>
            <a:r>
              <a:rPr lang="en-US" b="1" dirty="0">
                <a:latin typeface="Arial"/>
                <a:cs typeface="Arial"/>
              </a:rPr>
              <a:t>, a </a:t>
            </a:r>
            <a:r>
              <a:rPr lang="en-US" b="1" dirty="0" err="1">
                <a:latin typeface="Arial"/>
                <a:cs typeface="Arial"/>
              </a:rPr>
              <a:t>sut</a:t>
            </a:r>
            <a:r>
              <a:rPr lang="en-US" b="1" dirty="0">
                <a:latin typeface="Arial"/>
                <a:cs typeface="Arial"/>
              </a:rPr>
              <a:t> gall </a:t>
            </a:r>
            <a:r>
              <a:rPr lang="en-US" b="1" dirty="0" err="1">
                <a:latin typeface="Arial"/>
                <a:cs typeface="Arial"/>
              </a:rPr>
              <a:t>effeithio</a:t>
            </a:r>
            <a:r>
              <a:rPr lang="en-US" b="1" dirty="0">
                <a:latin typeface="Arial"/>
                <a:cs typeface="Arial"/>
              </a:rPr>
              <a:t> </a:t>
            </a:r>
            <a:r>
              <a:rPr lang="en-US" b="1" dirty="0" err="1">
                <a:latin typeface="Arial"/>
                <a:cs typeface="Arial"/>
              </a:rPr>
              <a:t>ar</a:t>
            </a:r>
            <a:r>
              <a:rPr lang="en-US" b="1" dirty="0">
                <a:latin typeface="Arial"/>
                <a:cs typeface="Arial"/>
              </a:rPr>
              <a:t> </a:t>
            </a:r>
            <a:r>
              <a:rPr lang="en-US" b="1" dirty="0" err="1">
                <a:latin typeface="Arial"/>
                <a:cs typeface="Arial"/>
              </a:rPr>
              <a:t>Gymru</a:t>
            </a:r>
            <a:r>
              <a:rPr lang="en-US" b="1" dirty="0">
                <a:latin typeface="Arial"/>
                <a:cs typeface="Arial"/>
              </a:rPr>
              <a:t> ac </a:t>
            </a:r>
            <a:r>
              <a:rPr lang="en-US" b="1" dirty="0" err="1">
                <a:latin typeface="Arial"/>
                <a:cs typeface="Arial"/>
              </a:rPr>
              <a:t>ar</a:t>
            </a:r>
            <a:r>
              <a:rPr lang="en-US" b="1" dirty="0">
                <a:latin typeface="Arial"/>
                <a:cs typeface="Arial"/>
              </a:rPr>
              <a:t> y </a:t>
            </a:r>
            <a:r>
              <a:rPr lang="en-US" b="1" dirty="0" err="1">
                <a:latin typeface="Arial"/>
                <a:cs typeface="Arial"/>
              </a:rPr>
              <a:t>blaned</a:t>
            </a:r>
            <a:r>
              <a:rPr lang="en-US" b="1" dirty="0">
                <a:latin typeface="Arial"/>
                <a:cs typeface="Arial"/>
              </a:rPr>
              <a:t>.</a:t>
            </a:r>
          </a:p>
          <a:p>
            <a:pPr lvl="2">
              <a:lnSpc>
                <a:spcPct val="110000"/>
              </a:lnSpc>
            </a:pPr>
            <a:r>
              <a:rPr lang="en-US" dirty="0" err="1"/>
              <a:t>Datblygwyd</a:t>
            </a:r>
            <a:r>
              <a:rPr lang="en-US" dirty="0"/>
              <a:t> y </a:t>
            </a:r>
            <a:r>
              <a:rPr lang="en-US" dirty="0" err="1"/>
              <a:t>rhaglen</a:t>
            </a:r>
            <a:r>
              <a:rPr lang="en-US" dirty="0"/>
              <a:t> hon </a:t>
            </a:r>
            <a:r>
              <a:rPr lang="en-US" dirty="0" err="1"/>
              <a:t>mewn</a:t>
            </a:r>
            <a:r>
              <a:rPr lang="en-US" dirty="0"/>
              <a:t> </a:t>
            </a:r>
            <a:r>
              <a:rPr lang="en-US" dirty="0" err="1"/>
              <a:t>partneriaeth</a:t>
            </a:r>
            <a:r>
              <a:rPr lang="en-US" dirty="0"/>
              <a:t> ag EVERFI a </a:t>
            </a:r>
            <a:r>
              <a:rPr lang="en-US" dirty="0" err="1"/>
              <a:t>phanel</a:t>
            </a:r>
            <a:r>
              <a:rPr lang="en-US" dirty="0"/>
              <a:t> o </a:t>
            </a:r>
            <a:r>
              <a:rPr lang="en-US" dirty="0" err="1"/>
              <a:t>athrawon</a:t>
            </a:r>
            <a:r>
              <a:rPr lang="en-US" dirty="0"/>
              <a:t> </a:t>
            </a:r>
            <a:r>
              <a:rPr lang="en-US" dirty="0" err="1"/>
              <a:t>gweithredol</a:t>
            </a:r>
            <a:r>
              <a:rPr lang="en-US" dirty="0"/>
              <a:t>.</a:t>
            </a:r>
          </a:p>
        </p:txBody>
      </p:sp>
      <p:sp>
        <p:nvSpPr>
          <p:cNvPr id="42" name="Content Placeholder 3">
            <a:extLst>
              <a:ext uri="{FF2B5EF4-FFF2-40B4-BE49-F238E27FC236}">
                <a16:creationId xmlns:a16="http://schemas.microsoft.com/office/drawing/2014/main" id="{0063688E-C68B-6586-FA96-A8E986DCB971}"/>
              </a:ext>
            </a:extLst>
          </p:cNvPr>
          <p:cNvSpPr txBox="1">
            <a:spLocks/>
          </p:cNvSpPr>
          <p:nvPr/>
        </p:nvSpPr>
        <p:spPr>
          <a:xfrm>
            <a:off x="8133492" y="5188072"/>
            <a:ext cx="3667003" cy="959557"/>
          </a:xfrm>
          <a:prstGeom prst="rect">
            <a:avLst/>
          </a:prstGeom>
        </p:spPr>
        <p:txBody>
          <a:bodyPr vert="horz" lIns="180000" tIns="144000" rIns="144000" bIns="144000" rtlCol="0" anchor="t" anchorCtr="0">
            <a:noAutofit/>
          </a:bodyPr>
          <a:lstStyle>
            <a:lvl1pPr marL="0" indent="0" algn="l" defTabSz="914400" rtl="0" eaLnBrk="1" latinLnBrk="0" hangingPunct="1">
              <a:lnSpc>
                <a:spcPct val="110000"/>
              </a:lnSpc>
              <a:spcBef>
                <a:spcPts val="0"/>
              </a:spcBef>
              <a:spcAft>
                <a:spcPts val="1200"/>
              </a:spcAft>
              <a:buFontTx/>
              <a:buNone/>
              <a:defRPr sz="1400" b="0" i="0" kern="1200" spc="-2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ts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ts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72800" indent="-172800" algn="l" defTabSz="914400" rtl="0" eaLnBrk="1" latinLnBrk="0" hangingPunct="1">
              <a:lnSpc>
                <a:spcPct val="120000"/>
              </a:lnSpc>
              <a:spcBef>
                <a:spcPts val="0"/>
              </a:spcBef>
              <a:spcAft>
                <a:spcPts val="1200"/>
              </a:spcAft>
              <a:buFont typeface="Apple Symbols" panose="02000000000000000000" pitchFamily="2" charset="-79"/>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ts val="0"/>
              </a:spcBef>
              <a:spcAft>
                <a:spcPts val="1000"/>
              </a:spcAft>
              <a:buFont typeface="Arial" panose="020B0604020202020204" pitchFamily="34" charset="0"/>
              <a:buNone/>
              <a:defRPr sz="1200" b="1" i="0" kern="1200" spc="-2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r>
              <a:rPr lang="en-US" b="1" dirty="0" err="1"/>
              <a:t>Gallwch</a:t>
            </a:r>
            <a:r>
              <a:rPr lang="en-US" b="1" dirty="0"/>
              <a:t> </a:t>
            </a:r>
            <a:r>
              <a:rPr lang="en-US" b="1" dirty="0" err="1"/>
              <a:t>ddod</a:t>
            </a:r>
            <a:r>
              <a:rPr lang="en-US" b="1" dirty="0"/>
              <a:t> o </a:t>
            </a:r>
            <a:r>
              <a:rPr lang="en-US" b="1" dirty="0" err="1"/>
              <a:t>hyd</a:t>
            </a:r>
            <a:r>
              <a:rPr lang="en-US" b="1" dirty="0"/>
              <a:t> </a:t>
            </a:r>
            <a:r>
              <a:rPr lang="en-US" b="1" dirty="0" err="1"/>
              <a:t>i</a:t>
            </a:r>
            <a:r>
              <a:rPr lang="en-US" b="1" dirty="0"/>
              <a:t> </a:t>
            </a:r>
            <a:r>
              <a:rPr lang="en-US" b="1" dirty="0" err="1"/>
              <a:t>bopeth</a:t>
            </a:r>
            <a:r>
              <a:rPr lang="en-US" b="1" dirty="0"/>
              <a:t> y </a:t>
            </a:r>
            <a:r>
              <a:rPr lang="en-US" b="1" dirty="0" err="1"/>
              <a:t>mae</a:t>
            </a:r>
            <a:r>
              <a:rPr lang="en-US" b="1" dirty="0"/>
              <a:t> </a:t>
            </a:r>
            <a:r>
              <a:rPr lang="en-US" b="1" dirty="0" err="1"/>
              <a:t>ei</a:t>
            </a:r>
            <a:r>
              <a:rPr lang="en-US" b="1" dirty="0"/>
              <a:t> </a:t>
            </a:r>
            <a:r>
              <a:rPr lang="en-US" b="1" dirty="0" err="1"/>
              <a:t>angen</a:t>
            </a:r>
            <a:r>
              <a:rPr lang="en-US" b="1" dirty="0"/>
              <a:t> </a:t>
            </a:r>
            <a:r>
              <a:rPr lang="en-US" b="1" dirty="0" err="1"/>
              <a:t>arnoch</a:t>
            </a:r>
            <a:r>
              <a:rPr lang="en-US" b="1" dirty="0"/>
              <a:t> </a:t>
            </a:r>
            <a:r>
              <a:rPr lang="en-US" b="1" dirty="0" err="1"/>
              <a:t>i</a:t>
            </a:r>
            <a:r>
              <a:rPr lang="en-US" b="1" dirty="0"/>
              <a:t> </a:t>
            </a:r>
            <a:r>
              <a:rPr lang="en-US" b="1" dirty="0" err="1"/>
              <a:t>ymuno</a:t>
            </a:r>
            <a:r>
              <a:rPr lang="en-US" b="1" dirty="0"/>
              <a:t> </a:t>
            </a:r>
            <a:r>
              <a:rPr lang="en-US" b="1" dirty="0" err="1"/>
              <a:t>â’r</a:t>
            </a:r>
            <a:r>
              <a:rPr lang="en-US" b="1" dirty="0"/>
              <a:t> </a:t>
            </a:r>
            <a:r>
              <a:rPr lang="en-US" b="1" dirty="0" err="1"/>
              <a:t>Ymgyrch</a:t>
            </a:r>
            <a:r>
              <a:rPr lang="en-US" b="1" dirty="0"/>
              <a:t> </a:t>
            </a:r>
            <a:r>
              <a:rPr lang="en-US" b="1" dirty="0" err="1"/>
              <a:t>Gwastraff</a:t>
            </a:r>
            <a:r>
              <a:rPr lang="en-US" b="1" dirty="0"/>
              <a:t> </a:t>
            </a:r>
            <a:br>
              <a:rPr lang="en-US" b="1" dirty="0"/>
            </a:br>
            <a:r>
              <a:rPr lang="en-US" b="1" dirty="0" err="1"/>
              <a:t>Bwyd</a:t>
            </a:r>
            <a:r>
              <a:rPr lang="en-US" b="1" dirty="0"/>
              <a:t> </a:t>
            </a:r>
            <a:r>
              <a:rPr lang="en-US" b="1" dirty="0" err="1"/>
              <a:t>Gwych</a:t>
            </a:r>
            <a:r>
              <a:rPr lang="en-US" b="1" dirty="0"/>
              <a:t> </a:t>
            </a:r>
            <a:r>
              <a:rPr lang="en-US" b="1" dirty="0" err="1"/>
              <a:t>ar</a:t>
            </a:r>
            <a:r>
              <a:rPr lang="en-US" b="1" dirty="0"/>
              <a:t> </a:t>
            </a:r>
            <a:r>
              <a:rPr lang="en-US" b="1" dirty="0" err="1"/>
              <a:t>wefan</a:t>
            </a:r>
            <a:r>
              <a:rPr lang="en-US" b="1" dirty="0"/>
              <a:t> Cymru </a:t>
            </a:r>
            <a:r>
              <a:rPr lang="en-US" b="1" dirty="0" err="1"/>
              <a:t>yn</a:t>
            </a:r>
            <a:r>
              <a:rPr lang="en-US" b="1" dirty="0"/>
              <a:t> </a:t>
            </a:r>
            <a:r>
              <a:rPr lang="en-US" b="1" dirty="0" err="1"/>
              <a:t>Ailgylchu</a:t>
            </a:r>
            <a:r>
              <a:rPr lang="en-US" b="1" dirty="0"/>
              <a:t>: </a:t>
            </a:r>
            <a:br>
              <a:rPr lang="en-US" b="1" dirty="0"/>
            </a:br>
            <a:r>
              <a:rPr lang="cy-GB" sz="1200" b="1" i="0" u="sng" strike="noStrike" cap="none" spc="-10" baseline="0" dirty="0">
                <a:effectLst/>
                <a:latin typeface="Arial"/>
                <a:ea typeface="Arial"/>
                <a:cs typeface="Arial"/>
                <a:hlinkClick r:id="rId13">
                  <a:extLst>
                    <a:ext uri="{A12FA001-AC4F-418D-AE19-62706E023703}">
                      <ahyp:hlinkClr xmlns:ahyp="http://schemas.microsoft.com/office/drawing/2018/hyperlinkcolor" val="tx"/>
                    </a:ext>
                  </a:extLst>
                </a:hlinkClick>
              </a:rPr>
              <a:t>www.cymruynailgylchu.org.uk/ysgolion</a:t>
            </a:r>
            <a:endParaRPr lang="en-US" b="1" dirty="0"/>
          </a:p>
        </p:txBody>
      </p:sp>
      <p:sp>
        <p:nvSpPr>
          <p:cNvPr id="43" name="Content Placeholder 3">
            <a:extLst>
              <a:ext uri="{FF2B5EF4-FFF2-40B4-BE49-F238E27FC236}">
                <a16:creationId xmlns:a16="http://schemas.microsoft.com/office/drawing/2014/main" id="{28AF8333-F0B2-F01A-ABC0-CA3ACF226242}"/>
              </a:ext>
            </a:extLst>
          </p:cNvPr>
          <p:cNvSpPr txBox="1">
            <a:spLocks/>
          </p:cNvSpPr>
          <p:nvPr/>
        </p:nvSpPr>
        <p:spPr>
          <a:xfrm>
            <a:off x="8078401" y="3751244"/>
            <a:ext cx="3596845" cy="2085989"/>
          </a:xfrm>
          <a:prstGeom prst="rect">
            <a:avLst/>
          </a:prstGeom>
        </p:spPr>
        <p:txBody>
          <a:bodyPr vert="horz" lIns="180000" tIns="144000" rIns="144000" bIns="144000" rtlCol="0" anchor="t" anchorCtr="0">
            <a:noAutofit/>
          </a:bodyPr>
          <a:lstStyle>
            <a:lvl1pPr marL="0" indent="0" algn="l" defTabSz="914400" rtl="0" eaLnBrk="1" latinLnBrk="0" hangingPunct="1">
              <a:lnSpc>
                <a:spcPct val="110000"/>
              </a:lnSpc>
              <a:spcBef>
                <a:spcPts val="0"/>
              </a:spcBef>
              <a:spcAft>
                <a:spcPts val="900"/>
              </a:spcAft>
              <a:buFontTx/>
              <a:buNone/>
              <a:defRPr sz="14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ts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ts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ts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ts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r>
              <a:rPr lang="en-US" b="1" dirty="0" err="1">
                <a:latin typeface="Arial"/>
                <a:cs typeface="Arial"/>
              </a:rPr>
              <a:t>Caiff</a:t>
            </a:r>
            <a:r>
              <a:rPr lang="en-US" b="1" dirty="0">
                <a:latin typeface="Arial"/>
                <a:cs typeface="Arial"/>
              </a:rPr>
              <a:t> </a:t>
            </a:r>
            <a:r>
              <a:rPr lang="en-US" b="1" dirty="0" err="1">
                <a:latin typeface="Arial"/>
                <a:cs typeface="Arial"/>
              </a:rPr>
              <a:t>disgyblion</a:t>
            </a:r>
            <a:r>
              <a:rPr lang="en-US" b="1" dirty="0">
                <a:latin typeface="Arial"/>
                <a:cs typeface="Arial"/>
              </a:rPr>
              <a:t> </a:t>
            </a:r>
            <a:r>
              <a:rPr lang="en-US" b="1" dirty="0" err="1">
                <a:latin typeface="Arial"/>
                <a:cs typeface="Arial"/>
              </a:rPr>
              <a:t>roi</a:t>
            </a:r>
            <a:r>
              <a:rPr lang="en-US" b="1" dirty="0">
                <a:latin typeface="Arial"/>
                <a:cs typeface="Arial"/>
              </a:rPr>
              <a:t> </a:t>
            </a:r>
            <a:r>
              <a:rPr lang="en-US" b="1" dirty="0" err="1">
                <a:latin typeface="Arial"/>
                <a:cs typeface="Arial"/>
              </a:rPr>
              <a:t>cynnig</a:t>
            </a:r>
            <a:r>
              <a:rPr lang="en-US" b="1" dirty="0">
                <a:latin typeface="Arial"/>
                <a:cs typeface="Arial"/>
              </a:rPr>
              <a:t> </a:t>
            </a:r>
            <a:r>
              <a:rPr lang="en-US" b="1" dirty="0" err="1">
                <a:latin typeface="Arial"/>
                <a:cs typeface="Arial"/>
              </a:rPr>
              <a:t>ar</a:t>
            </a:r>
            <a:r>
              <a:rPr lang="en-US" b="1" dirty="0">
                <a:latin typeface="Arial"/>
                <a:cs typeface="Arial"/>
              </a:rPr>
              <a:t> y </a:t>
            </a:r>
            <a:r>
              <a:rPr lang="en-US" b="1" dirty="0" err="1">
                <a:latin typeface="Arial"/>
                <a:cs typeface="Arial"/>
              </a:rPr>
              <a:t>gystadleuaeth</a:t>
            </a:r>
            <a:r>
              <a:rPr lang="en-US" b="1" dirty="0">
                <a:latin typeface="Arial"/>
                <a:cs typeface="Arial"/>
              </a:rPr>
              <a:t> </a:t>
            </a:r>
            <a:r>
              <a:rPr lang="en-US" b="1" dirty="0" err="1">
                <a:latin typeface="Arial"/>
                <a:cs typeface="Arial"/>
              </a:rPr>
              <a:t>drwy</a:t>
            </a:r>
            <a:r>
              <a:rPr lang="en-US" b="1" dirty="0">
                <a:latin typeface="Arial"/>
                <a:cs typeface="Arial"/>
              </a:rPr>
              <a:t> </a:t>
            </a:r>
            <a:r>
              <a:rPr lang="en-US" b="1" dirty="0" err="1">
                <a:latin typeface="Arial"/>
                <a:cs typeface="Arial"/>
              </a:rPr>
              <a:t>greu</a:t>
            </a:r>
            <a:r>
              <a:rPr lang="en-US" b="1" dirty="0">
                <a:latin typeface="Arial"/>
                <a:cs typeface="Arial"/>
              </a:rPr>
              <a:t> poster </a:t>
            </a:r>
            <a:r>
              <a:rPr lang="en-US" b="1" dirty="0" err="1">
                <a:latin typeface="Arial"/>
                <a:cs typeface="Arial"/>
              </a:rPr>
              <a:t>rysáit</a:t>
            </a:r>
            <a:r>
              <a:rPr lang="en-US" b="1" dirty="0">
                <a:latin typeface="Arial"/>
                <a:cs typeface="Arial"/>
              </a:rPr>
              <a:t> </a:t>
            </a:r>
            <a:r>
              <a:rPr lang="en-US" b="1" dirty="0" err="1">
                <a:latin typeface="Arial"/>
                <a:cs typeface="Arial"/>
              </a:rPr>
              <a:t>yn</a:t>
            </a:r>
            <a:r>
              <a:rPr lang="en-US" b="1" dirty="0">
                <a:latin typeface="Arial"/>
                <a:cs typeface="Arial"/>
              </a:rPr>
              <a:t> </a:t>
            </a:r>
            <a:r>
              <a:rPr lang="en-US" b="1" dirty="0" err="1">
                <a:latin typeface="Arial"/>
                <a:cs typeface="Arial"/>
              </a:rPr>
              <a:t>dangos</a:t>
            </a:r>
            <a:r>
              <a:rPr lang="en-US" b="1" dirty="0">
                <a:latin typeface="Arial"/>
                <a:cs typeface="Arial"/>
              </a:rPr>
              <a:t> </a:t>
            </a:r>
            <a:r>
              <a:rPr lang="en-US" b="1" dirty="0" err="1">
                <a:latin typeface="Arial"/>
                <a:cs typeface="Arial"/>
              </a:rPr>
              <a:t>sut</a:t>
            </a:r>
            <a:r>
              <a:rPr lang="en-US" b="1" dirty="0">
                <a:latin typeface="Arial"/>
                <a:cs typeface="Arial"/>
              </a:rPr>
              <a:t> </a:t>
            </a:r>
            <a:r>
              <a:rPr lang="en-US" b="1" dirty="0" err="1">
                <a:latin typeface="Arial"/>
                <a:cs typeface="Arial"/>
              </a:rPr>
              <a:t>gallwn</a:t>
            </a:r>
            <a:r>
              <a:rPr lang="en-US" b="1" dirty="0">
                <a:latin typeface="Arial"/>
                <a:cs typeface="Arial"/>
              </a:rPr>
              <a:t> </a:t>
            </a:r>
            <a:r>
              <a:rPr lang="en-US" b="1" dirty="0" err="1">
                <a:latin typeface="Arial"/>
                <a:cs typeface="Arial"/>
              </a:rPr>
              <a:t>ddefnyddio</a:t>
            </a:r>
            <a:r>
              <a:rPr lang="en-US" b="1" dirty="0">
                <a:latin typeface="Arial"/>
                <a:cs typeface="Arial"/>
              </a:rPr>
              <a:t> </a:t>
            </a:r>
            <a:r>
              <a:rPr lang="en-US" b="1" dirty="0" err="1">
                <a:latin typeface="Arial"/>
                <a:cs typeface="Arial"/>
              </a:rPr>
              <a:t>bwydydd</a:t>
            </a:r>
            <a:r>
              <a:rPr lang="en-US" b="1" dirty="0">
                <a:latin typeface="Arial"/>
                <a:cs typeface="Arial"/>
              </a:rPr>
              <a:t> a </a:t>
            </a:r>
            <a:r>
              <a:rPr lang="en-US" b="1" dirty="0" err="1">
                <a:latin typeface="Arial"/>
                <a:cs typeface="Arial"/>
              </a:rPr>
              <a:t>gaiff</a:t>
            </a:r>
            <a:r>
              <a:rPr lang="en-US" b="1" dirty="0">
                <a:latin typeface="Arial"/>
                <a:cs typeface="Arial"/>
              </a:rPr>
              <a:t> </a:t>
            </a:r>
            <a:r>
              <a:rPr lang="en-US" b="1" dirty="0" err="1">
                <a:latin typeface="Arial"/>
                <a:cs typeface="Arial"/>
              </a:rPr>
              <a:t>eu</a:t>
            </a:r>
            <a:r>
              <a:rPr lang="en-US" b="1" dirty="0">
                <a:latin typeface="Arial"/>
                <a:cs typeface="Arial"/>
              </a:rPr>
              <a:t> </a:t>
            </a:r>
            <a:r>
              <a:rPr lang="en-US" b="1" dirty="0" err="1">
                <a:latin typeface="Arial"/>
                <a:cs typeface="Arial"/>
              </a:rPr>
              <a:t>gwastraffu’n</a:t>
            </a:r>
            <a:r>
              <a:rPr lang="en-US" b="1" dirty="0">
                <a:latin typeface="Arial"/>
                <a:cs typeface="Arial"/>
              </a:rPr>
              <a:t> </a:t>
            </a:r>
            <a:r>
              <a:rPr lang="en-US" b="1" dirty="0" err="1">
                <a:latin typeface="Arial"/>
                <a:cs typeface="Arial"/>
              </a:rPr>
              <a:t>aml</a:t>
            </a:r>
            <a:r>
              <a:rPr lang="en-US" b="1" dirty="0">
                <a:latin typeface="Arial"/>
                <a:cs typeface="Arial"/>
              </a:rPr>
              <a:t>. </a:t>
            </a:r>
            <a:r>
              <a:rPr lang="en-US" b="1" dirty="0" err="1">
                <a:latin typeface="Arial"/>
                <a:cs typeface="Arial"/>
              </a:rPr>
              <a:t>Mae’r</a:t>
            </a:r>
            <a:r>
              <a:rPr lang="en-US" b="1" dirty="0">
                <a:latin typeface="Arial"/>
                <a:cs typeface="Arial"/>
              </a:rPr>
              <a:t> </a:t>
            </a:r>
            <a:r>
              <a:rPr lang="en-US" b="1" dirty="0" err="1">
                <a:latin typeface="Arial"/>
                <a:cs typeface="Arial"/>
              </a:rPr>
              <a:t>gwobrau’n</a:t>
            </a:r>
            <a:r>
              <a:rPr lang="en-US" b="1" dirty="0">
                <a:latin typeface="Arial"/>
                <a:cs typeface="Arial"/>
              </a:rPr>
              <a:t> </a:t>
            </a:r>
            <a:r>
              <a:rPr lang="en-US" b="1" dirty="0" err="1">
                <a:latin typeface="Arial"/>
                <a:cs typeface="Arial"/>
              </a:rPr>
              <a:t>cynnwys</a:t>
            </a:r>
            <a:r>
              <a:rPr lang="en-US" b="1" dirty="0">
                <a:latin typeface="Arial"/>
                <a:cs typeface="Arial"/>
              </a:rPr>
              <a:t> hamper </a:t>
            </a:r>
            <a:r>
              <a:rPr lang="en-US" b="1" dirty="0" err="1">
                <a:latin typeface="Arial"/>
                <a:cs typeface="Arial"/>
              </a:rPr>
              <a:t>bwyd</a:t>
            </a:r>
            <a:r>
              <a:rPr lang="en-US" b="1" dirty="0">
                <a:latin typeface="Arial"/>
                <a:cs typeface="Arial"/>
              </a:rPr>
              <a:t> </a:t>
            </a:r>
            <a:r>
              <a:rPr lang="en-US" b="1" dirty="0" err="1">
                <a:latin typeface="Arial"/>
                <a:cs typeface="Arial"/>
              </a:rPr>
              <a:t>wedi’i</a:t>
            </a:r>
            <a:r>
              <a:rPr lang="en-US" b="1" dirty="0">
                <a:latin typeface="Arial"/>
                <a:cs typeface="Arial"/>
              </a:rPr>
              <a:t> </a:t>
            </a:r>
            <a:r>
              <a:rPr lang="en-US" b="1" dirty="0" err="1">
                <a:latin typeface="Arial"/>
                <a:cs typeface="Arial"/>
              </a:rPr>
              <a:t>deilwra</a:t>
            </a:r>
            <a:r>
              <a:rPr lang="en-US" b="1" dirty="0">
                <a:latin typeface="Arial"/>
                <a:cs typeface="Arial"/>
              </a:rPr>
              <a:t> </a:t>
            </a:r>
            <a:r>
              <a:rPr lang="en-US" b="1" dirty="0" err="1">
                <a:latin typeface="Arial"/>
                <a:cs typeface="Arial"/>
              </a:rPr>
              <a:t>i’r</a:t>
            </a:r>
            <a:r>
              <a:rPr lang="en-US" b="1" dirty="0">
                <a:latin typeface="Arial"/>
                <a:cs typeface="Arial"/>
              </a:rPr>
              <a:t> </a:t>
            </a:r>
            <a:r>
              <a:rPr lang="en-US" b="1" dirty="0" err="1">
                <a:latin typeface="Arial"/>
                <a:cs typeface="Arial"/>
              </a:rPr>
              <a:t>teulu</a:t>
            </a:r>
            <a:r>
              <a:rPr lang="en-US" b="1" dirty="0">
                <a:latin typeface="Arial"/>
                <a:cs typeface="Arial"/>
              </a:rPr>
              <a:t> a </a:t>
            </a:r>
            <a:r>
              <a:rPr lang="en-US" b="1" dirty="0" err="1">
                <a:latin typeface="Arial"/>
                <a:cs typeface="Arial"/>
              </a:rPr>
              <a:t>llyfrau</a:t>
            </a:r>
            <a:r>
              <a:rPr lang="en-US" b="1" dirty="0">
                <a:latin typeface="Arial"/>
                <a:cs typeface="Arial"/>
              </a:rPr>
              <a:t> </a:t>
            </a:r>
            <a:r>
              <a:rPr lang="en-US" b="1" dirty="0" err="1">
                <a:latin typeface="Arial"/>
                <a:cs typeface="Arial"/>
              </a:rPr>
              <a:t>i’r</a:t>
            </a:r>
            <a:r>
              <a:rPr lang="en-US" b="1" dirty="0">
                <a:latin typeface="Arial"/>
                <a:cs typeface="Arial"/>
              </a:rPr>
              <a:t> </a:t>
            </a:r>
            <a:r>
              <a:rPr lang="en-US" b="1" dirty="0" err="1">
                <a:latin typeface="Arial"/>
                <a:cs typeface="Arial"/>
              </a:rPr>
              <a:t>ysgol</a:t>
            </a:r>
            <a:r>
              <a:rPr lang="en-US" b="1" dirty="0">
                <a:latin typeface="Arial"/>
                <a:cs typeface="Arial"/>
              </a:rPr>
              <a:t>.</a:t>
            </a:r>
          </a:p>
          <a:p>
            <a:pPr lvl="2"/>
            <a:endParaRPr lang="en-US" b="1" dirty="0">
              <a:latin typeface="Arial"/>
              <a:cs typeface="Arial"/>
            </a:endParaRPr>
          </a:p>
        </p:txBody>
      </p:sp>
    </p:spTree>
    <p:extLst>
      <p:ext uri="{BB962C8B-B14F-4D97-AF65-F5344CB8AC3E}">
        <p14:creationId xmlns:p14="http://schemas.microsoft.com/office/powerpoint/2010/main" val="38046221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DB123B-217E-6772-321B-7095DD464489}"/>
            </a:ext>
          </a:extLst>
        </p:cNvPr>
        <p:cNvGrpSpPr/>
        <p:nvPr/>
      </p:nvGrpSpPr>
      <p:grpSpPr>
        <a:xfrm>
          <a:off x="0" y="0"/>
          <a:ext cx="0" cy="0"/>
          <a:chOff x="0" y="0"/>
          <a:chExt cx="0" cy="0"/>
        </a:xfrm>
      </p:grpSpPr>
      <p:pic>
        <p:nvPicPr>
          <p:cNvPr id="50" name="Graphic 49">
            <a:extLst>
              <a:ext uri="{FF2B5EF4-FFF2-40B4-BE49-F238E27FC236}">
                <a16:creationId xmlns:a16="http://schemas.microsoft.com/office/drawing/2014/main" id="{85D927E3-CBE0-40A4-D3E4-B5F4F651DC91}"/>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4365" y="213769"/>
            <a:ext cx="1806552" cy="275523"/>
          </a:xfrm>
          <a:prstGeom prst="rect">
            <a:avLst/>
          </a:prstGeom>
        </p:spPr>
      </p:pic>
      <p:sp>
        <p:nvSpPr>
          <p:cNvPr id="15" name="Content Placeholder 14">
            <a:extLst>
              <a:ext uri="{FF2B5EF4-FFF2-40B4-BE49-F238E27FC236}">
                <a16:creationId xmlns:a16="http://schemas.microsoft.com/office/drawing/2014/main" id="{E4D041A8-1A87-6BA0-003A-38EAC0121026}"/>
              </a:ext>
            </a:extLst>
          </p:cNvPr>
          <p:cNvSpPr>
            <a:spLocks noGrp="1"/>
          </p:cNvSpPr>
          <p:nvPr>
            <p:ph idx="18"/>
          </p:nvPr>
        </p:nvSpPr>
        <p:spPr>
          <a:xfrm>
            <a:off x="574675" y="218701"/>
            <a:ext cx="3495675" cy="334097"/>
          </a:xfrm>
        </p:spPr>
        <p:txBody>
          <a:bodyPr/>
          <a:lstStyle/>
          <a:p>
            <a:r>
              <a:rPr lang="cy-GB"/>
              <a:t>Cyflwyniad Opsiwn 2</a:t>
            </a:r>
          </a:p>
        </p:txBody>
      </p:sp>
      <p:sp>
        <p:nvSpPr>
          <p:cNvPr id="10" name="Title 9">
            <a:extLst>
              <a:ext uri="{FF2B5EF4-FFF2-40B4-BE49-F238E27FC236}">
                <a16:creationId xmlns:a16="http://schemas.microsoft.com/office/drawing/2014/main" id="{504C241F-EA2A-EED0-998F-557B835D43A2}"/>
              </a:ext>
            </a:extLst>
          </p:cNvPr>
          <p:cNvSpPr>
            <a:spLocks noGrp="1"/>
          </p:cNvSpPr>
          <p:nvPr>
            <p:ph type="title"/>
          </p:nvPr>
        </p:nvSpPr>
        <p:spPr>
          <a:xfrm>
            <a:off x="574674" y="534988"/>
            <a:ext cx="6727825" cy="755650"/>
          </a:xfrm>
        </p:spPr>
        <p:txBody>
          <a:bodyPr/>
          <a:lstStyle/>
          <a:p>
            <a:r>
              <a:rPr lang="cy-GB" dirty="0"/>
              <a:t>Pam mae gwastraff bwyd o bwys</a:t>
            </a:r>
          </a:p>
        </p:txBody>
      </p:sp>
      <p:sp>
        <p:nvSpPr>
          <p:cNvPr id="34" name="Rounded Rectangle 33">
            <a:extLst>
              <a:ext uri="{FF2B5EF4-FFF2-40B4-BE49-F238E27FC236}">
                <a16:creationId xmlns:a16="http://schemas.microsoft.com/office/drawing/2014/main" id="{3108D7D8-2BB7-5E6D-D7BF-C087582FB542}"/>
              </a:ext>
            </a:extLst>
          </p:cNvPr>
          <p:cNvSpPr/>
          <p:nvPr/>
        </p:nvSpPr>
        <p:spPr>
          <a:xfrm>
            <a:off x="581780" y="1630618"/>
            <a:ext cx="3446030" cy="4194000"/>
          </a:xfrm>
          <a:prstGeom prst="roundRect">
            <a:avLst>
              <a:gd name="adj" fmla="val 4417"/>
            </a:avLst>
          </a:prstGeom>
          <a:solidFill>
            <a:srgbClr val="9BC4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34">
            <a:extLst>
              <a:ext uri="{FF2B5EF4-FFF2-40B4-BE49-F238E27FC236}">
                <a16:creationId xmlns:a16="http://schemas.microsoft.com/office/drawing/2014/main" id="{9DC8C9E1-09B2-1AC6-E14B-A7AD63FE2273}"/>
              </a:ext>
            </a:extLst>
          </p:cNvPr>
          <p:cNvSpPr/>
          <p:nvPr/>
        </p:nvSpPr>
        <p:spPr>
          <a:xfrm>
            <a:off x="4371337" y="1630618"/>
            <a:ext cx="3446030" cy="4194000"/>
          </a:xfrm>
          <a:prstGeom prst="roundRect">
            <a:avLst>
              <a:gd name="adj" fmla="val 4417"/>
            </a:avLst>
          </a:prstGeom>
          <a:solidFill>
            <a:srgbClr val="9BC4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85511BE-8C02-85B4-B862-8D7C8B4ACB2A}"/>
              </a:ext>
            </a:extLst>
          </p:cNvPr>
          <p:cNvSpPr/>
          <p:nvPr/>
        </p:nvSpPr>
        <p:spPr>
          <a:xfrm>
            <a:off x="8152822" y="1630618"/>
            <a:ext cx="3446030" cy="4194000"/>
          </a:xfrm>
          <a:prstGeom prst="roundRect">
            <a:avLst>
              <a:gd name="adj" fmla="val 4417"/>
            </a:avLst>
          </a:prstGeom>
          <a:solidFill>
            <a:srgbClr val="9BC4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Content Placeholder 42">
            <a:extLst>
              <a:ext uri="{FF2B5EF4-FFF2-40B4-BE49-F238E27FC236}">
                <a16:creationId xmlns:a16="http://schemas.microsoft.com/office/drawing/2014/main" id="{5B9B5914-9758-9646-19B4-5C10588050B3}"/>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51149" y="1619774"/>
            <a:ext cx="3519201" cy="4249398"/>
          </a:xfrm>
          <a:prstGeom prst="rect">
            <a:avLst/>
          </a:prstGeom>
        </p:spPr>
      </p:pic>
      <p:pic>
        <p:nvPicPr>
          <p:cNvPr id="38" name="Content Placeholder 42">
            <a:extLst>
              <a:ext uri="{FF2B5EF4-FFF2-40B4-BE49-F238E27FC236}">
                <a16:creationId xmlns:a16="http://schemas.microsoft.com/office/drawing/2014/main" id="{CA09E728-C63D-71CE-6B9C-7B96E7AAE06A}"/>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flipH="1">
            <a:off x="4327811" y="1619774"/>
            <a:ext cx="3519201" cy="4249398"/>
          </a:xfrm>
          <a:prstGeom prst="rect">
            <a:avLst/>
          </a:prstGeom>
        </p:spPr>
      </p:pic>
      <p:pic>
        <p:nvPicPr>
          <p:cNvPr id="39" name="Content Placeholder 42">
            <a:extLst>
              <a:ext uri="{FF2B5EF4-FFF2-40B4-BE49-F238E27FC236}">
                <a16:creationId xmlns:a16="http://schemas.microsoft.com/office/drawing/2014/main" id="{C5CF0E2A-678C-DB99-60C7-F17B76F1B6C4}"/>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0800000">
            <a:off x="8116237" y="1619774"/>
            <a:ext cx="3519201" cy="4249398"/>
          </a:xfrm>
          <a:prstGeom prst="rect">
            <a:avLst/>
          </a:prstGeom>
        </p:spPr>
      </p:pic>
      <p:sp>
        <p:nvSpPr>
          <p:cNvPr id="40" name="Content Placeholder 10">
            <a:extLst>
              <a:ext uri="{FF2B5EF4-FFF2-40B4-BE49-F238E27FC236}">
                <a16:creationId xmlns:a16="http://schemas.microsoft.com/office/drawing/2014/main" id="{ABE50AE1-D2DA-7BED-8255-C9042C89CA70}"/>
              </a:ext>
            </a:extLst>
          </p:cNvPr>
          <p:cNvSpPr>
            <a:spLocks noGrp="1"/>
          </p:cNvSpPr>
          <p:nvPr>
            <p:ph idx="1"/>
          </p:nvPr>
        </p:nvSpPr>
        <p:spPr>
          <a:xfrm>
            <a:off x="574675" y="1623582"/>
            <a:ext cx="3495675" cy="4176000"/>
          </a:xfrm>
        </p:spPr>
        <p:txBody>
          <a:bodyPr anchor="b" anchorCtr="0"/>
          <a:lstStyle/>
          <a:p>
            <a:pPr algn="ctr"/>
            <a:r>
              <a:rPr lang="cy-GB" sz="1800" b="0" i="0" strike="noStrike" cap="none" spc="-10" baseline="0" dirty="0">
                <a:solidFill>
                  <a:srgbClr val="0D0802"/>
                </a:solidFill>
                <a:effectLst/>
                <a:latin typeface="Arial"/>
                <a:ea typeface="Arial"/>
                <a:cs typeface="Arial"/>
              </a:rPr>
              <a:t>Mae </a:t>
            </a:r>
            <a:r>
              <a:rPr lang="cy-GB" sz="1800" b="1" i="0" strike="noStrike" cap="none" spc="-10" baseline="0" dirty="0">
                <a:solidFill>
                  <a:srgbClr val="0D0802"/>
                </a:solidFill>
                <a:effectLst/>
                <a:latin typeface="Arial"/>
                <a:ea typeface="Arial"/>
                <a:cs typeface="Arial"/>
              </a:rPr>
              <a:t>24%</a:t>
            </a:r>
            <a:r>
              <a:rPr lang="cy-GB" sz="1800" b="0" i="0" strike="noStrike" cap="none" spc="-10" baseline="0" dirty="0">
                <a:solidFill>
                  <a:srgbClr val="0D0802"/>
                </a:solidFill>
                <a:effectLst/>
                <a:latin typeface="Arial"/>
                <a:ea typeface="Arial"/>
                <a:cs typeface="Arial"/>
              </a:rPr>
              <a:t> o’r bin sbwriel cyfartalog yng Nghymru yn cynnwys gwastraff bwyd – </a:t>
            </a:r>
            <a:br>
              <a:rPr lang="cy-GB" sz="1800" b="0" i="0" strike="noStrike" cap="none" spc="-10" baseline="0" dirty="0">
                <a:solidFill>
                  <a:srgbClr val="0D0802"/>
                </a:solidFill>
                <a:effectLst/>
                <a:latin typeface="Arial"/>
                <a:ea typeface="Arial"/>
                <a:cs typeface="Arial"/>
              </a:rPr>
            </a:br>
            <a:r>
              <a:rPr lang="cy-GB" sz="1800" b="0" i="0" strike="noStrike" cap="none" spc="-10" baseline="0" dirty="0">
                <a:solidFill>
                  <a:srgbClr val="0D0802"/>
                </a:solidFill>
                <a:effectLst/>
                <a:latin typeface="Arial"/>
                <a:ea typeface="Arial"/>
                <a:cs typeface="Arial"/>
              </a:rPr>
              <a:t>fe ddylai’r ffigur fod yn 0!</a:t>
            </a:r>
          </a:p>
        </p:txBody>
      </p:sp>
      <p:sp>
        <p:nvSpPr>
          <p:cNvPr id="41" name="Content Placeholder 12">
            <a:extLst>
              <a:ext uri="{FF2B5EF4-FFF2-40B4-BE49-F238E27FC236}">
                <a16:creationId xmlns:a16="http://schemas.microsoft.com/office/drawing/2014/main" id="{4CD97B35-7B9D-6FC6-9321-3637D193B2F3}"/>
              </a:ext>
            </a:extLst>
          </p:cNvPr>
          <p:cNvSpPr txBox="1">
            <a:spLocks/>
          </p:cNvSpPr>
          <p:nvPr/>
        </p:nvSpPr>
        <p:spPr>
          <a:xfrm>
            <a:off x="8128001" y="1623582"/>
            <a:ext cx="3495675" cy="4176000"/>
          </a:xfrm>
          <a:prstGeom prst="rect">
            <a:avLst/>
          </a:prstGeom>
        </p:spPr>
        <p:txBody>
          <a:bodyPr vert="horz" lIns="180000" tIns="144000" rIns="144000" bIns="144000" rtlCol="0" anchor="b" anchorCtr="0">
            <a:noAutofit/>
          </a:bodyPr>
          <a:lstStyle>
            <a:lvl1pPr marL="0" indent="0" algn="l" defTabSz="914400" rtl="0" eaLnBrk="1" latinLnBrk="0" hangingPunct="1">
              <a:lnSpc>
                <a:spcPct val="110000"/>
              </a:lnSpc>
              <a:spcBef>
                <a:spcPct val="0"/>
              </a:spcBef>
              <a:spcAft>
                <a:spcPts val="9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6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6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6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y-GB">
                <a:solidFill>
                  <a:srgbClr val="0D0802"/>
                </a:solidFill>
                <a:latin typeface="Arial"/>
                <a:ea typeface="Arial"/>
                <a:cs typeface="Arial"/>
              </a:rPr>
              <a:t>Byddai </a:t>
            </a:r>
            <a:r>
              <a:rPr lang="cy-GB" b="1">
                <a:solidFill>
                  <a:srgbClr val="0D0802"/>
                </a:solidFill>
                <a:latin typeface="Arial"/>
                <a:ea typeface="Arial"/>
                <a:cs typeface="Arial"/>
              </a:rPr>
              <a:t>3.5</a:t>
            </a:r>
            <a:r>
              <a:rPr lang="cy-GB">
                <a:solidFill>
                  <a:srgbClr val="0D0802"/>
                </a:solidFill>
                <a:latin typeface="Arial"/>
                <a:ea typeface="Arial"/>
                <a:cs typeface="Arial"/>
              </a:rPr>
              <a:t> o grwyn banana wedi’u hailgylchu’n creu </a:t>
            </a:r>
            <a:br>
              <a:rPr lang="cy-GB">
                <a:solidFill>
                  <a:srgbClr val="0D0802"/>
                </a:solidFill>
                <a:latin typeface="Arial"/>
                <a:ea typeface="Arial"/>
                <a:cs typeface="Arial"/>
              </a:rPr>
            </a:br>
            <a:r>
              <a:rPr lang="cy-GB">
                <a:solidFill>
                  <a:srgbClr val="0D0802"/>
                </a:solidFill>
                <a:latin typeface="Arial"/>
                <a:ea typeface="Arial"/>
                <a:cs typeface="Arial"/>
              </a:rPr>
              <a:t>digon o ynni i wefru llechen ddigidol yn llawn.</a:t>
            </a:r>
            <a:endParaRPr lang="cy-GB" dirty="0">
              <a:solidFill>
                <a:srgbClr val="0D0802"/>
              </a:solidFill>
              <a:latin typeface="Arial"/>
              <a:ea typeface="Arial"/>
              <a:cs typeface="Arial"/>
            </a:endParaRPr>
          </a:p>
        </p:txBody>
      </p:sp>
      <p:sp>
        <p:nvSpPr>
          <p:cNvPr id="42" name="Content Placeholder 15">
            <a:extLst>
              <a:ext uri="{FF2B5EF4-FFF2-40B4-BE49-F238E27FC236}">
                <a16:creationId xmlns:a16="http://schemas.microsoft.com/office/drawing/2014/main" id="{689D1A59-2C20-645D-9A24-DD35FD069ED1}"/>
              </a:ext>
            </a:extLst>
          </p:cNvPr>
          <p:cNvSpPr txBox="1">
            <a:spLocks/>
          </p:cNvSpPr>
          <p:nvPr/>
        </p:nvSpPr>
        <p:spPr>
          <a:xfrm>
            <a:off x="4351338" y="1623582"/>
            <a:ext cx="3495675" cy="4176000"/>
          </a:xfrm>
          <a:prstGeom prst="rect">
            <a:avLst/>
          </a:prstGeom>
        </p:spPr>
        <p:txBody>
          <a:bodyPr vert="horz" lIns="180000" tIns="144000" rIns="144000" bIns="144000" rtlCol="0" anchor="b" anchorCtr="0">
            <a:noAutofit/>
          </a:bodyPr>
          <a:lstStyle>
            <a:lvl1pPr marL="0" indent="0" algn="l" defTabSz="914400" rtl="0" eaLnBrk="1" latinLnBrk="0" hangingPunct="1">
              <a:lnSpc>
                <a:spcPct val="110000"/>
              </a:lnSpc>
              <a:spcBef>
                <a:spcPct val="0"/>
              </a:spcBef>
              <a:spcAft>
                <a:spcPts val="9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6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6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6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y-GB">
                <a:solidFill>
                  <a:srgbClr val="0D0802"/>
                </a:solidFill>
                <a:latin typeface="Arial"/>
                <a:ea typeface="Arial"/>
                <a:cs typeface="Arial"/>
              </a:rPr>
              <a:t>Mae taflu bwyd bwytadwy yn costio </a:t>
            </a:r>
            <a:r>
              <a:rPr lang="cy-GB" b="1">
                <a:solidFill>
                  <a:srgbClr val="0D0802"/>
                </a:solidFill>
                <a:latin typeface="Arial"/>
                <a:ea typeface="Arial"/>
                <a:cs typeface="Arial"/>
              </a:rPr>
              <a:t>£49</a:t>
            </a:r>
            <a:r>
              <a:rPr lang="cy-GB">
                <a:solidFill>
                  <a:srgbClr val="0D0802"/>
                </a:solidFill>
                <a:latin typeface="Arial"/>
                <a:ea typeface="Arial"/>
                <a:cs typeface="Arial"/>
              </a:rPr>
              <a:t> y mis i’r aelwyd gyfartalog yng Nghymru.</a:t>
            </a:r>
          </a:p>
        </p:txBody>
      </p:sp>
      <p:sp>
        <p:nvSpPr>
          <p:cNvPr id="43" name="Content Placeholder 13">
            <a:extLst>
              <a:ext uri="{FF2B5EF4-FFF2-40B4-BE49-F238E27FC236}">
                <a16:creationId xmlns:a16="http://schemas.microsoft.com/office/drawing/2014/main" id="{D7637141-A972-E4AE-983A-12A386585402}"/>
              </a:ext>
            </a:extLst>
          </p:cNvPr>
          <p:cNvSpPr txBox="1">
            <a:spLocks/>
          </p:cNvSpPr>
          <p:nvPr/>
        </p:nvSpPr>
        <p:spPr>
          <a:xfrm>
            <a:off x="574675" y="5757437"/>
            <a:ext cx="11049000" cy="553738"/>
          </a:xfrm>
          <a:prstGeom prst="rect">
            <a:avLst/>
          </a:prstGeom>
        </p:spPr>
        <p:txBody>
          <a:bodyPr vert="horz" lIns="0" tIns="0" rIns="0" bIns="0" rtlCol="0" anchor="t" anchorCtr="0">
            <a:noAutofit/>
          </a:bodyPr>
          <a:lstStyle>
            <a:lvl1pPr marL="0" indent="0" algn="l" defTabSz="914400" rtl="0" eaLnBrk="1" latinLnBrk="0" hangingPunct="1">
              <a:lnSpc>
                <a:spcPct val="110000"/>
              </a:lnSpc>
              <a:spcBef>
                <a:spcPct val="0"/>
              </a:spcBef>
              <a:spcAft>
                <a:spcPct val="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2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20" baseline="0">
                <a:solidFill>
                  <a:schemeClr val="tx1"/>
                </a:solidFill>
                <a:latin typeface="Arial" panose="020B0604020202020204" pitchFamily="34" charset="0"/>
                <a:ea typeface="+mn-ea"/>
                <a:cs typeface="+mn-cs"/>
              </a:defRPr>
            </a:lvl3pPr>
            <a:lvl4pPr marL="172800" indent="-172800" algn="l" defTabSz="914400" rtl="0" eaLnBrk="1" latinLnBrk="0" hangingPunct="1">
              <a:lnSpc>
                <a:spcPct val="120000"/>
              </a:lnSpc>
              <a:spcBef>
                <a:spcPct val="0"/>
              </a:spcBef>
              <a:spcAft>
                <a:spcPts val="1200"/>
              </a:spcAft>
              <a:buFont typeface="Apple Symbols" panose="02000000000000000000" pitchFamily="2" charset="-79"/>
              <a:buChar char="⎻"/>
              <a:defRPr sz="1200" b="0" i="0" kern="1200" spc="-2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p>
          <a:p>
            <a:r>
              <a:rPr lang="cy-GB">
                <a:solidFill>
                  <a:srgbClr val="0D0802"/>
                </a:solidFill>
                <a:latin typeface="Arial"/>
                <a:ea typeface="Arial"/>
                <a:cs typeface="Arial"/>
              </a:rPr>
              <a:t>Hoffech chi ddysgu mwy am bŵer gwastraff bwyd? Rhowch gynnig ar ein </a:t>
            </a:r>
            <a:r>
              <a:rPr lang="cy-GB" b="1">
                <a:solidFill>
                  <a:srgbClr val="0D0802"/>
                </a:solidFill>
                <a:latin typeface="Arial"/>
                <a:ea typeface="Arial"/>
                <a:cs typeface="Arial"/>
              </a:rPr>
              <a:t>Her Mathemateg </a:t>
            </a:r>
            <a:r>
              <a:rPr lang="cy-GB">
                <a:solidFill>
                  <a:srgbClr val="0D0802"/>
                </a:solidFill>
                <a:latin typeface="Arial"/>
                <a:ea typeface="Arial"/>
                <a:cs typeface="Arial"/>
              </a:rPr>
              <a:t>ddifyr! </a:t>
            </a:r>
            <a:endParaRPr lang="cy-GB" dirty="0">
              <a:solidFill>
                <a:srgbClr val="0D0802"/>
              </a:solidFill>
              <a:latin typeface="Arial"/>
              <a:ea typeface="Arial"/>
              <a:cs typeface="Arial"/>
            </a:endParaRPr>
          </a:p>
        </p:txBody>
      </p:sp>
      <p:pic>
        <p:nvPicPr>
          <p:cNvPr id="44" name="Picture 43">
            <a:extLst>
              <a:ext uri="{FF2B5EF4-FFF2-40B4-BE49-F238E27FC236}">
                <a16:creationId xmlns:a16="http://schemas.microsoft.com/office/drawing/2014/main" id="{55685C75-6923-F259-1DA9-74A9EF14CA9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410286" y="2797212"/>
            <a:ext cx="1371427" cy="1693887"/>
          </a:xfrm>
          <a:prstGeom prst="rect">
            <a:avLst/>
          </a:prstGeom>
        </p:spPr>
      </p:pic>
      <p:pic>
        <p:nvPicPr>
          <p:cNvPr id="45" name="Picture 44" descr="A banana peel on a black background&#10;&#10;Description automatically generated">
            <a:extLst>
              <a:ext uri="{FF2B5EF4-FFF2-40B4-BE49-F238E27FC236}">
                <a16:creationId xmlns:a16="http://schemas.microsoft.com/office/drawing/2014/main" id="{32D0D82E-0EF4-ACBE-1B78-9F847F048F54}"/>
              </a:ext>
            </a:extLst>
          </p:cNvPr>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a:off x="8509162" y="2953986"/>
            <a:ext cx="2814513" cy="1235182"/>
          </a:xfrm>
          <a:prstGeom prst="rect">
            <a:avLst/>
          </a:prstGeom>
        </p:spPr>
      </p:pic>
      <p:pic>
        <p:nvPicPr>
          <p:cNvPr id="46" name="Picture 45" descr="A white trash can with a face drawn on it&#10;&#10;Description automatically generated">
            <a:extLst>
              <a:ext uri="{FF2B5EF4-FFF2-40B4-BE49-F238E27FC236}">
                <a16:creationId xmlns:a16="http://schemas.microsoft.com/office/drawing/2014/main" id="{BF3339DB-946D-AACF-DC85-5D4C7725F0E4}"/>
              </a:ext>
            </a:extLst>
          </p:cNvPr>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a:off x="1541720" y="2855689"/>
            <a:ext cx="1699526" cy="1667309"/>
          </a:xfrm>
          <a:prstGeom prst="rect">
            <a:avLst/>
          </a:prstGeom>
        </p:spPr>
      </p:pic>
      <p:pic>
        <p:nvPicPr>
          <p:cNvPr id="47" name="Picture 46">
            <a:extLst>
              <a:ext uri="{FF2B5EF4-FFF2-40B4-BE49-F238E27FC236}">
                <a16:creationId xmlns:a16="http://schemas.microsoft.com/office/drawing/2014/main" id="{B6B2EAD0-D8C5-17D5-A73A-017395CAE6E4}"/>
              </a:ext>
            </a:extLst>
          </p:cNvPr>
          <p:cNvPicPr>
            <a:picLocks noChangeAspect="1"/>
          </p:cNvPicPr>
          <p:nvPr/>
        </p:nvPicPr>
        <p:blipFill>
          <a:blip r:embed="rId10"/>
          <a:stretch>
            <a:fillRect/>
          </a:stretch>
        </p:blipFill>
        <p:spPr>
          <a:xfrm>
            <a:off x="1946983" y="1822240"/>
            <a:ext cx="889000" cy="406400"/>
          </a:xfrm>
          <a:prstGeom prst="rect">
            <a:avLst/>
          </a:prstGeom>
        </p:spPr>
      </p:pic>
      <p:pic>
        <p:nvPicPr>
          <p:cNvPr id="48" name="Picture 47">
            <a:extLst>
              <a:ext uri="{FF2B5EF4-FFF2-40B4-BE49-F238E27FC236}">
                <a16:creationId xmlns:a16="http://schemas.microsoft.com/office/drawing/2014/main" id="{64FFC67E-7DC9-53FD-6B97-13E36066AE6D}"/>
              </a:ext>
            </a:extLst>
          </p:cNvPr>
          <p:cNvPicPr>
            <a:picLocks noChangeAspect="1"/>
          </p:cNvPicPr>
          <p:nvPr/>
        </p:nvPicPr>
        <p:blipFill>
          <a:blip r:embed="rId11"/>
          <a:stretch>
            <a:fillRect/>
          </a:stretch>
        </p:blipFill>
        <p:spPr>
          <a:xfrm>
            <a:off x="9532937" y="1821627"/>
            <a:ext cx="685800" cy="393700"/>
          </a:xfrm>
          <a:prstGeom prst="rect">
            <a:avLst/>
          </a:prstGeom>
        </p:spPr>
      </p:pic>
      <p:pic>
        <p:nvPicPr>
          <p:cNvPr id="49" name="Picture 48">
            <a:extLst>
              <a:ext uri="{FF2B5EF4-FFF2-40B4-BE49-F238E27FC236}">
                <a16:creationId xmlns:a16="http://schemas.microsoft.com/office/drawing/2014/main" id="{CD32F0A1-17EB-C04F-BECB-513F040422FD}"/>
              </a:ext>
            </a:extLst>
          </p:cNvPr>
          <p:cNvPicPr>
            <a:picLocks noChangeAspect="1"/>
          </p:cNvPicPr>
          <p:nvPr/>
        </p:nvPicPr>
        <p:blipFill>
          <a:blip r:embed="rId12"/>
          <a:stretch>
            <a:fillRect/>
          </a:stretch>
        </p:blipFill>
        <p:spPr>
          <a:xfrm>
            <a:off x="5788961" y="1827556"/>
            <a:ext cx="596900" cy="406400"/>
          </a:xfrm>
          <a:prstGeom prst="rect">
            <a:avLst/>
          </a:prstGeom>
        </p:spPr>
      </p:pic>
    </p:spTree>
    <p:extLst>
      <p:ext uri="{BB962C8B-B14F-4D97-AF65-F5344CB8AC3E}">
        <p14:creationId xmlns:p14="http://schemas.microsoft.com/office/powerpoint/2010/main" val="2357534565"/>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951732-AD52-48EA-8154-3260E6186D20}"/>
            </a:ext>
          </a:extLst>
        </p:cNvPr>
        <p:cNvGrpSpPr/>
        <p:nvPr/>
      </p:nvGrpSpPr>
      <p:grpSpPr>
        <a:xfrm>
          <a:off x="0" y="0"/>
          <a:ext cx="0" cy="0"/>
          <a:chOff x="0" y="0"/>
          <a:chExt cx="0" cy="0"/>
        </a:xfrm>
      </p:grpSpPr>
      <p:pic>
        <p:nvPicPr>
          <p:cNvPr id="8" name="Graphic 7">
            <a:extLst>
              <a:ext uri="{FF2B5EF4-FFF2-40B4-BE49-F238E27FC236}">
                <a16:creationId xmlns:a16="http://schemas.microsoft.com/office/drawing/2014/main" id="{97293625-14A8-8877-AA13-5B047325CAEF}"/>
              </a:ext>
            </a:extLst>
          </p:cNvPr>
          <p:cNvPicPr>
            <a:picLocks noChangeAspect="1"/>
          </p:cNvPicPr>
          <p:nvPr/>
        </p:nvPicPr>
        <p:blipFill rotWithShape="1">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t="51093" r="60787"/>
          <a:stretch/>
        </p:blipFill>
        <p:spPr>
          <a:xfrm>
            <a:off x="682624" y="2768600"/>
            <a:ext cx="4134013" cy="1155788"/>
          </a:xfrm>
          <a:prstGeom prst="rect">
            <a:avLst/>
          </a:prstGeom>
        </p:spPr>
      </p:pic>
      <p:pic>
        <p:nvPicPr>
          <p:cNvPr id="4" name="Graphic 3">
            <a:extLst>
              <a:ext uri="{FF2B5EF4-FFF2-40B4-BE49-F238E27FC236}">
                <a16:creationId xmlns:a16="http://schemas.microsoft.com/office/drawing/2014/main" id="{548E23BE-8FA8-87AB-04D6-670625A920A2}"/>
              </a:ext>
            </a:extLst>
          </p:cNvPr>
          <p:cNvPicPr>
            <a:picLocks noChangeAspect="1"/>
          </p:cNvPicPr>
          <p:nvPr/>
        </p:nvPicPr>
        <p:blipFill rotWithShape="1">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r="60787" b="48907"/>
          <a:stretch/>
        </p:blipFill>
        <p:spPr>
          <a:xfrm>
            <a:off x="555624" y="1421442"/>
            <a:ext cx="4134013" cy="1207458"/>
          </a:xfrm>
          <a:prstGeom prst="rect">
            <a:avLst/>
          </a:prstGeom>
        </p:spPr>
      </p:pic>
      <p:pic>
        <p:nvPicPr>
          <p:cNvPr id="6" name="Graphic 5">
            <a:extLst>
              <a:ext uri="{FF2B5EF4-FFF2-40B4-BE49-F238E27FC236}">
                <a16:creationId xmlns:a16="http://schemas.microsoft.com/office/drawing/2014/main" id="{94DA3BA5-1EE7-0D1C-C013-6633B36AEBA9}"/>
              </a:ext>
            </a:extLst>
          </p:cNvPr>
          <p:cNvPicPr>
            <a:picLocks noChangeAspect="1"/>
          </p:cNvPicPr>
          <p:nvPr/>
        </p:nvPicPr>
        <p:blipFill rotWithShape="1">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l="41044" t="51093"/>
          <a:stretch/>
        </p:blipFill>
        <p:spPr>
          <a:xfrm>
            <a:off x="5422900" y="2768600"/>
            <a:ext cx="6215494" cy="1155788"/>
          </a:xfrm>
          <a:prstGeom prst="rect">
            <a:avLst/>
          </a:prstGeom>
        </p:spPr>
      </p:pic>
      <p:pic>
        <p:nvPicPr>
          <p:cNvPr id="5" name="Picture 4" descr="A green plant with a face drawn on it&#10;&#10;Description automatically generated">
            <a:extLst>
              <a:ext uri="{FF2B5EF4-FFF2-40B4-BE49-F238E27FC236}">
                <a16:creationId xmlns:a16="http://schemas.microsoft.com/office/drawing/2014/main" id="{52C28807-5EE0-EFC1-BA5C-DF081F23FAB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3379" y="1050924"/>
            <a:ext cx="3558442" cy="5466834"/>
          </a:xfrm>
          <a:prstGeom prst="rect">
            <a:avLst/>
          </a:prstGeom>
        </p:spPr>
      </p:pic>
    </p:spTree>
    <p:extLst>
      <p:ext uri="{BB962C8B-B14F-4D97-AF65-F5344CB8AC3E}">
        <p14:creationId xmlns:p14="http://schemas.microsoft.com/office/powerpoint/2010/main" val="4057844880"/>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34D794-5F66-56C6-69A1-B8E9196E4354}"/>
            </a:ext>
          </a:extLst>
        </p:cNvPr>
        <p:cNvGrpSpPr/>
        <p:nvPr/>
      </p:nvGrpSpPr>
      <p:grpSpPr>
        <a:xfrm>
          <a:off x="0" y="0"/>
          <a:ext cx="0" cy="0"/>
          <a:chOff x="0" y="0"/>
          <a:chExt cx="0" cy="0"/>
        </a:xfrm>
      </p:grpSpPr>
      <p:pic>
        <p:nvPicPr>
          <p:cNvPr id="15" name="Graphic 14">
            <a:extLst>
              <a:ext uri="{FF2B5EF4-FFF2-40B4-BE49-F238E27FC236}">
                <a16:creationId xmlns:a16="http://schemas.microsoft.com/office/drawing/2014/main" id="{59E21EAE-321F-E983-FD2F-5A10DEDCF008}"/>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4365" y="213769"/>
            <a:ext cx="1880262" cy="275523"/>
          </a:xfrm>
          <a:prstGeom prst="rect">
            <a:avLst/>
          </a:prstGeom>
        </p:spPr>
      </p:pic>
      <p:sp>
        <p:nvSpPr>
          <p:cNvPr id="5" name="Content Placeholder 4">
            <a:extLst>
              <a:ext uri="{FF2B5EF4-FFF2-40B4-BE49-F238E27FC236}">
                <a16:creationId xmlns:a16="http://schemas.microsoft.com/office/drawing/2014/main" id="{664480FF-6118-D622-8DD3-E6D84A215500}"/>
              </a:ext>
            </a:extLst>
          </p:cNvPr>
          <p:cNvSpPr>
            <a:spLocks noGrp="1"/>
          </p:cNvSpPr>
          <p:nvPr>
            <p:ph idx="18"/>
          </p:nvPr>
        </p:nvSpPr>
        <p:spPr>
          <a:xfrm>
            <a:off x="574675" y="218701"/>
            <a:ext cx="3495675" cy="334097"/>
          </a:xfrm>
        </p:spPr>
        <p:txBody>
          <a:bodyPr/>
          <a:lstStyle/>
          <a:p>
            <a:r>
              <a:rPr lang="cy-GB"/>
              <a:t>Achub bwyd bwytadwy</a:t>
            </a:r>
          </a:p>
        </p:txBody>
      </p:sp>
      <p:sp>
        <p:nvSpPr>
          <p:cNvPr id="3" name="Title 2">
            <a:extLst>
              <a:ext uri="{FF2B5EF4-FFF2-40B4-BE49-F238E27FC236}">
                <a16:creationId xmlns:a16="http://schemas.microsoft.com/office/drawing/2014/main" id="{08B6C08E-0B49-5F87-0186-4AFF4F3AB574}"/>
              </a:ext>
            </a:extLst>
          </p:cNvPr>
          <p:cNvSpPr>
            <a:spLocks noGrp="1"/>
          </p:cNvSpPr>
          <p:nvPr>
            <p:ph type="title"/>
          </p:nvPr>
        </p:nvSpPr>
        <p:spPr>
          <a:xfrm>
            <a:off x="574675" y="534988"/>
            <a:ext cx="8228362" cy="755650"/>
          </a:xfrm>
        </p:spPr>
        <p:txBody>
          <a:bodyPr/>
          <a:lstStyle/>
          <a:p>
            <a:r>
              <a:rPr lang="cy-GB" dirty="0"/>
              <a:t>O’r cadi cegin i ynni adnewyddadwy</a:t>
            </a:r>
          </a:p>
        </p:txBody>
      </p:sp>
      <p:sp>
        <p:nvSpPr>
          <p:cNvPr id="22" name="Content Placeholder 3">
            <a:extLst>
              <a:ext uri="{FF2B5EF4-FFF2-40B4-BE49-F238E27FC236}">
                <a16:creationId xmlns:a16="http://schemas.microsoft.com/office/drawing/2014/main" id="{6702DAA5-EE72-062B-68F8-160DA26BF0BF}"/>
              </a:ext>
            </a:extLst>
          </p:cNvPr>
          <p:cNvSpPr>
            <a:spLocks noGrp="1"/>
          </p:cNvSpPr>
          <p:nvPr>
            <p:ph idx="14"/>
          </p:nvPr>
        </p:nvSpPr>
        <p:spPr>
          <a:xfrm>
            <a:off x="574675" y="1658307"/>
            <a:ext cx="5381625" cy="1735968"/>
          </a:xfrm>
        </p:spPr>
        <p:txBody>
          <a:bodyPr/>
          <a:lstStyle/>
          <a:p>
            <a:r>
              <a:rPr lang="cy-GB" sz="1800" b="0" i="0" strike="noStrike" cap="none" spc="-10" baseline="0" dirty="0">
                <a:solidFill>
                  <a:srgbClr val="0D0802"/>
                </a:solidFill>
                <a:effectLst/>
                <a:latin typeface="Arial"/>
                <a:ea typeface="Arial"/>
                <a:cs typeface="Arial"/>
              </a:rPr>
              <a:t>Gwrandewch yn ofalus ar y fideo </a:t>
            </a:r>
            <a:br>
              <a:rPr lang="cy-GB" sz="1800" b="0" i="0" strike="noStrike" cap="none" spc="-10" baseline="0" dirty="0">
                <a:solidFill>
                  <a:srgbClr val="0D0802"/>
                </a:solidFill>
                <a:effectLst/>
                <a:latin typeface="Arial"/>
                <a:ea typeface="Arial"/>
                <a:cs typeface="Arial"/>
              </a:rPr>
            </a:br>
            <a:r>
              <a:rPr lang="cy-GB" sz="1800" b="0" i="0" strike="noStrike" cap="none" spc="-10" baseline="0" dirty="0">
                <a:solidFill>
                  <a:srgbClr val="0D0802"/>
                </a:solidFill>
                <a:effectLst/>
                <a:latin typeface="Arial"/>
                <a:ea typeface="Arial"/>
                <a:cs typeface="Arial"/>
              </a:rPr>
              <a:t>ac ateb y cwestiynau hyn: </a:t>
            </a:r>
          </a:p>
        </p:txBody>
      </p:sp>
      <p:sp>
        <p:nvSpPr>
          <p:cNvPr id="23" name="Content Placeholder 5">
            <a:extLst>
              <a:ext uri="{FF2B5EF4-FFF2-40B4-BE49-F238E27FC236}">
                <a16:creationId xmlns:a16="http://schemas.microsoft.com/office/drawing/2014/main" id="{FFC38FF8-77DF-987E-E106-A061BB8BA225}"/>
              </a:ext>
            </a:extLst>
          </p:cNvPr>
          <p:cNvSpPr>
            <a:spLocks noGrp="1"/>
          </p:cNvSpPr>
          <p:nvPr>
            <p:ph idx="19"/>
          </p:nvPr>
        </p:nvSpPr>
        <p:spPr>
          <a:xfrm>
            <a:off x="6235699" y="1658307"/>
            <a:ext cx="5587706" cy="1184523"/>
          </a:xfrm>
        </p:spPr>
        <p:txBody>
          <a:bodyPr/>
          <a:lstStyle/>
          <a:p>
            <a:r>
              <a:rPr lang="cy-GB" sz="1800" b="0" i="0" strike="noStrike" cap="none" spc="-10" baseline="0" dirty="0">
                <a:solidFill>
                  <a:srgbClr val="0D0802"/>
                </a:solidFill>
                <a:effectLst/>
                <a:latin typeface="Arial"/>
                <a:ea typeface="Arial"/>
                <a:cs typeface="Arial"/>
              </a:rPr>
              <a:t>Pa ffrwyth arall gafodd ei ychwanegu at y rysáit crempogau bananas </a:t>
            </a:r>
            <a:r>
              <a:rPr lang="cy-GB" dirty="0">
                <a:solidFill>
                  <a:srgbClr val="0D0802"/>
                </a:solidFill>
                <a:latin typeface="Arial"/>
                <a:ea typeface="Arial"/>
                <a:cs typeface="Arial"/>
              </a:rPr>
              <a:t>er mwyn iddo gael ei </a:t>
            </a:r>
            <a:r>
              <a:rPr lang="cy-GB" sz="1800" b="0" i="0" strike="noStrike" cap="none" spc="-10" baseline="0" dirty="0">
                <a:solidFill>
                  <a:srgbClr val="0D0802"/>
                </a:solidFill>
                <a:effectLst/>
                <a:latin typeface="Arial"/>
                <a:ea typeface="Arial"/>
                <a:cs typeface="Arial"/>
              </a:rPr>
              <a:t>ddefnyddio?</a:t>
            </a:r>
          </a:p>
          <a:p>
            <a:br>
              <a:rPr lang="cy-GB" dirty="0">
                <a:solidFill>
                  <a:srgbClr val="E83440"/>
                </a:solidFill>
                <a:latin typeface="Arial"/>
                <a:ea typeface="Arial"/>
                <a:cs typeface="Arial"/>
              </a:rPr>
            </a:br>
            <a:endParaRPr lang="cy-GB" sz="1800" b="0" i="0" strike="noStrike" cap="none" spc="-10" baseline="0" dirty="0">
              <a:solidFill>
                <a:srgbClr val="E83440"/>
              </a:solidFill>
              <a:effectLst/>
              <a:latin typeface="Arial"/>
              <a:ea typeface="Arial"/>
              <a:cs typeface="Arial"/>
            </a:endParaRPr>
          </a:p>
          <a:p>
            <a:br>
              <a:rPr lang="cy-GB" sz="1200" dirty="0">
                <a:solidFill>
                  <a:srgbClr val="E83440"/>
                </a:solidFill>
                <a:latin typeface="Arial"/>
                <a:ea typeface="Arial"/>
                <a:cs typeface="Arial"/>
              </a:rPr>
            </a:br>
            <a:r>
              <a:rPr lang="cy-GB" sz="1800" b="0" i="0" strike="noStrike" cap="none" spc="-10" baseline="0" dirty="0">
                <a:solidFill>
                  <a:srgbClr val="0D0802"/>
                </a:solidFill>
                <a:effectLst/>
                <a:latin typeface="Arial"/>
                <a:ea typeface="Arial"/>
                <a:cs typeface="Arial"/>
              </a:rPr>
              <a:t>Sut arall allech chi ddefnyddio ffrwythau</a:t>
            </a:r>
            <a:br>
              <a:rPr lang="cy-GB" sz="1800" b="0" i="0" strike="noStrike" cap="none" spc="-10" baseline="0" dirty="0">
                <a:solidFill>
                  <a:srgbClr val="0D0802"/>
                </a:solidFill>
                <a:effectLst/>
                <a:latin typeface="Arial"/>
                <a:ea typeface="Arial"/>
                <a:cs typeface="Arial"/>
              </a:rPr>
            </a:br>
            <a:r>
              <a:rPr lang="cy-GB" sz="1800" b="0" i="0" strike="noStrike" cap="none" spc="-10" baseline="0" dirty="0">
                <a:solidFill>
                  <a:srgbClr val="0D0802"/>
                </a:solidFill>
                <a:effectLst/>
                <a:latin typeface="Arial"/>
                <a:ea typeface="Arial"/>
                <a:cs typeface="Arial"/>
              </a:rPr>
              <a:t>neu lysiau aeddfed?</a:t>
            </a:r>
          </a:p>
          <a:p>
            <a:pPr>
              <a:spcAft>
                <a:spcPts val="600"/>
              </a:spcAft>
            </a:pPr>
            <a:br>
              <a:rPr lang="cy-GB" sz="1800" b="0" i="0" strike="noStrike" cap="none" spc="-10" baseline="0" dirty="0">
                <a:solidFill>
                  <a:srgbClr val="E83440"/>
                </a:solidFill>
                <a:effectLst/>
                <a:latin typeface="Arial"/>
                <a:ea typeface="Arial"/>
                <a:cs typeface="Arial"/>
              </a:rPr>
            </a:br>
            <a:br>
              <a:rPr lang="cy-GB" sz="1800" b="0" i="0" strike="noStrike" cap="none" spc="-10" baseline="0" dirty="0">
                <a:solidFill>
                  <a:srgbClr val="E83440"/>
                </a:solidFill>
                <a:effectLst/>
                <a:latin typeface="Arial"/>
                <a:ea typeface="Arial"/>
                <a:cs typeface="Arial"/>
              </a:rPr>
            </a:br>
            <a:r>
              <a:rPr lang="cy-GB" sz="1800" b="0" i="0" strike="noStrike" cap="none" spc="-10" baseline="0" dirty="0">
                <a:solidFill>
                  <a:srgbClr val="E83440"/>
                </a:solidFill>
                <a:effectLst/>
                <a:latin typeface="Arial"/>
                <a:ea typeface="Arial"/>
                <a:cs typeface="Arial"/>
              </a:rPr>
              <a:t> </a:t>
            </a:r>
          </a:p>
          <a:p>
            <a:br>
              <a:rPr lang="cy-GB" sz="1800" b="0" i="0" strike="noStrike" cap="none" spc="-10" baseline="0" dirty="0">
                <a:solidFill>
                  <a:srgbClr val="E83440"/>
                </a:solidFill>
                <a:effectLst/>
                <a:latin typeface="Arial"/>
                <a:ea typeface="Arial"/>
                <a:cs typeface="Arial"/>
              </a:rPr>
            </a:br>
            <a:endParaRPr lang="cy-GB" sz="1800" b="0" i="0" strike="noStrike" cap="none" spc="-10" baseline="0" dirty="0">
              <a:solidFill>
                <a:srgbClr val="E83440"/>
              </a:solidFill>
              <a:effectLst/>
              <a:latin typeface="Arial"/>
              <a:ea typeface="Arial"/>
              <a:cs typeface="Arial"/>
            </a:endParaRPr>
          </a:p>
          <a:p>
            <a:endParaRPr lang="en-US" sz="1200" dirty="0"/>
          </a:p>
          <a:p>
            <a:r>
              <a:rPr lang="cy-GB" sz="1800" b="0" i="0" strike="noStrike" cap="none" spc="-10" baseline="0" dirty="0">
                <a:solidFill>
                  <a:srgbClr val="0D0802"/>
                </a:solidFill>
                <a:effectLst/>
                <a:latin typeface="Arial"/>
                <a:ea typeface="Arial"/>
                <a:cs typeface="Arial"/>
              </a:rPr>
              <a:t>Mae’r tair eitem hon yn mynd i’r cadi i’w hailgylchu:  </a:t>
            </a:r>
          </a:p>
          <a:p>
            <a:r>
              <a:rPr lang="cy-GB" sz="1800" b="0" i="0" strike="noStrike" cap="none" spc="-10" baseline="0" dirty="0">
                <a:solidFill>
                  <a:srgbClr val="0D0802"/>
                </a:solidFill>
                <a:effectLst/>
                <a:latin typeface="Arial"/>
                <a:ea typeface="Arial"/>
                <a:cs typeface="Arial"/>
              </a:rPr>
              <a:t>c____ b______ </a:t>
            </a:r>
          </a:p>
          <a:p>
            <a:r>
              <a:rPr lang="cy-GB" sz="1800" b="0" i="0" strike="noStrike" cap="none" spc="-10" baseline="0" dirty="0">
                <a:solidFill>
                  <a:srgbClr val="0D0802"/>
                </a:solidFill>
                <a:effectLst/>
                <a:latin typeface="Arial"/>
                <a:ea typeface="Arial"/>
                <a:cs typeface="Arial"/>
              </a:rPr>
              <a:t>p___ w___ </a:t>
            </a:r>
          </a:p>
          <a:p>
            <a:r>
              <a:rPr lang="cy-GB" sz="1800" b="0" i="0" strike="noStrike" cap="none" spc="-10" baseline="0" dirty="0">
                <a:solidFill>
                  <a:srgbClr val="0D0802"/>
                </a:solidFill>
                <a:effectLst/>
                <a:latin typeface="Arial"/>
                <a:ea typeface="Arial"/>
                <a:cs typeface="Arial"/>
              </a:rPr>
              <a:t>b____ t_</a:t>
            </a:r>
          </a:p>
        </p:txBody>
      </p:sp>
      <p:pic>
        <p:nvPicPr>
          <p:cNvPr id="24" name="Graphic 23">
            <a:extLst>
              <a:ext uri="{FF2B5EF4-FFF2-40B4-BE49-F238E27FC236}">
                <a16:creationId xmlns:a16="http://schemas.microsoft.com/office/drawing/2014/main" id="{73A5E4FD-73D2-5191-FB6F-595E93E3DD0F}"/>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74675" y="2414587"/>
            <a:ext cx="5381624" cy="3150219"/>
          </a:xfrm>
          <a:prstGeom prst="rect">
            <a:avLst/>
          </a:prstGeom>
        </p:spPr>
      </p:pic>
      <p:grpSp>
        <p:nvGrpSpPr>
          <p:cNvPr id="32" name="Group 31">
            <a:extLst>
              <a:ext uri="{FF2B5EF4-FFF2-40B4-BE49-F238E27FC236}">
                <a16:creationId xmlns:a16="http://schemas.microsoft.com/office/drawing/2014/main" id="{ADDC822E-F50A-0A1A-4478-598F70881C18}"/>
              </a:ext>
            </a:extLst>
          </p:cNvPr>
          <p:cNvGrpSpPr/>
          <p:nvPr/>
        </p:nvGrpSpPr>
        <p:grpSpPr>
          <a:xfrm>
            <a:off x="779003" y="2587082"/>
            <a:ext cx="5019632" cy="2818907"/>
            <a:chOff x="779003" y="2587082"/>
            <a:chExt cx="5019632" cy="2818907"/>
          </a:xfrm>
        </p:grpSpPr>
        <p:pic>
          <p:nvPicPr>
            <p:cNvPr id="25" name="Picture 24">
              <a:hlinkClick r:id="rId7"/>
              <a:extLst>
                <a:ext uri="{FF2B5EF4-FFF2-40B4-BE49-F238E27FC236}">
                  <a16:creationId xmlns:a16="http://schemas.microsoft.com/office/drawing/2014/main" id="{2645E72D-8275-F694-EE5A-7ABA2578536C}"/>
                </a:ext>
              </a:extLst>
            </p:cNvPr>
            <p:cNvPicPr>
              <a:picLocks noChangeAspect="1"/>
            </p:cNvPicPr>
            <p:nvPr/>
          </p:nvPicPr>
          <p:blipFill>
            <a:blip r:embed="rId8"/>
            <a:stretch>
              <a:fillRect/>
            </a:stretch>
          </p:blipFill>
          <p:spPr>
            <a:xfrm>
              <a:off x="779003" y="2587082"/>
              <a:ext cx="5019632" cy="2818907"/>
            </a:xfrm>
            <a:prstGeom prst="rect">
              <a:avLst/>
            </a:prstGeom>
          </p:spPr>
        </p:pic>
        <p:pic>
          <p:nvPicPr>
            <p:cNvPr id="26" name="Graphic 25">
              <a:hlinkClick r:id="rId7"/>
              <a:extLst>
                <a:ext uri="{FF2B5EF4-FFF2-40B4-BE49-F238E27FC236}">
                  <a16:creationId xmlns:a16="http://schemas.microsoft.com/office/drawing/2014/main" id="{EFEAC7E3-664B-6D0C-8B42-44297023E4B3}"/>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2945358" y="3670813"/>
              <a:ext cx="686921" cy="686921"/>
            </a:xfrm>
            <a:prstGeom prst="rect">
              <a:avLst/>
            </a:prstGeom>
          </p:spPr>
        </p:pic>
      </p:grpSp>
      <p:pic>
        <p:nvPicPr>
          <p:cNvPr id="27" name="Graphic 26">
            <a:extLst>
              <a:ext uri="{FF2B5EF4-FFF2-40B4-BE49-F238E27FC236}">
                <a16:creationId xmlns:a16="http://schemas.microsoft.com/office/drawing/2014/main" id="{0F8D3614-C0EC-69EA-5DA7-AAAB435586E9}"/>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6235698" y="2960049"/>
            <a:ext cx="5381999" cy="49226"/>
          </a:xfrm>
          <a:prstGeom prst="rect">
            <a:avLst/>
          </a:prstGeom>
        </p:spPr>
      </p:pic>
      <p:sp>
        <p:nvSpPr>
          <p:cNvPr id="28" name="Freeform 27">
            <a:extLst>
              <a:ext uri="{FF2B5EF4-FFF2-40B4-BE49-F238E27FC236}">
                <a16:creationId xmlns:a16="http://schemas.microsoft.com/office/drawing/2014/main" id="{C0FB39FE-362D-5D23-B80F-1DF0E1AE4820}"/>
              </a:ext>
            </a:extLst>
          </p:cNvPr>
          <p:cNvSpPr/>
          <p:nvPr/>
        </p:nvSpPr>
        <p:spPr>
          <a:xfrm>
            <a:off x="6235698" y="5349889"/>
            <a:ext cx="5382000" cy="36000"/>
          </a:xfrm>
          <a:custGeom>
            <a:avLst/>
            <a:gdLst>
              <a:gd name="connsiteX0" fmla="*/ 2928358 w 3290085"/>
              <a:gd name="connsiteY0" fmla="*/ 7039 h 30833"/>
              <a:gd name="connsiteX1" fmla="*/ 2929692 w 3290085"/>
              <a:gd name="connsiteY1" fmla="*/ 7580 h 30833"/>
              <a:gd name="connsiteX2" fmla="*/ 2931368 w 3290085"/>
              <a:gd name="connsiteY2" fmla="*/ 7147 h 30833"/>
              <a:gd name="connsiteX3" fmla="*/ 2931368 w 3290085"/>
              <a:gd name="connsiteY3" fmla="*/ 7039 h 30833"/>
              <a:gd name="connsiteX4" fmla="*/ 2928358 w 3290085"/>
              <a:gd name="connsiteY4" fmla="*/ 7039 h 30833"/>
              <a:gd name="connsiteX5" fmla="*/ 2631346 w 3290085"/>
              <a:gd name="connsiteY5" fmla="*/ 7147 h 30833"/>
              <a:gd name="connsiteX6" fmla="*/ 2642698 w 3290085"/>
              <a:gd name="connsiteY6" fmla="*/ 7689 h 30833"/>
              <a:gd name="connsiteX7" fmla="*/ 2688743 w 3290085"/>
              <a:gd name="connsiteY7" fmla="*/ 7800 h 30833"/>
              <a:gd name="connsiteX8" fmla="*/ 2689016 w 3290085"/>
              <a:gd name="connsiteY8" fmla="*/ 6714 h 30833"/>
              <a:gd name="connsiteX9" fmla="*/ 2636844 w 3290085"/>
              <a:gd name="connsiteY9" fmla="*/ 6714 h 30833"/>
              <a:gd name="connsiteX10" fmla="*/ 2457196 w 3290085"/>
              <a:gd name="connsiteY10" fmla="*/ 7039 h 30833"/>
              <a:gd name="connsiteX11" fmla="*/ 2458530 w 3290085"/>
              <a:gd name="connsiteY11" fmla="*/ 7580 h 30833"/>
              <a:gd name="connsiteX12" fmla="*/ 2460206 w 3290085"/>
              <a:gd name="connsiteY12" fmla="*/ 7147 h 30833"/>
              <a:gd name="connsiteX13" fmla="*/ 2460206 w 3290085"/>
              <a:gd name="connsiteY13" fmla="*/ 7039 h 30833"/>
              <a:gd name="connsiteX14" fmla="*/ 2457196 w 3290085"/>
              <a:gd name="connsiteY14" fmla="*/ 7039 h 30833"/>
              <a:gd name="connsiteX15" fmla="*/ 1982192 w 3290085"/>
              <a:gd name="connsiteY15" fmla="*/ 7147 h 30833"/>
              <a:gd name="connsiteX16" fmla="*/ 1987339 w 3290085"/>
              <a:gd name="connsiteY16" fmla="*/ 7393 h 30833"/>
              <a:gd name="connsiteX17" fmla="*/ 1987505 w 3290085"/>
              <a:gd name="connsiteY17" fmla="*/ 6729 h 30833"/>
              <a:gd name="connsiteX18" fmla="*/ 1808042 w 3290085"/>
              <a:gd name="connsiteY18" fmla="*/ 7039 h 30833"/>
              <a:gd name="connsiteX19" fmla="*/ 1809376 w 3290085"/>
              <a:gd name="connsiteY19" fmla="*/ 7580 h 30833"/>
              <a:gd name="connsiteX20" fmla="*/ 1811052 w 3290085"/>
              <a:gd name="connsiteY20" fmla="*/ 7147 h 30833"/>
              <a:gd name="connsiteX21" fmla="*/ 1811052 w 3290085"/>
              <a:gd name="connsiteY21" fmla="*/ 7039 h 30833"/>
              <a:gd name="connsiteX22" fmla="*/ 1808042 w 3290085"/>
              <a:gd name="connsiteY22" fmla="*/ 7039 h 30833"/>
              <a:gd name="connsiteX23" fmla="*/ 1420290 w 3290085"/>
              <a:gd name="connsiteY23" fmla="*/ 7147 h 30833"/>
              <a:gd name="connsiteX24" fmla="*/ 1431642 w 3290085"/>
              <a:gd name="connsiteY24" fmla="*/ 7689 h 30833"/>
              <a:gd name="connsiteX25" fmla="*/ 1521794 w 3290085"/>
              <a:gd name="connsiteY25" fmla="*/ 7906 h 30833"/>
              <a:gd name="connsiteX26" fmla="*/ 1549646 w 3290085"/>
              <a:gd name="connsiteY26" fmla="*/ 8122 h 30833"/>
              <a:gd name="connsiteX27" fmla="*/ 1565775 w 3290085"/>
              <a:gd name="connsiteY27" fmla="*/ 7147 h 30833"/>
              <a:gd name="connsiteX28" fmla="*/ 1568540 w 3290085"/>
              <a:gd name="connsiteY28" fmla="*/ 7352 h 30833"/>
              <a:gd name="connsiteX29" fmla="*/ 1568753 w 3290085"/>
              <a:gd name="connsiteY29" fmla="*/ 6503 h 30833"/>
              <a:gd name="connsiteX30" fmla="*/ 1565775 w 3290085"/>
              <a:gd name="connsiteY30" fmla="*/ 7147 h 30833"/>
              <a:gd name="connsiteX31" fmla="*/ 1541959 w 3290085"/>
              <a:gd name="connsiteY31" fmla="*/ 6714 h 30833"/>
              <a:gd name="connsiteX32" fmla="*/ 1425788 w 3290085"/>
              <a:gd name="connsiteY32" fmla="*/ 6714 h 30833"/>
              <a:gd name="connsiteX33" fmla="*/ 1246140 w 3290085"/>
              <a:gd name="connsiteY33" fmla="*/ 7039 h 30833"/>
              <a:gd name="connsiteX34" fmla="*/ 1247474 w 3290085"/>
              <a:gd name="connsiteY34" fmla="*/ 7580 h 30833"/>
              <a:gd name="connsiteX35" fmla="*/ 1249150 w 3290085"/>
              <a:gd name="connsiteY35" fmla="*/ 7147 h 30833"/>
              <a:gd name="connsiteX36" fmla="*/ 1249150 w 3290085"/>
              <a:gd name="connsiteY36" fmla="*/ 7039 h 30833"/>
              <a:gd name="connsiteX37" fmla="*/ 1246140 w 3290085"/>
              <a:gd name="connsiteY37" fmla="*/ 7039 h 30833"/>
              <a:gd name="connsiteX38" fmla="*/ 928190 w 3290085"/>
              <a:gd name="connsiteY38" fmla="*/ 7147 h 30833"/>
              <a:gd name="connsiteX39" fmla="*/ 939542 w 3290085"/>
              <a:gd name="connsiteY39" fmla="*/ 7689 h 30833"/>
              <a:gd name="connsiteX40" fmla="*/ 1006513 w 3290085"/>
              <a:gd name="connsiteY40" fmla="*/ 7850 h 30833"/>
              <a:gd name="connsiteX41" fmla="*/ 1006798 w 3290085"/>
              <a:gd name="connsiteY41" fmla="*/ 6714 h 30833"/>
              <a:gd name="connsiteX42" fmla="*/ 933688 w 3290085"/>
              <a:gd name="connsiteY42" fmla="*/ 6714 h 30833"/>
              <a:gd name="connsiteX43" fmla="*/ 754040 w 3290085"/>
              <a:gd name="connsiteY43" fmla="*/ 7039 h 30833"/>
              <a:gd name="connsiteX44" fmla="*/ 755374 w 3290085"/>
              <a:gd name="connsiteY44" fmla="*/ 7580 h 30833"/>
              <a:gd name="connsiteX45" fmla="*/ 757050 w 3290085"/>
              <a:gd name="connsiteY45" fmla="*/ 7147 h 30833"/>
              <a:gd name="connsiteX46" fmla="*/ 757050 w 3290085"/>
              <a:gd name="connsiteY46" fmla="*/ 7039 h 30833"/>
              <a:gd name="connsiteX47" fmla="*/ 754040 w 3290085"/>
              <a:gd name="connsiteY47" fmla="*/ 7039 h 30833"/>
              <a:gd name="connsiteX48" fmla="*/ 449114 w 3290085"/>
              <a:gd name="connsiteY48" fmla="*/ 7147 h 30833"/>
              <a:gd name="connsiteX49" fmla="*/ 460466 w 3290085"/>
              <a:gd name="connsiteY49" fmla="*/ 7689 h 30833"/>
              <a:gd name="connsiteX50" fmla="*/ 514421 w 3290085"/>
              <a:gd name="connsiteY50" fmla="*/ 7819 h 30833"/>
              <a:gd name="connsiteX51" fmla="*/ 514698 w 3290085"/>
              <a:gd name="connsiteY51" fmla="*/ 6714 h 30833"/>
              <a:gd name="connsiteX52" fmla="*/ 454612 w 3290085"/>
              <a:gd name="connsiteY52" fmla="*/ 6714 h 30833"/>
              <a:gd name="connsiteX53" fmla="*/ 274964 w 3290085"/>
              <a:gd name="connsiteY53" fmla="*/ 7039 h 30833"/>
              <a:gd name="connsiteX54" fmla="*/ 276298 w 3290085"/>
              <a:gd name="connsiteY54" fmla="*/ 7580 h 30833"/>
              <a:gd name="connsiteX55" fmla="*/ 277974 w 3290085"/>
              <a:gd name="connsiteY55" fmla="*/ 7147 h 30833"/>
              <a:gd name="connsiteX56" fmla="*/ 277974 w 3290085"/>
              <a:gd name="connsiteY56" fmla="*/ 7039 h 30833"/>
              <a:gd name="connsiteX57" fmla="*/ 274964 w 3290085"/>
              <a:gd name="connsiteY57" fmla="*/ 7039 h 30833"/>
              <a:gd name="connsiteX58" fmla="*/ 7633 w 3290085"/>
              <a:gd name="connsiteY58" fmla="*/ 19931 h 30833"/>
              <a:gd name="connsiteX59" fmla="*/ 24889 w 3290085"/>
              <a:gd name="connsiteY59" fmla="*/ 17006 h 30833"/>
              <a:gd name="connsiteX60" fmla="*/ 37503 w 3290085"/>
              <a:gd name="connsiteY60" fmla="*/ 15489 h 30833"/>
              <a:gd name="connsiteX61" fmla="*/ 43670 w 3290085"/>
              <a:gd name="connsiteY61" fmla="*/ 13322 h 30833"/>
              <a:gd name="connsiteX62" fmla="*/ 34001 w 3290085"/>
              <a:gd name="connsiteY62" fmla="*/ 12347 h 30833"/>
              <a:gd name="connsiteX63" fmla="*/ 21209 w 3290085"/>
              <a:gd name="connsiteY63" fmla="*/ 12022 h 30833"/>
              <a:gd name="connsiteX64" fmla="*/ 19512 w 3290085"/>
              <a:gd name="connsiteY64" fmla="*/ 10939 h 30833"/>
              <a:gd name="connsiteX65" fmla="*/ 29010 w 3290085"/>
              <a:gd name="connsiteY65" fmla="*/ 10181 h 30833"/>
              <a:gd name="connsiteX66" fmla="*/ 35214 w 3290085"/>
              <a:gd name="connsiteY66" fmla="*/ 8339 h 30833"/>
              <a:gd name="connsiteX67" fmla="*/ 36355 w 3290085"/>
              <a:gd name="connsiteY67" fmla="*/ 3789 h 30833"/>
              <a:gd name="connsiteX68" fmla="*/ 56769 w 3290085"/>
              <a:gd name="connsiteY68" fmla="*/ 539 h 30833"/>
              <a:gd name="connsiteX69" fmla="*/ 79052 w 3290085"/>
              <a:gd name="connsiteY69" fmla="*/ 105 h 30833"/>
              <a:gd name="connsiteX70" fmla="*/ 142857 w 3290085"/>
              <a:gd name="connsiteY70" fmla="*/ 105 h 30833"/>
              <a:gd name="connsiteX71" fmla="*/ 189127 w 3290085"/>
              <a:gd name="connsiteY71" fmla="*/ 214 h 30833"/>
              <a:gd name="connsiteX72" fmla="*/ 236987 w 3290085"/>
              <a:gd name="connsiteY72" fmla="*/ 322 h 30833"/>
              <a:gd name="connsiteX73" fmla="*/ 258450 w 3290085"/>
              <a:gd name="connsiteY73" fmla="*/ 755 h 30833"/>
              <a:gd name="connsiteX74" fmla="*/ 261181 w 3290085"/>
              <a:gd name="connsiteY74" fmla="*/ 755 h 30833"/>
              <a:gd name="connsiteX75" fmla="*/ 309562 w 3290085"/>
              <a:gd name="connsiteY75" fmla="*/ 322 h 30833"/>
              <a:gd name="connsiteX76" fmla="*/ 367826 w 3290085"/>
              <a:gd name="connsiteY76" fmla="*/ 539 h 30833"/>
              <a:gd name="connsiteX77" fmla="*/ 400441 w 3290085"/>
              <a:gd name="connsiteY77" fmla="*/ 755 h 30833"/>
              <a:gd name="connsiteX78" fmla="*/ 494992 w 3290085"/>
              <a:gd name="connsiteY78" fmla="*/ 430 h 30833"/>
              <a:gd name="connsiteX79" fmla="*/ 541442 w 3290085"/>
              <a:gd name="connsiteY79" fmla="*/ 430 h 30833"/>
              <a:gd name="connsiteX80" fmla="*/ 558128 w 3290085"/>
              <a:gd name="connsiteY80" fmla="*/ 105 h 30833"/>
              <a:gd name="connsiteX81" fmla="*/ 621933 w 3290085"/>
              <a:gd name="connsiteY81" fmla="*/ 105 h 30833"/>
              <a:gd name="connsiteX82" fmla="*/ 668203 w 3290085"/>
              <a:gd name="connsiteY82" fmla="*/ 214 h 30833"/>
              <a:gd name="connsiteX83" fmla="*/ 716063 w 3290085"/>
              <a:gd name="connsiteY83" fmla="*/ 322 h 30833"/>
              <a:gd name="connsiteX84" fmla="*/ 737526 w 3290085"/>
              <a:gd name="connsiteY84" fmla="*/ 755 h 30833"/>
              <a:gd name="connsiteX85" fmla="*/ 740257 w 3290085"/>
              <a:gd name="connsiteY85" fmla="*/ 755 h 30833"/>
              <a:gd name="connsiteX86" fmla="*/ 788638 w 3290085"/>
              <a:gd name="connsiteY86" fmla="*/ 322 h 30833"/>
              <a:gd name="connsiteX87" fmla="*/ 846902 w 3290085"/>
              <a:gd name="connsiteY87" fmla="*/ 539 h 30833"/>
              <a:gd name="connsiteX88" fmla="*/ 879517 w 3290085"/>
              <a:gd name="connsiteY88" fmla="*/ 755 h 30833"/>
              <a:gd name="connsiteX89" fmla="*/ 974068 w 3290085"/>
              <a:gd name="connsiteY89" fmla="*/ 430 h 30833"/>
              <a:gd name="connsiteX90" fmla="*/ 1033542 w 3290085"/>
              <a:gd name="connsiteY90" fmla="*/ 430 h 30833"/>
              <a:gd name="connsiteX91" fmla="*/ 1050228 w 3290085"/>
              <a:gd name="connsiteY91" fmla="*/ 105 h 30833"/>
              <a:gd name="connsiteX92" fmla="*/ 1114033 w 3290085"/>
              <a:gd name="connsiteY92" fmla="*/ 105 h 30833"/>
              <a:gd name="connsiteX93" fmla="*/ 1160303 w 3290085"/>
              <a:gd name="connsiteY93" fmla="*/ 214 h 30833"/>
              <a:gd name="connsiteX94" fmla="*/ 1208163 w 3290085"/>
              <a:gd name="connsiteY94" fmla="*/ 322 h 30833"/>
              <a:gd name="connsiteX95" fmla="*/ 1229626 w 3290085"/>
              <a:gd name="connsiteY95" fmla="*/ 755 h 30833"/>
              <a:gd name="connsiteX96" fmla="*/ 1232357 w 3290085"/>
              <a:gd name="connsiteY96" fmla="*/ 755 h 30833"/>
              <a:gd name="connsiteX97" fmla="*/ 1280738 w 3290085"/>
              <a:gd name="connsiteY97" fmla="*/ 322 h 30833"/>
              <a:gd name="connsiteX98" fmla="*/ 1339002 w 3290085"/>
              <a:gd name="connsiteY98" fmla="*/ 539 h 30833"/>
              <a:gd name="connsiteX99" fmla="*/ 1371617 w 3290085"/>
              <a:gd name="connsiteY99" fmla="*/ 755 h 30833"/>
              <a:gd name="connsiteX100" fmla="*/ 1466168 w 3290085"/>
              <a:gd name="connsiteY100" fmla="*/ 430 h 30833"/>
              <a:gd name="connsiteX101" fmla="*/ 1539463 w 3290085"/>
              <a:gd name="connsiteY101" fmla="*/ 430 h 30833"/>
              <a:gd name="connsiteX102" fmla="*/ 1568021 w 3290085"/>
              <a:gd name="connsiteY102" fmla="*/ 2489 h 30833"/>
              <a:gd name="connsiteX103" fmla="*/ 1569394 w 3290085"/>
              <a:gd name="connsiteY103" fmla="*/ 3946 h 30833"/>
              <a:gd name="connsiteX104" fmla="*/ 1569433 w 3290085"/>
              <a:gd name="connsiteY104" fmla="*/ 3789 h 30833"/>
              <a:gd name="connsiteX105" fmla="*/ 1589847 w 3290085"/>
              <a:gd name="connsiteY105" fmla="*/ 539 h 30833"/>
              <a:gd name="connsiteX106" fmla="*/ 1612130 w 3290085"/>
              <a:gd name="connsiteY106" fmla="*/ 105 h 30833"/>
              <a:gd name="connsiteX107" fmla="*/ 1675935 w 3290085"/>
              <a:gd name="connsiteY107" fmla="*/ 105 h 30833"/>
              <a:gd name="connsiteX108" fmla="*/ 1722205 w 3290085"/>
              <a:gd name="connsiteY108" fmla="*/ 214 h 30833"/>
              <a:gd name="connsiteX109" fmla="*/ 1770065 w 3290085"/>
              <a:gd name="connsiteY109" fmla="*/ 322 h 30833"/>
              <a:gd name="connsiteX110" fmla="*/ 1791528 w 3290085"/>
              <a:gd name="connsiteY110" fmla="*/ 755 h 30833"/>
              <a:gd name="connsiteX111" fmla="*/ 1794259 w 3290085"/>
              <a:gd name="connsiteY111" fmla="*/ 755 h 30833"/>
              <a:gd name="connsiteX112" fmla="*/ 1842640 w 3290085"/>
              <a:gd name="connsiteY112" fmla="*/ 322 h 30833"/>
              <a:gd name="connsiteX113" fmla="*/ 1900904 w 3290085"/>
              <a:gd name="connsiteY113" fmla="*/ 539 h 30833"/>
              <a:gd name="connsiteX114" fmla="*/ 1933519 w 3290085"/>
              <a:gd name="connsiteY114" fmla="*/ 755 h 30833"/>
              <a:gd name="connsiteX115" fmla="*/ 2011291 w 3290085"/>
              <a:gd name="connsiteY115" fmla="*/ 488 h 30833"/>
              <a:gd name="connsiteX116" fmla="*/ 2030939 w 3290085"/>
              <a:gd name="connsiteY116" fmla="*/ 105 h 30833"/>
              <a:gd name="connsiteX117" fmla="*/ 2094744 w 3290085"/>
              <a:gd name="connsiteY117" fmla="*/ 105 h 30833"/>
              <a:gd name="connsiteX118" fmla="*/ 2141014 w 3290085"/>
              <a:gd name="connsiteY118" fmla="*/ 214 h 30833"/>
              <a:gd name="connsiteX119" fmla="*/ 2188874 w 3290085"/>
              <a:gd name="connsiteY119" fmla="*/ 322 h 30833"/>
              <a:gd name="connsiteX120" fmla="*/ 2210337 w 3290085"/>
              <a:gd name="connsiteY120" fmla="*/ 755 h 30833"/>
              <a:gd name="connsiteX121" fmla="*/ 2213068 w 3290085"/>
              <a:gd name="connsiteY121" fmla="*/ 755 h 30833"/>
              <a:gd name="connsiteX122" fmla="*/ 2240530 w 3290085"/>
              <a:gd name="connsiteY122" fmla="*/ 509 h 30833"/>
              <a:gd name="connsiteX123" fmla="*/ 2261284 w 3290085"/>
              <a:gd name="connsiteY123" fmla="*/ 105 h 30833"/>
              <a:gd name="connsiteX124" fmla="*/ 2325089 w 3290085"/>
              <a:gd name="connsiteY124" fmla="*/ 105 h 30833"/>
              <a:gd name="connsiteX125" fmla="*/ 2371359 w 3290085"/>
              <a:gd name="connsiteY125" fmla="*/ 214 h 30833"/>
              <a:gd name="connsiteX126" fmla="*/ 2419219 w 3290085"/>
              <a:gd name="connsiteY126" fmla="*/ 322 h 30833"/>
              <a:gd name="connsiteX127" fmla="*/ 2427820 w 3290085"/>
              <a:gd name="connsiteY127" fmla="*/ 496 h 30833"/>
              <a:gd name="connsiteX128" fmla="*/ 2446879 w 3290085"/>
              <a:gd name="connsiteY128" fmla="*/ 430 h 30833"/>
              <a:gd name="connsiteX129" fmla="*/ 2479727 w 3290085"/>
              <a:gd name="connsiteY129" fmla="*/ 430 h 30833"/>
              <a:gd name="connsiteX130" fmla="*/ 2491794 w 3290085"/>
              <a:gd name="connsiteY130" fmla="*/ 322 h 30833"/>
              <a:gd name="connsiteX131" fmla="*/ 2550058 w 3290085"/>
              <a:gd name="connsiteY131" fmla="*/ 539 h 30833"/>
              <a:gd name="connsiteX132" fmla="*/ 2582673 w 3290085"/>
              <a:gd name="connsiteY132" fmla="*/ 755 h 30833"/>
              <a:gd name="connsiteX133" fmla="*/ 2677224 w 3290085"/>
              <a:gd name="connsiteY133" fmla="*/ 430 h 30833"/>
              <a:gd name="connsiteX134" fmla="*/ 2715760 w 3290085"/>
              <a:gd name="connsiteY134" fmla="*/ 430 h 30833"/>
              <a:gd name="connsiteX135" fmla="*/ 2732446 w 3290085"/>
              <a:gd name="connsiteY135" fmla="*/ 105 h 30833"/>
              <a:gd name="connsiteX136" fmla="*/ 2796251 w 3290085"/>
              <a:gd name="connsiteY136" fmla="*/ 105 h 30833"/>
              <a:gd name="connsiteX137" fmla="*/ 2842521 w 3290085"/>
              <a:gd name="connsiteY137" fmla="*/ 214 h 30833"/>
              <a:gd name="connsiteX138" fmla="*/ 2890381 w 3290085"/>
              <a:gd name="connsiteY138" fmla="*/ 322 h 30833"/>
              <a:gd name="connsiteX139" fmla="*/ 2911844 w 3290085"/>
              <a:gd name="connsiteY139" fmla="*/ 755 h 30833"/>
              <a:gd name="connsiteX140" fmla="*/ 2914575 w 3290085"/>
              <a:gd name="connsiteY140" fmla="*/ 755 h 30833"/>
              <a:gd name="connsiteX141" fmla="*/ 2962956 w 3290085"/>
              <a:gd name="connsiteY141" fmla="*/ 322 h 30833"/>
              <a:gd name="connsiteX142" fmla="*/ 3021220 w 3290085"/>
              <a:gd name="connsiteY142" fmla="*/ 539 h 30833"/>
              <a:gd name="connsiteX143" fmla="*/ 3053835 w 3290085"/>
              <a:gd name="connsiteY143" fmla="*/ 755 h 30833"/>
              <a:gd name="connsiteX144" fmla="*/ 3148386 w 3290085"/>
              <a:gd name="connsiteY144" fmla="*/ 430 h 30833"/>
              <a:gd name="connsiteX145" fmla="*/ 3221681 w 3290085"/>
              <a:gd name="connsiteY145" fmla="*/ 430 h 30833"/>
              <a:gd name="connsiteX146" fmla="*/ 3250239 w 3290085"/>
              <a:gd name="connsiteY146" fmla="*/ 2489 h 30833"/>
              <a:gd name="connsiteX147" fmla="*/ 3253505 w 3290085"/>
              <a:gd name="connsiteY147" fmla="*/ 5955 h 30833"/>
              <a:gd name="connsiteX148" fmla="*/ 3247993 w 3290085"/>
              <a:gd name="connsiteY148" fmla="*/ 7147 h 30833"/>
              <a:gd name="connsiteX149" fmla="*/ 3224177 w 3290085"/>
              <a:gd name="connsiteY149" fmla="*/ 6714 h 30833"/>
              <a:gd name="connsiteX150" fmla="*/ 3108006 w 3290085"/>
              <a:gd name="connsiteY150" fmla="*/ 6714 h 30833"/>
              <a:gd name="connsiteX151" fmla="*/ 3102508 w 3290085"/>
              <a:gd name="connsiteY151" fmla="*/ 7147 h 30833"/>
              <a:gd name="connsiteX152" fmla="*/ 3113860 w 3290085"/>
              <a:gd name="connsiteY152" fmla="*/ 7689 h 30833"/>
              <a:gd name="connsiteX153" fmla="*/ 3204012 w 3290085"/>
              <a:gd name="connsiteY153" fmla="*/ 7906 h 30833"/>
              <a:gd name="connsiteX154" fmla="*/ 3231864 w 3290085"/>
              <a:gd name="connsiteY154" fmla="*/ 8122 h 30833"/>
              <a:gd name="connsiteX155" fmla="*/ 3247993 w 3290085"/>
              <a:gd name="connsiteY155" fmla="*/ 7147 h 30833"/>
              <a:gd name="connsiteX156" fmla="*/ 3256785 w 3290085"/>
              <a:gd name="connsiteY156" fmla="*/ 7797 h 30833"/>
              <a:gd name="connsiteX157" fmla="*/ 3261541 w 3290085"/>
              <a:gd name="connsiteY157" fmla="*/ 8664 h 30833"/>
              <a:gd name="connsiteX158" fmla="*/ 3264457 w 3290085"/>
              <a:gd name="connsiteY158" fmla="*/ 9964 h 30833"/>
              <a:gd name="connsiteX159" fmla="*/ 3279118 w 3290085"/>
              <a:gd name="connsiteY159" fmla="*/ 9964 h 30833"/>
              <a:gd name="connsiteX160" fmla="*/ 3290085 w 3290085"/>
              <a:gd name="connsiteY160" fmla="*/ 12347 h 30833"/>
              <a:gd name="connsiteX161" fmla="*/ 3290085 w 3290085"/>
              <a:gd name="connsiteY161" fmla="*/ 12781 h 30833"/>
              <a:gd name="connsiteX162" fmla="*/ 3286740 w 3290085"/>
              <a:gd name="connsiteY162" fmla="*/ 17439 h 30833"/>
              <a:gd name="connsiteX163" fmla="*/ 3282683 w 3290085"/>
              <a:gd name="connsiteY163" fmla="*/ 20148 h 30833"/>
              <a:gd name="connsiteX164" fmla="*/ 3255473 w 3290085"/>
              <a:gd name="connsiteY164" fmla="*/ 30006 h 30833"/>
              <a:gd name="connsiteX165" fmla="*/ 3244470 w 3290085"/>
              <a:gd name="connsiteY165" fmla="*/ 30765 h 30833"/>
              <a:gd name="connsiteX166" fmla="*/ 3225047 w 3290085"/>
              <a:gd name="connsiteY166" fmla="*/ 30765 h 30833"/>
              <a:gd name="connsiteX167" fmla="*/ 3143331 w 3290085"/>
              <a:gd name="connsiteY167" fmla="*/ 30656 h 30833"/>
              <a:gd name="connsiteX168" fmla="*/ 3024236 w 3290085"/>
              <a:gd name="connsiteY168" fmla="*/ 30115 h 30833"/>
              <a:gd name="connsiteX169" fmla="*/ 3012143 w 3290085"/>
              <a:gd name="connsiteY169" fmla="*/ 30115 h 30833"/>
              <a:gd name="connsiteX170" fmla="*/ 2985866 w 3290085"/>
              <a:gd name="connsiteY170" fmla="*/ 30331 h 30833"/>
              <a:gd name="connsiteX171" fmla="*/ 2905455 w 3290085"/>
              <a:gd name="connsiteY171" fmla="*/ 30331 h 30833"/>
              <a:gd name="connsiteX172" fmla="*/ 2891665 w 3290085"/>
              <a:gd name="connsiteY172" fmla="*/ 30115 h 30833"/>
              <a:gd name="connsiteX173" fmla="*/ 2784963 w 3290085"/>
              <a:gd name="connsiteY173" fmla="*/ 29770 h 30833"/>
              <a:gd name="connsiteX174" fmla="*/ 2784311 w 3290085"/>
              <a:gd name="connsiteY174" fmla="*/ 30006 h 30833"/>
              <a:gd name="connsiteX175" fmla="*/ 2773308 w 3290085"/>
              <a:gd name="connsiteY175" fmla="*/ 30765 h 30833"/>
              <a:gd name="connsiteX176" fmla="*/ 2753885 w 3290085"/>
              <a:gd name="connsiteY176" fmla="*/ 30765 h 30833"/>
              <a:gd name="connsiteX177" fmla="*/ 2672169 w 3290085"/>
              <a:gd name="connsiteY177" fmla="*/ 30656 h 30833"/>
              <a:gd name="connsiteX178" fmla="*/ 2553074 w 3290085"/>
              <a:gd name="connsiteY178" fmla="*/ 30115 h 30833"/>
              <a:gd name="connsiteX179" fmla="*/ 2552386 w 3290085"/>
              <a:gd name="connsiteY179" fmla="*/ 30115 h 30833"/>
              <a:gd name="connsiteX180" fmla="*/ 2542963 w 3290085"/>
              <a:gd name="connsiteY180" fmla="*/ 30765 h 30833"/>
              <a:gd name="connsiteX181" fmla="*/ 2523540 w 3290085"/>
              <a:gd name="connsiteY181" fmla="*/ 30765 h 30833"/>
              <a:gd name="connsiteX182" fmla="*/ 2441824 w 3290085"/>
              <a:gd name="connsiteY182" fmla="*/ 30656 h 30833"/>
              <a:gd name="connsiteX183" fmla="*/ 2322729 w 3290085"/>
              <a:gd name="connsiteY183" fmla="*/ 30115 h 30833"/>
              <a:gd name="connsiteX184" fmla="*/ 2310636 w 3290085"/>
              <a:gd name="connsiteY184" fmla="*/ 30115 h 30833"/>
              <a:gd name="connsiteX185" fmla="*/ 2284359 w 3290085"/>
              <a:gd name="connsiteY185" fmla="*/ 30331 h 30833"/>
              <a:gd name="connsiteX186" fmla="*/ 2203948 w 3290085"/>
              <a:gd name="connsiteY186" fmla="*/ 30331 h 30833"/>
              <a:gd name="connsiteX187" fmla="*/ 2190158 w 3290085"/>
              <a:gd name="connsiteY187" fmla="*/ 30115 h 30833"/>
              <a:gd name="connsiteX188" fmla="*/ 2135346 w 3290085"/>
              <a:gd name="connsiteY188" fmla="*/ 29938 h 30833"/>
              <a:gd name="connsiteX189" fmla="*/ 2135157 w 3290085"/>
              <a:gd name="connsiteY189" fmla="*/ 30006 h 30833"/>
              <a:gd name="connsiteX190" fmla="*/ 2124154 w 3290085"/>
              <a:gd name="connsiteY190" fmla="*/ 30765 h 30833"/>
              <a:gd name="connsiteX191" fmla="*/ 2104731 w 3290085"/>
              <a:gd name="connsiteY191" fmla="*/ 30765 h 30833"/>
              <a:gd name="connsiteX192" fmla="*/ 2023015 w 3290085"/>
              <a:gd name="connsiteY192" fmla="*/ 30656 h 30833"/>
              <a:gd name="connsiteX193" fmla="*/ 1903920 w 3290085"/>
              <a:gd name="connsiteY193" fmla="*/ 30115 h 30833"/>
              <a:gd name="connsiteX194" fmla="*/ 1891827 w 3290085"/>
              <a:gd name="connsiteY194" fmla="*/ 30115 h 30833"/>
              <a:gd name="connsiteX195" fmla="*/ 1865550 w 3290085"/>
              <a:gd name="connsiteY195" fmla="*/ 30331 h 30833"/>
              <a:gd name="connsiteX196" fmla="*/ 1785139 w 3290085"/>
              <a:gd name="connsiteY196" fmla="*/ 30331 h 30833"/>
              <a:gd name="connsiteX197" fmla="*/ 1771349 w 3290085"/>
              <a:gd name="connsiteY197" fmla="*/ 30115 h 30833"/>
              <a:gd name="connsiteX198" fmla="*/ 1603859 w 3290085"/>
              <a:gd name="connsiteY198" fmla="*/ 29573 h 30833"/>
              <a:gd name="connsiteX199" fmla="*/ 1576756 w 3290085"/>
              <a:gd name="connsiteY199" fmla="*/ 29681 h 30833"/>
              <a:gd name="connsiteX200" fmla="*/ 1574487 w 3290085"/>
              <a:gd name="connsiteY200" fmla="*/ 29560 h 30833"/>
              <a:gd name="connsiteX201" fmla="*/ 1573255 w 3290085"/>
              <a:gd name="connsiteY201" fmla="*/ 30006 h 30833"/>
              <a:gd name="connsiteX202" fmla="*/ 1562252 w 3290085"/>
              <a:gd name="connsiteY202" fmla="*/ 30765 h 30833"/>
              <a:gd name="connsiteX203" fmla="*/ 1542829 w 3290085"/>
              <a:gd name="connsiteY203" fmla="*/ 30765 h 30833"/>
              <a:gd name="connsiteX204" fmla="*/ 1461113 w 3290085"/>
              <a:gd name="connsiteY204" fmla="*/ 30656 h 30833"/>
              <a:gd name="connsiteX205" fmla="*/ 1342018 w 3290085"/>
              <a:gd name="connsiteY205" fmla="*/ 30115 h 30833"/>
              <a:gd name="connsiteX206" fmla="*/ 1329925 w 3290085"/>
              <a:gd name="connsiteY206" fmla="*/ 30115 h 30833"/>
              <a:gd name="connsiteX207" fmla="*/ 1303648 w 3290085"/>
              <a:gd name="connsiteY207" fmla="*/ 30331 h 30833"/>
              <a:gd name="connsiteX208" fmla="*/ 1223237 w 3290085"/>
              <a:gd name="connsiteY208" fmla="*/ 30331 h 30833"/>
              <a:gd name="connsiteX209" fmla="*/ 1209447 w 3290085"/>
              <a:gd name="connsiteY209" fmla="*/ 30115 h 30833"/>
              <a:gd name="connsiteX210" fmla="*/ 1081993 w 3290085"/>
              <a:gd name="connsiteY210" fmla="*/ 29703 h 30833"/>
              <a:gd name="connsiteX211" fmla="*/ 1081155 w 3290085"/>
              <a:gd name="connsiteY211" fmla="*/ 30006 h 30833"/>
              <a:gd name="connsiteX212" fmla="*/ 1070152 w 3290085"/>
              <a:gd name="connsiteY212" fmla="*/ 30765 h 30833"/>
              <a:gd name="connsiteX213" fmla="*/ 1050729 w 3290085"/>
              <a:gd name="connsiteY213" fmla="*/ 30765 h 30833"/>
              <a:gd name="connsiteX214" fmla="*/ 969013 w 3290085"/>
              <a:gd name="connsiteY214" fmla="*/ 30656 h 30833"/>
              <a:gd name="connsiteX215" fmla="*/ 849918 w 3290085"/>
              <a:gd name="connsiteY215" fmla="*/ 30115 h 30833"/>
              <a:gd name="connsiteX216" fmla="*/ 837825 w 3290085"/>
              <a:gd name="connsiteY216" fmla="*/ 30115 h 30833"/>
              <a:gd name="connsiteX217" fmla="*/ 811548 w 3290085"/>
              <a:gd name="connsiteY217" fmla="*/ 30331 h 30833"/>
              <a:gd name="connsiteX218" fmla="*/ 731137 w 3290085"/>
              <a:gd name="connsiteY218" fmla="*/ 30331 h 30833"/>
              <a:gd name="connsiteX219" fmla="*/ 717347 w 3290085"/>
              <a:gd name="connsiteY219" fmla="*/ 30115 h 30833"/>
              <a:gd name="connsiteX220" fmla="*/ 602801 w 3290085"/>
              <a:gd name="connsiteY220" fmla="*/ 29744 h 30833"/>
              <a:gd name="connsiteX221" fmla="*/ 602079 w 3290085"/>
              <a:gd name="connsiteY221" fmla="*/ 30006 h 30833"/>
              <a:gd name="connsiteX222" fmla="*/ 591076 w 3290085"/>
              <a:gd name="connsiteY222" fmla="*/ 30765 h 30833"/>
              <a:gd name="connsiteX223" fmla="*/ 571653 w 3290085"/>
              <a:gd name="connsiteY223" fmla="*/ 30765 h 30833"/>
              <a:gd name="connsiteX224" fmla="*/ 489937 w 3290085"/>
              <a:gd name="connsiteY224" fmla="*/ 30656 h 30833"/>
              <a:gd name="connsiteX225" fmla="*/ 370842 w 3290085"/>
              <a:gd name="connsiteY225" fmla="*/ 30115 h 30833"/>
              <a:gd name="connsiteX226" fmla="*/ 358749 w 3290085"/>
              <a:gd name="connsiteY226" fmla="*/ 30115 h 30833"/>
              <a:gd name="connsiteX227" fmla="*/ 332472 w 3290085"/>
              <a:gd name="connsiteY227" fmla="*/ 30331 h 30833"/>
              <a:gd name="connsiteX228" fmla="*/ 252061 w 3290085"/>
              <a:gd name="connsiteY228" fmla="*/ 30331 h 30833"/>
              <a:gd name="connsiteX229" fmla="*/ 238271 w 3290085"/>
              <a:gd name="connsiteY229" fmla="*/ 30115 h 30833"/>
              <a:gd name="connsiteX230" fmla="*/ 70781 w 3290085"/>
              <a:gd name="connsiteY230" fmla="*/ 29573 h 30833"/>
              <a:gd name="connsiteX231" fmla="*/ 43678 w 3290085"/>
              <a:gd name="connsiteY231" fmla="*/ 29681 h 30833"/>
              <a:gd name="connsiteX232" fmla="*/ 13216 w 3290085"/>
              <a:gd name="connsiteY232" fmla="*/ 28056 h 30833"/>
              <a:gd name="connsiteX233" fmla="*/ 7633 w 3290085"/>
              <a:gd name="connsiteY233" fmla="*/ 19931 h 3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3290085" h="30832">
                <a:moveTo>
                  <a:pt x="2928358" y="7039"/>
                </a:moveTo>
                <a:lnTo>
                  <a:pt x="2929692" y="7580"/>
                </a:lnTo>
                <a:cubicBezTo>
                  <a:pt x="2930455" y="7472"/>
                  <a:pt x="2931154" y="7255"/>
                  <a:pt x="2931368" y="7147"/>
                </a:cubicBezTo>
                <a:lnTo>
                  <a:pt x="2931368" y="7039"/>
                </a:lnTo>
                <a:cubicBezTo>
                  <a:pt x="2930384" y="7039"/>
                  <a:pt x="2929378" y="7039"/>
                  <a:pt x="2928358" y="7039"/>
                </a:cubicBezTo>
                <a:close/>
                <a:moveTo>
                  <a:pt x="2631346" y="7147"/>
                </a:moveTo>
                <a:cubicBezTo>
                  <a:pt x="2634640" y="7364"/>
                  <a:pt x="2639033" y="7689"/>
                  <a:pt x="2642698" y="7689"/>
                </a:cubicBezTo>
                <a:lnTo>
                  <a:pt x="2688743" y="7800"/>
                </a:lnTo>
                <a:lnTo>
                  <a:pt x="2689016" y="6714"/>
                </a:lnTo>
                <a:lnTo>
                  <a:pt x="2636844" y="6714"/>
                </a:lnTo>
                <a:close/>
                <a:moveTo>
                  <a:pt x="2457196" y="7039"/>
                </a:moveTo>
                <a:lnTo>
                  <a:pt x="2458530" y="7580"/>
                </a:lnTo>
                <a:cubicBezTo>
                  <a:pt x="2459293" y="7472"/>
                  <a:pt x="2459992" y="7255"/>
                  <a:pt x="2460206" y="7147"/>
                </a:cubicBezTo>
                <a:lnTo>
                  <a:pt x="2460206" y="7039"/>
                </a:lnTo>
                <a:cubicBezTo>
                  <a:pt x="2459222" y="7039"/>
                  <a:pt x="2458216" y="7039"/>
                  <a:pt x="2457196" y="7039"/>
                </a:cubicBezTo>
                <a:close/>
                <a:moveTo>
                  <a:pt x="1982192" y="7147"/>
                </a:moveTo>
                <a:lnTo>
                  <a:pt x="1987339" y="7393"/>
                </a:lnTo>
                <a:lnTo>
                  <a:pt x="1987505" y="6729"/>
                </a:lnTo>
                <a:close/>
                <a:moveTo>
                  <a:pt x="1808042" y="7039"/>
                </a:moveTo>
                <a:lnTo>
                  <a:pt x="1809376" y="7580"/>
                </a:lnTo>
                <a:cubicBezTo>
                  <a:pt x="1810139" y="7472"/>
                  <a:pt x="1810838" y="7255"/>
                  <a:pt x="1811052" y="7147"/>
                </a:cubicBezTo>
                <a:lnTo>
                  <a:pt x="1811052" y="7039"/>
                </a:lnTo>
                <a:cubicBezTo>
                  <a:pt x="1810068" y="7039"/>
                  <a:pt x="1809062" y="7039"/>
                  <a:pt x="1808042" y="7039"/>
                </a:cubicBezTo>
                <a:close/>
                <a:moveTo>
                  <a:pt x="1420290" y="7147"/>
                </a:moveTo>
                <a:cubicBezTo>
                  <a:pt x="1423584" y="7364"/>
                  <a:pt x="1427977" y="7689"/>
                  <a:pt x="1431642" y="7689"/>
                </a:cubicBezTo>
                <a:lnTo>
                  <a:pt x="1521794" y="7906"/>
                </a:lnTo>
                <a:cubicBezTo>
                  <a:pt x="1531320" y="8122"/>
                  <a:pt x="1540846" y="8339"/>
                  <a:pt x="1549646" y="8122"/>
                </a:cubicBezTo>
                <a:cubicBezTo>
                  <a:pt x="1555871" y="8014"/>
                  <a:pt x="1560634" y="8122"/>
                  <a:pt x="1565775" y="7147"/>
                </a:cubicBezTo>
                <a:lnTo>
                  <a:pt x="1568540" y="7352"/>
                </a:lnTo>
                <a:lnTo>
                  <a:pt x="1568753" y="6503"/>
                </a:lnTo>
                <a:lnTo>
                  <a:pt x="1565775" y="7147"/>
                </a:lnTo>
                <a:cubicBezTo>
                  <a:pt x="1557354" y="6172"/>
                  <a:pt x="1549289" y="6714"/>
                  <a:pt x="1541959" y="6714"/>
                </a:cubicBezTo>
                <a:cubicBezTo>
                  <a:pt x="1502741" y="6714"/>
                  <a:pt x="1463901" y="6605"/>
                  <a:pt x="1425788" y="6714"/>
                </a:cubicBezTo>
                <a:close/>
                <a:moveTo>
                  <a:pt x="1246140" y="7039"/>
                </a:moveTo>
                <a:lnTo>
                  <a:pt x="1247474" y="7580"/>
                </a:lnTo>
                <a:cubicBezTo>
                  <a:pt x="1248237" y="7472"/>
                  <a:pt x="1248936" y="7255"/>
                  <a:pt x="1249150" y="7147"/>
                </a:cubicBezTo>
                <a:lnTo>
                  <a:pt x="1249150" y="7039"/>
                </a:lnTo>
                <a:cubicBezTo>
                  <a:pt x="1248166" y="7039"/>
                  <a:pt x="1247160" y="7039"/>
                  <a:pt x="1246140" y="7039"/>
                </a:cubicBezTo>
                <a:close/>
                <a:moveTo>
                  <a:pt x="928190" y="7147"/>
                </a:moveTo>
                <a:cubicBezTo>
                  <a:pt x="931484" y="7364"/>
                  <a:pt x="935877" y="7689"/>
                  <a:pt x="939542" y="7689"/>
                </a:cubicBezTo>
                <a:lnTo>
                  <a:pt x="1006513" y="7850"/>
                </a:lnTo>
                <a:lnTo>
                  <a:pt x="1006798" y="6714"/>
                </a:lnTo>
                <a:lnTo>
                  <a:pt x="933688" y="6714"/>
                </a:lnTo>
                <a:close/>
                <a:moveTo>
                  <a:pt x="754040" y="7039"/>
                </a:moveTo>
                <a:lnTo>
                  <a:pt x="755374" y="7580"/>
                </a:lnTo>
                <a:cubicBezTo>
                  <a:pt x="756137" y="7472"/>
                  <a:pt x="756836" y="7255"/>
                  <a:pt x="757050" y="7147"/>
                </a:cubicBezTo>
                <a:lnTo>
                  <a:pt x="757050" y="7039"/>
                </a:lnTo>
                <a:cubicBezTo>
                  <a:pt x="756066" y="7039"/>
                  <a:pt x="755060" y="7039"/>
                  <a:pt x="754040" y="7039"/>
                </a:cubicBezTo>
                <a:close/>
                <a:moveTo>
                  <a:pt x="449114" y="7147"/>
                </a:moveTo>
                <a:cubicBezTo>
                  <a:pt x="452408" y="7364"/>
                  <a:pt x="456801" y="7689"/>
                  <a:pt x="460466" y="7689"/>
                </a:cubicBezTo>
                <a:lnTo>
                  <a:pt x="514421" y="7819"/>
                </a:lnTo>
                <a:lnTo>
                  <a:pt x="514698" y="6714"/>
                </a:lnTo>
                <a:lnTo>
                  <a:pt x="454612" y="6714"/>
                </a:lnTo>
                <a:close/>
                <a:moveTo>
                  <a:pt x="274964" y="7039"/>
                </a:moveTo>
                <a:lnTo>
                  <a:pt x="276298" y="7580"/>
                </a:lnTo>
                <a:cubicBezTo>
                  <a:pt x="277061" y="7472"/>
                  <a:pt x="277760" y="7255"/>
                  <a:pt x="277974" y="7147"/>
                </a:cubicBezTo>
                <a:lnTo>
                  <a:pt x="277974" y="7039"/>
                </a:lnTo>
                <a:cubicBezTo>
                  <a:pt x="276990" y="7039"/>
                  <a:pt x="275984" y="7039"/>
                  <a:pt x="274964" y="7039"/>
                </a:cubicBezTo>
                <a:close/>
                <a:moveTo>
                  <a:pt x="7633" y="19931"/>
                </a:moveTo>
                <a:cubicBezTo>
                  <a:pt x="12275" y="18522"/>
                  <a:pt x="18585" y="17764"/>
                  <a:pt x="24889" y="17006"/>
                </a:cubicBezTo>
                <a:cubicBezTo>
                  <a:pt x="29602" y="16247"/>
                  <a:pt x="34386" y="16247"/>
                  <a:pt x="37503" y="15489"/>
                </a:cubicBezTo>
                <a:cubicBezTo>
                  <a:pt x="40619" y="14731"/>
                  <a:pt x="43742" y="14081"/>
                  <a:pt x="43670" y="13322"/>
                </a:cubicBezTo>
                <a:cubicBezTo>
                  <a:pt x="43564" y="12347"/>
                  <a:pt x="38786" y="12347"/>
                  <a:pt x="34001" y="12347"/>
                </a:cubicBezTo>
                <a:cubicBezTo>
                  <a:pt x="30807" y="12347"/>
                  <a:pt x="26029" y="12347"/>
                  <a:pt x="21209" y="12022"/>
                </a:cubicBezTo>
                <a:cubicBezTo>
                  <a:pt x="19619" y="12022"/>
                  <a:pt x="19512" y="10939"/>
                  <a:pt x="19512" y="10939"/>
                </a:cubicBezTo>
                <a:cubicBezTo>
                  <a:pt x="22671" y="10614"/>
                  <a:pt x="25823" y="10181"/>
                  <a:pt x="29010" y="10181"/>
                </a:cubicBezTo>
                <a:cubicBezTo>
                  <a:pt x="33759" y="9747"/>
                  <a:pt x="36911" y="9422"/>
                  <a:pt x="35214" y="8339"/>
                </a:cubicBezTo>
                <a:cubicBezTo>
                  <a:pt x="30251" y="6605"/>
                  <a:pt x="31713" y="5197"/>
                  <a:pt x="36355" y="3789"/>
                </a:cubicBezTo>
                <a:cubicBezTo>
                  <a:pt x="40932" y="1622"/>
                  <a:pt x="47243" y="972"/>
                  <a:pt x="56769" y="539"/>
                </a:cubicBezTo>
                <a:cubicBezTo>
                  <a:pt x="64706" y="105"/>
                  <a:pt x="71087" y="105"/>
                  <a:pt x="79052" y="105"/>
                </a:cubicBezTo>
                <a:cubicBezTo>
                  <a:pt x="99845" y="647"/>
                  <a:pt x="122099" y="-111"/>
                  <a:pt x="142857" y="105"/>
                </a:cubicBezTo>
                <a:cubicBezTo>
                  <a:pt x="158800" y="-3"/>
                  <a:pt x="173218" y="647"/>
                  <a:pt x="189127" y="214"/>
                </a:cubicBezTo>
                <a:cubicBezTo>
                  <a:pt x="205035" y="-220"/>
                  <a:pt x="221007" y="105"/>
                  <a:pt x="236987" y="322"/>
                </a:cubicBezTo>
                <a:cubicBezTo>
                  <a:pt x="244988" y="647"/>
                  <a:pt x="258450" y="755"/>
                  <a:pt x="258450" y="755"/>
                </a:cubicBezTo>
                <a:cubicBezTo>
                  <a:pt x="259363" y="755"/>
                  <a:pt x="260283" y="755"/>
                  <a:pt x="261181" y="755"/>
                </a:cubicBezTo>
                <a:cubicBezTo>
                  <a:pt x="277310" y="647"/>
                  <a:pt x="293069" y="755"/>
                  <a:pt x="309562" y="322"/>
                </a:cubicBezTo>
                <a:cubicBezTo>
                  <a:pt x="328251" y="-3"/>
                  <a:pt x="347668" y="972"/>
                  <a:pt x="367826" y="539"/>
                </a:cubicBezTo>
                <a:cubicBezTo>
                  <a:pt x="378094" y="214"/>
                  <a:pt x="389816" y="539"/>
                  <a:pt x="400441" y="755"/>
                </a:cubicBezTo>
                <a:cubicBezTo>
                  <a:pt x="431951" y="864"/>
                  <a:pt x="463475" y="214"/>
                  <a:pt x="494992" y="430"/>
                </a:cubicBezTo>
                <a:lnTo>
                  <a:pt x="541442" y="430"/>
                </a:lnTo>
                <a:lnTo>
                  <a:pt x="558128" y="105"/>
                </a:lnTo>
                <a:cubicBezTo>
                  <a:pt x="578921" y="647"/>
                  <a:pt x="601175" y="-111"/>
                  <a:pt x="621933" y="105"/>
                </a:cubicBezTo>
                <a:cubicBezTo>
                  <a:pt x="637876" y="-3"/>
                  <a:pt x="652294" y="647"/>
                  <a:pt x="668203" y="214"/>
                </a:cubicBezTo>
                <a:cubicBezTo>
                  <a:pt x="684111" y="-220"/>
                  <a:pt x="700083" y="105"/>
                  <a:pt x="716063" y="322"/>
                </a:cubicBezTo>
                <a:cubicBezTo>
                  <a:pt x="724064" y="647"/>
                  <a:pt x="737526" y="755"/>
                  <a:pt x="737526" y="755"/>
                </a:cubicBezTo>
                <a:cubicBezTo>
                  <a:pt x="738439" y="755"/>
                  <a:pt x="739359" y="755"/>
                  <a:pt x="740257" y="755"/>
                </a:cubicBezTo>
                <a:cubicBezTo>
                  <a:pt x="756386" y="647"/>
                  <a:pt x="772145" y="755"/>
                  <a:pt x="788638" y="322"/>
                </a:cubicBezTo>
                <a:cubicBezTo>
                  <a:pt x="807327" y="-3"/>
                  <a:pt x="826744" y="972"/>
                  <a:pt x="846902" y="539"/>
                </a:cubicBezTo>
                <a:cubicBezTo>
                  <a:pt x="857170" y="214"/>
                  <a:pt x="868892" y="539"/>
                  <a:pt x="879517" y="755"/>
                </a:cubicBezTo>
                <a:cubicBezTo>
                  <a:pt x="911027" y="864"/>
                  <a:pt x="942551" y="214"/>
                  <a:pt x="974068" y="430"/>
                </a:cubicBezTo>
                <a:lnTo>
                  <a:pt x="1033542" y="430"/>
                </a:lnTo>
                <a:lnTo>
                  <a:pt x="1050228" y="105"/>
                </a:lnTo>
                <a:cubicBezTo>
                  <a:pt x="1071021" y="647"/>
                  <a:pt x="1093275" y="-111"/>
                  <a:pt x="1114033" y="105"/>
                </a:cubicBezTo>
                <a:cubicBezTo>
                  <a:pt x="1129976" y="-3"/>
                  <a:pt x="1144394" y="647"/>
                  <a:pt x="1160303" y="214"/>
                </a:cubicBezTo>
                <a:cubicBezTo>
                  <a:pt x="1176211" y="-220"/>
                  <a:pt x="1192183" y="105"/>
                  <a:pt x="1208163" y="322"/>
                </a:cubicBezTo>
                <a:cubicBezTo>
                  <a:pt x="1216164" y="647"/>
                  <a:pt x="1229626" y="755"/>
                  <a:pt x="1229626" y="755"/>
                </a:cubicBezTo>
                <a:cubicBezTo>
                  <a:pt x="1230539" y="755"/>
                  <a:pt x="1231459" y="755"/>
                  <a:pt x="1232357" y="755"/>
                </a:cubicBezTo>
                <a:cubicBezTo>
                  <a:pt x="1248486" y="647"/>
                  <a:pt x="1264245" y="755"/>
                  <a:pt x="1280738" y="322"/>
                </a:cubicBezTo>
                <a:cubicBezTo>
                  <a:pt x="1299427" y="-3"/>
                  <a:pt x="1318844" y="972"/>
                  <a:pt x="1339002" y="539"/>
                </a:cubicBezTo>
                <a:cubicBezTo>
                  <a:pt x="1349270" y="214"/>
                  <a:pt x="1360992" y="539"/>
                  <a:pt x="1371617" y="755"/>
                </a:cubicBezTo>
                <a:cubicBezTo>
                  <a:pt x="1403127" y="864"/>
                  <a:pt x="1434651" y="214"/>
                  <a:pt x="1466168" y="430"/>
                </a:cubicBezTo>
                <a:cubicBezTo>
                  <a:pt x="1490355" y="539"/>
                  <a:pt x="1514906" y="430"/>
                  <a:pt x="1539463" y="430"/>
                </a:cubicBezTo>
                <a:cubicBezTo>
                  <a:pt x="1550081" y="647"/>
                  <a:pt x="1558873" y="1297"/>
                  <a:pt x="1568021" y="2489"/>
                </a:cubicBezTo>
                <a:lnTo>
                  <a:pt x="1569394" y="3946"/>
                </a:lnTo>
                <a:lnTo>
                  <a:pt x="1569433" y="3789"/>
                </a:lnTo>
                <a:cubicBezTo>
                  <a:pt x="1574010" y="1622"/>
                  <a:pt x="1580321" y="972"/>
                  <a:pt x="1589847" y="539"/>
                </a:cubicBezTo>
                <a:cubicBezTo>
                  <a:pt x="1597784" y="105"/>
                  <a:pt x="1604165" y="105"/>
                  <a:pt x="1612130" y="105"/>
                </a:cubicBezTo>
                <a:cubicBezTo>
                  <a:pt x="1632923" y="647"/>
                  <a:pt x="1655177" y="-111"/>
                  <a:pt x="1675935" y="105"/>
                </a:cubicBezTo>
                <a:cubicBezTo>
                  <a:pt x="1691878" y="-3"/>
                  <a:pt x="1706296" y="647"/>
                  <a:pt x="1722205" y="214"/>
                </a:cubicBezTo>
                <a:cubicBezTo>
                  <a:pt x="1738113" y="-220"/>
                  <a:pt x="1754085" y="105"/>
                  <a:pt x="1770065" y="322"/>
                </a:cubicBezTo>
                <a:cubicBezTo>
                  <a:pt x="1778066" y="647"/>
                  <a:pt x="1791528" y="755"/>
                  <a:pt x="1791528" y="755"/>
                </a:cubicBezTo>
                <a:cubicBezTo>
                  <a:pt x="1792441" y="755"/>
                  <a:pt x="1793361" y="755"/>
                  <a:pt x="1794259" y="755"/>
                </a:cubicBezTo>
                <a:cubicBezTo>
                  <a:pt x="1810388" y="647"/>
                  <a:pt x="1826147" y="755"/>
                  <a:pt x="1842640" y="322"/>
                </a:cubicBezTo>
                <a:cubicBezTo>
                  <a:pt x="1861329" y="-3"/>
                  <a:pt x="1880746" y="972"/>
                  <a:pt x="1900904" y="539"/>
                </a:cubicBezTo>
                <a:cubicBezTo>
                  <a:pt x="1911172" y="214"/>
                  <a:pt x="1922894" y="539"/>
                  <a:pt x="1933519" y="755"/>
                </a:cubicBezTo>
                <a:lnTo>
                  <a:pt x="2011291" y="488"/>
                </a:lnTo>
                <a:lnTo>
                  <a:pt x="2030939" y="105"/>
                </a:lnTo>
                <a:cubicBezTo>
                  <a:pt x="2051732" y="647"/>
                  <a:pt x="2073986" y="-111"/>
                  <a:pt x="2094744" y="105"/>
                </a:cubicBezTo>
                <a:cubicBezTo>
                  <a:pt x="2110687" y="-3"/>
                  <a:pt x="2125105" y="647"/>
                  <a:pt x="2141014" y="214"/>
                </a:cubicBezTo>
                <a:cubicBezTo>
                  <a:pt x="2156922" y="-220"/>
                  <a:pt x="2172894" y="105"/>
                  <a:pt x="2188874" y="322"/>
                </a:cubicBezTo>
                <a:cubicBezTo>
                  <a:pt x="2196875" y="647"/>
                  <a:pt x="2210337" y="755"/>
                  <a:pt x="2210337" y="755"/>
                </a:cubicBezTo>
                <a:cubicBezTo>
                  <a:pt x="2211250" y="755"/>
                  <a:pt x="2212170" y="755"/>
                  <a:pt x="2213068" y="755"/>
                </a:cubicBezTo>
                <a:lnTo>
                  <a:pt x="2240530" y="509"/>
                </a:lnTo>
                <a:lnTo>
                  <a:pt x="2261284" y="105"/>
                </a:lnTo>
                <a:cubicBezTo>
                  <a:pt x="2282077" y="647"/>
                  <a:pt x="2304331" y="-111"/>
                  <a:pt x="2325089" y="105"/>
                </a:cubicBezTo>
                <a:cubicBezTo>
                  <a:pt x="2341032" y="-3"/>
                  <a:pt x="2355450" y="647"/>
                  <a:pt x="2371359" y="214"/>
                </a:cubicBezTo>
                <a:cubicBezTo>
                  <a:pt x="2387267" y="-220"/>
                  <a:pt x="2403239" y="105"/>
                  <a:pt x="2419219" y="322"/>
                </a:cubicBezTo>
                <a:lnTo>
                  <a:pt x="2427820" y="496"/>
                </a:lnTo>
                <a:lnTo>
                  <a:pt x="2446879" y="430"/>
                </a:lnTo>
                <a:lnTo>
                  <a:pt x="2479727" y="430"/>
                </a:lnTo>
                <a:lnTo>
                  <a:pt x="2491794" y="322"/>
                </a:lnTo>
                <a:cubicBezTo>
                  <a:pt x="2510483" y="-3"/>
                  <a:pt x="2529900" y="972"/>
                  <a:pt x="2550058" y="539"/>
                </a:cubicBezTo>
                <a:cubicBezTo>
                  <a:pt x="2560326" y="214"/>
                  <a:pt x="2572048" y="539"/>
                  <a:pt x="2582673" y="755"/>
                </a:cubicBezTo>
                <a:cubicBezTo>
                  <a:pt x="2614183" y="864"/>
                  <a:pt x="2645707" y="214"/>
                  <a:pt x="2677224" y="430"/>
                </a:cubicBezTo>
                <a:lnTo>
                  <a:pt x="2715760" y="430"/>
                </a:lnTo>
                <a:lnTo>
                  <a:pt x="2732446" y="105"/>
                </a:lnTo>
                <a:cubicBezTo>
                  <a:pt x="2753239" y="647"/>
                  <a:pt x="2775493" y="-111"/>
                  <a:pt x="2796251" y="105"/>
                </a:cubicBezTo>
                <a:cubicBezTo>
                  <a:pt x="2812194" y="-3"/>
                  <a:pt x="2826612" y="647"/>
                  <a:pt x="2842521" y="214"/>
                </a:cubicBezTo>
                <a:cubicBezTo>
                  <a:pt x="2858429" y="-220"/>
                  <a:pt x="2874401" y="105"/>
                  <a:pt x="2890381" y="322"/>
                </a:cubicBezTo>
                <a:cubicBezTo>
                  <a:pt x="2898382" y="647"/>
                  <a:pt x="2911844" y="755"/>
                  <a:pt x="2911844" y="755"/>
                </a:cubicBezTo>
                <a:cubicBezTo>
                  <a:pt x="2912757" y="755"/>
                  <a:pt x="2913677" y="755"/>
                  <a:pt x="2914575" y="755"/>
                </a:cubicBezTo>
                <a:cubicBezTo>
                  <a:pt x="2930704" y="647"/>
                  <a:pt x="2946463" y="755"/>
                  <a:pt x="2962956" y="322"/>
                </a:cubicBezTo>
                <a:cubicBezTo>
                  <a:pt x="2981645" y="-3"/>
                  <a:pt x="3001062" y="972"/>
                  <a:pt x="3021220" y="539"/>
                </a:cubicBezTo>
                <a:cubicBezTo>
                  <a:pt x="3031488" y="214"/>
                  <a:pt x="3043210" y="539"/>
                  <a:pt x="3053835" y="755"/>
                </a:cubicBezTo>
                <a:cubicBezTo>
                  <a:pt x="3085345" y="864"/>
                  <a:pt x="3116869" y="214"/>
                  <a:pt x="3148386" y="430"/>
                </a:cubicBezTo>
                <a:cubicBezTo>
                  <a:pt x="3172573" y="539"/>
                  <a:pt x="3197124" y="430"/>
                  <a:pt x="3221681" y="430"/>
                </a:cubicBezTo>
                <a:cubicBezTo>
                  <a:pt x="3232299" y="647"/>
                  <a:pt x="3241091" y="1297"/>
                  <a:pt x="3250239" y="2489"/>
                </a:cubicBezTo>
                <a:cubicBezTo>
                  <a:pt x="3257562" y="3247"/>
                  <a:pt x="3258282" y="4439"/>
                  <a:pt x="3253505" y="5955"/>
                </a:cubicBezTo>
                <a:cubicBezTo>
                  <a:pt x="3252763" y="6389"/>
                  <a:pt x="3249833" y="6714"/>
                  <a:pt x="3247993" y="7147"/>
                </a:cubicBezTo>
                <a:cubicBezTo>
                  <a:pt x="3239572" y="6172"/>
                  <a:pt x="3231507" y="6714"/>
                  <a:pt x="3224177" y="6714"/>
                </a:cubicBezTo>
                <a:cubicBezTo>
                  <a:pt x="3184959" y="6714"/>
                  <a:pt x="3146119" y="6605"/>
                  <a:pt x="3108006" y="6714"/>
                </a:cubicBezTo>
                <a:lnTo>
                  <a:pt x="3102508" y="7147"/>
                </a:lnTo>
                <a:cubicBezTo>
                  <a:pt x="3105802" y="7364"/>
                  <a:pt x="3110195" y="7689"/>
                  <a:pt x="3113860" y="7689"/>
                </a:cubicBezTo>
                <a:lnTo>
                  <a:pt x="3204012" y="7906"/>
                </a:lnTo>
                <a:cubicBezTo>
                  <a:pt x="3213538" y="8122"/>
                  <a:pt x="3223064" y="8339"/>
                  <a:pt x="3231864" y="8122"/>
                </a:cubicBezTo>
                <a:cubicBezTo>
                  <a:pt x="3238089" y="8014"/>
                  <a:pt x="3242852" y="8122"/>
                  <a:pt x="3247993" y="7147"/>
                </a:cubicBezTo>
                <a:cubicBezTo>
                  <a:pt x="3250553" y="7797"/>
                  <a:pt x="3254218" y="7797"/>
                  <a:pt x="3256785" y="7797"/>
                </a:cubicBezTo>
                <a:cubicBezTo>
                  <a:pt x="3258981" y="7906"/>
                  <a:pt x="3261912" y="8447"/>
                  <a:pt x="3261541" y="8664"/>
                </a:cubicBezTo>
                <a:cubicBezTo>
                  <a:pt x="3261898" y="9206"/>
                  <a:pt x="3259694" y="9964"/>
                  <a:pt x="3264457" y="9964"/>
                </a:cubicBezTo>
                <a:lnTo>
                  <a:pt x="3279118" y="9964"/>
                </a:lnTo>
                <a:cubicBezTo>
                  <a:pt x="3286441" y="9964"/>
                  <a:pt x="3290099" y="10722"/>
                  <a:pt x="3290085" y="12347"/>
                </a:cubicBezTo>
                <a:lnTo>
                  <a:pt x="3290085" y="12781"/>
                </a:lnTo>
                <a:cubicBezTo>
                  <a:pt x="3290070" y="14406"/>
                  <a:pt x="3287853" y="15922"/>
                  <a:pt x="3286740" y="17439"/>
                </a:cubicBezTo>
                <a:cubicBezTo>
                  <a:pt x="3285264" y="18414"/>
                  <a:pt x="3282690" y="19389"/>
                  <a:pt x="3282683" y="20148"/>
                </a:cubicBezTo>
                <a:cubicBezTo>
                  <a:pt x="3284102" y="24806"/>
                  <a:pt x="3268329" y="27189"/>
                  <a:pt x="3255473" y="30006"/>
                </a:cubicBezTo>
                <a:cubicBezTo>
                  <a:pt x="3253270" y="30765"/>
                  <a:pt x="3248136" y="30765"/>
                  <a:pt x="3244470" y="30765"/>
                </a:cubicBezTo>
                <a:lnTo>
                  <a:pt x="3225047" y="30765"/>
                </a:lnTo>
                <a:cubicBezTo>
                  <a:pt x="3198300" y="30656"/>
                  <a:pt x="3171183" y="30873"/>
                  <a:pt x="3143331" y="30656"/>
                </a:cubicBezTo>
                <a:cubicBezTo>
                  <a:pt x="3103022" y="30656"/>
                  <a:pt x="3064174" y="31306"/>
                  <a:pt x="3024236" y="30115"/>
                </a:cubicBezTo>
                <a:lnTo>
                  <a:pt x="3012143" y="30115"/>
                </a:lnTo>
                <a:cubicBezTo>
                  <a:pt x="3003286" y="30115"/>
                  <a:pt x="2994530" y="30331"/>
                  <a:pt x="2985866" y="30331"/>
                </a:cubicBezTo>
                <a:lnTo>
                  <a:pt x="2905455" y="30331"/>
                </a:lnTo>
                <a:cubicBezTo>
                  <a:pt x="2900685" y="30440"/>
                  <a:pt x="2896200" y="30331"/>
                  <a:pt x="2891665" y="30115"/>
                </a:cubicBezTo>
                <a:lnTo>
                  <a:pt x="2784963" y="29770"/>
                </a:lnTo>
                <a:lnTo>
                  <a:pt x="2784311" y="30006"/>
                </a:lnTo>
                <a:cubicBezTo>
                  <a:pt x="2782108" y="30765"/>
                  <a:pt x="2776974" y="30765"/>
                  <a:pt x="2773308" y="30765"/>
                </a:cubicBezTo>
                <a:lnTo>
                  <a:pt x="2753885" y="30765"/>
                </a:lnTo>
                <a:cubicBezTo>
                  <a:pt x="2727138" y="30656"/>
                  <a:pt x="2700021" y="30873"/>
                  <a:pt x="2672169" y="30656"/>
                </a:cubicBezTo>
                <a:cubicBezTo>
                  <a:pt x="2631860" y="30656"/>
                  <a:pt x="2593012" y="31306"/>
                  <a:pt x="2553074" y="30115"/>
                </a:cubicBezTo>
                <a:lnTo>
                  <a:pt x="2552386" y="30115"/>
                </a:lnTo>
                <a:lnTo>
                  <a:pt x="2542963" y="30765"/>
                </a:lnTo>
                <a:lnTo>
                  <a:pt x="2523540" y="30765"/>
                </a:lnTo>
                <a:cubicBezTo>
                  <a:pt x="2496793" y="30656"/>
                  <a:pt x="2469676" y="30873"/>
                  <a:pt x="2441824" y="30656"/>
                </a:cubicBezTo>
                <a:cubicBezTo>
                  <a:pt x="2401515" y="30656"/>
                  <a:pt x="2362667" y="31306"/>
                  <a:pt x="2322729" y="30115"/>
                </a:cubicBezTo>
                <a:lnTo>
                  <a:pt x="2310636" y="30115"/>
                </a:lnTo>
                <a:cubicBezTo>
                  <a:pt x="2301779" y="30115"/>
                  <a:pt x="2293023" y="30331"/>
                  <a:pt x="2284359" y="30331"/>
                </a:cubicBezTo>
                <a:lnTo>
                  <a:pt x="2203948" y="30331"/>
                </a:lnTo>
                <a:cubicBezTo>
                  <a:pt x="2199178" y="30440"/>
                  <a:pt x="2194693" y="30331"/>
                  <a:pt x="2190158" y="30115"/>
                </a:cubicBezTo>
                <a:lnTo>
                  <a:pt x="2135346" y="29938"/>
                </a:lnTo>
                <a:lnTo>
                  <a:pt x="2135157" y="30006"/>
                </a:lnTo>
                <a:cubicBezTo>
                  <a:pt x="2132954" y="30765"/>
                  <a:pt x="2127820" y="30765"/>
                  <a:pt x="2124154" y="30765"/>
                </a:cubicBezTo>
                <a:lnTo>
                  <a:pt x="2104731" y="30765"/>
                </a:lnTo>
                <a:cubicBezTo>
                  <a:pt x="2077984" y="30656"/>
                  <a:pt x="2050867" y="30873"/>
                  <a:pt x="2023015" y="30656"/>
                </a:cubicBezTo>
                <a:cubicBezTo>
                  <a:pt x="1982706" y="30656"/>
                  <a:pt x="1943858" y="31306"/>
                  <a:pt x="1903920" y="30115"/>
                </a:cubicBezTo>
                <a:lnTo>
                  <a:pt x="1891827" y="30115"/>
                </a:lnTo>
                <a:cubicBezTo>
                  <a:pt x="1882970" y="30115"/>
                  <a:pt x="1874214" y="30331"/>
                  <a:pt x="1865550" y="30331"/>
                </a:cubicBezTo>
                <a:lnTo>
                  <a:pt x="1785139" y="30331"/>
                </a:lnTo>
                <a:cubicBezTo>
                  <a:pt x="1780369" y="30440"/>
                  <a:pt x="1775884" y="30331"/>
                  <a:pt x="1771349" y="30115"/>
                </a:cubicBezTo>
                <a:cubicBezTo>
                  <a:pt x="1715495" y="29681"/>
                  <a:pt x="1659606" y="28923"/>
                  <a:pt x="1603859" y="29573"/>
                </a:cubicBezTo>
                <a:cubicBezTo>
                  <a:pt x="1594332" y="29898"/>
                  <a:pt x="1586325" y="29681"/>
                  <a:pt x="1576756" y="29681"/>
                </a:cubicBezTo>
                <a:lnTo>
                  <a:pt x="1574487" y="29560"/>
                </a:lnTo>
                <a:lnTo>
                  <a:pt x="1573255" y="30006"/>
                </a:lnTo>
                <a:cubicBezTo>
                  <a:pt x="1571052" y="30765"/>
                  <a:pt x="1565918" y="30765"/>
                  <a:pt x="1562252" y="30765"/>
                </a:cubicBezTo>
                <a:lnTo>
                  <a:pt x="1542829" y="30765"/>
                </a:lnTo>
                <a:cubicBezTo>
                  <a:pt x="1516082" y="30656"/>
                  <a:pt x="1488965" y="30873"/>
                  <a:pt x="1461113" y="30656"/>
                </a:cubicBezTo>
                <a:cubicBezTo>
                  <a:pt x="1420804" y="30656"/>
                  <a:pt x="1381956" y="31306"/>
                  <a:pt x="1342018" y="30115"/>
                </a:cubicBezTo>
                <a:lnTo>
                  <a:pt x="1329925" y="30115"/>
                </a:lnTo>
                <a:cubicBezTo>
                  <a:pt x="1321068" y="30115"/>
                  <a:pt x="1312312" y="30331"/>
                  <a:pt x="1303648" y="30331"/>
                </a:cubicBezTo>
                <a:lnTo>
                  <a:pt x="1223237" y="30331"/>
                </a:lnTo>
                <a:cubicBezTo>
                  <a:pt x="1218467" y="30440"/>
                  <a:pt x="1213982" y="30331"/>
                  <a:pt x="1209447" y="30115"/>
                </a:cubicBezTo>
                <a:lnTo>
                  <a:pt x="1081993" y="29703"/>
                </a:lnTo>
                <a:lnTo>
                  <a:pt x="1081155" y="30006"/>
                </a:lnTo>
                <a:cubicBezTo>
                  <a:pt x="1078952" y="30765"/>
                  <a:pt x="1073818" y="30765"/>
                  <a:pt x="1070152" y="30765"/>
                </a:cubicBezTo>
                <a:lnTo>
                  <a:pt x="1050729" y="30765"/>
                </a:lnTo>
                <a:cubicBezTo>
                  <a:pt x="1023982" y="30656"/>
                  <a:pt x="996865" y="30873"/>
                  <a:pt x="969013" y="30656"/>
                </a:cubicBezTo>
                <a:cubicBezTo>
                  <a:pt x="928704" y="30656"/>
                  <a:pt x="889856" y="31306"/>
                  <a:pt x="849918" y="30115"/>
                </a:cubicBezTo>
                <a:lnTo>
                  <a:pt x="837825" y="30115"/>
                </a:lnTo>
                <a:cubicBezTo>
                  <a:pt x="828968" y="30115"/>
                  <a:pt x="820212" y="30331"/>
                  <a:pt x="811548" y="30331"/>
                </a:cubicBezTo>
                <a:lnTo>
                  <a:pt x="731137" y="30331"/>
                </a:lnTo>
                <a:cubicBezTo>
                  <a:pt x="726367" y="30440"/>
                  <a:pt x="721882" y="30331"/>
                  <a:pt x="717347" y="30115"/>
                </a:cubicBezTo>
                <a:lnTo>
                  <a:pt x="602801" y="29744"/>
                </a:lnTo>
                <a:lnTo>
                  <a:pt x="602079" y="30006"/>
                </a:lnTo>
                <a:cubicBezTo>
                  <a:pt x="599876" y="30765"/>
                  <a:pt x="594742" y="30765"/>
                  <a:pt x="591076" y="30765"/>
                </a:cubicBezTo>
                <a:lnTo>
                  <a:pt x="571653" y="30765"/>
                </a:lnTo>
                <a:cubicBezTo>
                  <a:pt x="544906" y="30656"/>
                  <a:pt x="517789" y="30873"/>
                  <a:pt x="489937" y="30656"/>
                </a:cubicBezTo>
                <a:cubicBezTo>
                  <a:pt x="449628" y="30656"/>
                  <a:pt x="410780" y="31306"/>
                  <a:pt x="370842" y="30115"/>
                </a:cubicBezTo>
                <a:lnTo>
                  <a:pt x="358749" y="30115"/>
                </a:lnTo>
                <a:cubicBezTo>
                  <a:pt x="349892" y="30115"/>
                  <a:pt x="341136" y="30331"/>
                  <a:pt x="332472" y="30331"/>
                </a:cubicBezTo>
                <a:lnTo>
                  <a:pt x="252061" y="30331"/>
                </a:lnTo>
                <a:cubicBezTo>
                  <a:pt x="247291" y="30440"/>
                  <a:pt x="242806" y="30331"/>
                  <a:pt x="238271" y="30115"/>
                </a:cubicBezTo>
                <a:cubicBezTo>
                  <a:pt x="182417" y="29681"/>
                  <a:pt x="126528" y="28923"/>
                  <a:pt x="70781" y="29573"/>
                </a:cubicBezTo>
                <a:cubicBezTo>
                  <a:pt x="61254" y="29898"/>
                  <a:pt x="53247" y="29681"/>
                  <a:pt x="43678" y="29681"/>
                </a:cubicBezTo>
                <a:cubicBezTo>
                  <a:pt x="32518" y="29681"/>
                  <a:pt x="22885" y="29031"/>
                  <a:pt x="13216" y="28056"/>
                </a:cubicBezTo>
                <a:cubicBezTo>
                  <a:pt x="-1309" y="26323"/>
                  <a:pt x="-4874" y="22423"/>
                  <a:pt x="7633" y="19931"/>
                </a:cubicBezTo>
                <a:close/>
              </a:path>
            </a:pathLst>
          </a:custGeom>
          <a:solidFill>
            <a:schemeClr val="tx1"/>
          </a:solidFill>
          <a:ln w="704" cap="flat">
            <a:noFill/>
            <a:prstDash val="solid"/>
            <a:miter/>
          </a:ln>
        </p:spPr>
        <p:txBody>
          <a:bodyPr rtlCol="0" anchor="ctr"/>
          <a:lstStyle/>
          <a:p>
            <a:endParaRPr lang="en-US"/>
          </a:p>
        </p:txBody>
      </p:sp>
      <p:sp>
        <p:nvSpPr>
          <p:cNvPr id="33" name="TextBox 32">
            <a:extLst>
              <a:ext uri="{FF2B5EF4-FFF2-40B4-BE49-F238E27FC236}">
                <a16:creationId xmlns:a16="http://schemas.microsoft.com/office/drawing/2014/main" id="{FFE6C9BF-00C2-C487-773D-BB84B192362F}"/>
              </a:ext>
            </a:extLst>
          </p:cNvPr>
          <p:cNvSpPr txBox="1"/>
          <p:nvPr/>
        </p:nvSpPr>
        <p:spPr>
          <a:xfrm>
            <a:off x="2805193" y="7144719"/>
            <a:ext cx="184731" cy="369332"/>
          </a:xfrm>
          <a:prstGeom prst="rect">
            <a:avLst/>
          </a:prstGeom>
          <a:noFill/>
        </p:spPr>
        <p:txBody>
          <a:bodyPr wrap="none" rtlCol="0">
            <a:spAutoFit/>
          </a:bodyPr>
          <a:lstStyle/>
          <a:p>
            <a:endParaRPr lang="en-US" dirty="0"/>
          </a:p>
        </p:txBody>
      </p:sp>
      <p:sp>
        <p:nvSpPr>
          <p:cNvPr id="34" name="TextBox 33">
            <a:extLst>
              <a:ext uri="{FF2B5EF4-FFF2-40B4-BE49-F238E27FC236}">
                <a16:creationId xmlns:a16="http://schemas.microsoft.com/office/drawing/2014/main" id="{97965366-04CC-AE7D-FCB5-DDA6881B6DC6}"/>
              </a:ext>
            </a:extLst>
          </p:cNvPr>
          <p:cNvSpPr txBox="1"/>
          <p:nvPr/>
        </p:nvSpPr>
        <p:spPr>
          <a:xfrm>
            <a:off x="2805193" y="7671661"/>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65253958"/>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3B3BEE-384F-D818-1A7D-E36E1C0E579B}"/>
            </a:ext>
          </a:extLst>
        </p:cNvPr>
        <p:cNvGrpSpPr/>
        <p:nvPr/>
      </p:nvGrpSpPr>
      <p:grpSpPr>
        <a:xfrm>
          <a:off x="0" y="0"/>
          <a:ext cx="0" cy="0"/>
          <a:chOff x="0" y="0"/>
          <a:chExt cx="0" cy="0"/>
        </a:xfrm>
      </p:grpSpPr>
      <p:pic>
        <p:nvPicPr>
          <p:cNvPr id="15" name="Graphic 14">
            <a:extLst>
              <a:ext uri="{FF2B5EF4-FFF2-40B4-BE49-F238E27FC236}">
                <a16:creationId xmlns:a16="http://schemas.microsoft.com/office/drawing/2014/main" id="{8211AFD7-7561-2997-6B5E-C1A76BF35083}"/>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4365" y="213769"/>
            <a:ext cx="1880262" cy="275523"/>
          </a:xfrm>
          <a:prstGeom prst="rect">
            <a:avLst/>
          </a:prstGeom>
        </p:spPr>
      </p:pic>
      <p:sp>
        <p:nvSpPr>
          <p:cNvPr id="5" name="Content Placeholder 4">
            <a:extLst>
              <a:ext uri="{FF2B5EF4-FFF2-40B4-BE49-F238E27FC236}">
                <a16:creationId xmlns:a16="http://schemas.microsoft.com/office/drawing/2014/main" id="{9B8404D7-C355-35AF-9D83-F86E6787B91B}"/>
              </a:ext>
            </a:extLst>
          </p:cNvPr>
          <p:cNvSpPr>
            <a:spLocks noGrp="1"/>
          </p:cNvSpPr>
          <p:nvPr>
            <p:ph idx="18"/>
          </p:nvPr>
        </p:nvSpPr>
        <p:spPr>
          <a:xfrm>
            <a:off x="574675" y="218701"/>
            <a:ext cx="3495675" cy="334097"/>
          </a:xfrm>
        </p:spPr>
        <p:txBody>
          <a:bodyPr/>
          <a:lstStyle/>
          <a:p>
            <a:r>
              <a:rPr lang="cy-GB"/>
              <a:t>Achub bwyd bwytadwy</a:t>
            </a:r>
          </a:p>
        </p:txBody>
      </p:sp>
      <p:sp>
        <p:nvSpPr>
          <p:cNvPr id="3" name="Title 2">
            <a:extLst>
              <a:ext uri="{FF2B5EF4-FFF2-40B4-BE49-F238E27FC236}">
                <a16:creationId xmlns:a16="http://schemas.microsoft.com/office/drawing/2014/main" id="{749B8491-D512-9635-255F-0A3201F3FEFA}"/>
              </a:ext>
            </a:extLst>
          </p:cNvPr>
          <p:cNvSpPr>
            <a:spLocks noGrp="1"/>
          </p:cNvSpPr>
          <p:nvPr>
            <p:ph type="title"/>
          </p:nvPr>
        </p:nvSpPr>
        <p:spPr>
          <a:xfrm>
            <a:off x="574674" y="534988"/>
            <a:ext cx="7050491" cy="755650"/>
          </a:xfrm>
        </p:spPr>
        <p:txBody>
          <a:bodyPr/>
          <a:lstStyle/>
          <a:p>
            <a:r>
              <a:rPr lang="cy-GB" dirty="0"/>
              <a:t>O’r cadi cegin i ynni adnewyddadwy</a:t>
            </a:r>
          </a:p>
        </p:txBody>
      </p:sp>
      <p:sp>
        <p:nvSpPr>
          <p:cNvPr id="22" name="Content Placeholder 3">
            <a:extLst>
              <a:ext uri="{FF2B5EF4-FFF2-40B4-BE49-F238E27FC236}">
                <a16:creationId xmlns:a16="http://schemas.microsoft.com/office/drawing/2014/main" id="{48D5A38B-92B2-EFDF-2DAC-9E42AE9FB75D}"/>
              </a:ext>
            </a:extLst>
          </p:cNvPr>
          <p:cNvSpPr>
            <a:spLocks noGrp="1"/>
          </p:cNvSpPr>
          <p:nvPr>
            <p:ph idx="14"/>
          </p:nvPr>
        </p:nvSpPr>
        <p:spPr>
          <a:xfrm>
            <a:off x="574675" y="1658307"/>
            <a:ext cx="5381625" cy="1735968"/>
          </a:xfrm>
        </p:spPr>
        <p:txBody>
          <a:bodyPr/>
          <a:lstStyle/>
          <a:p>
            <a:r>
              <a:rPr lang="cy-GB" sz="1800" b="0" i="0" strike="noStrike" cap="none" spc="-10" baseline="0" dirty="0">
                <a:solidFill>
                  <a:srgbClr val="0D0802"/>
                </a:solidFill>
                <a:effectLst/>
                <a:latin typeface="Arial"/>
                <a:ea typeface="Arial"/>
                <a:cs typeface="Arial"/>
              </a:rPr>
              <a:t>Gwrandewch yn ofalus ar y fideo </a:t>
            </a:r>
            <a:br>
              <a:rPr lang="cy-GB" sz="1800" b="0" i="0" strike="noStrike" cap="none" spc="-10" baseline="0" dirty="0">
                <a:solidFill>
                  <a:srgbClr val="0D0802"/>
                </a:solidFill>
                <a:effectLst/>
                <a:latin typeface="Arial"/>
                <a:ea typeface="Arial"/>
                <a:cs typeface="Arial"/>
              </a:rPr>
            </a:br>
            <a:r>
              <a:rPr lang="cy-GB" sz="1800" b="0" i="0" strike="noStrike" cap="none" spc="-10" baseline="0" dirty="0">
                <a:solidFill>
                  <a:srgbClr val="0D0802"/>
                </a:solidFill>
                <a:effectLst/>
                <a:latin typeface="Arial"/>
                <a:ea typeface="Arial"/>
                <a:cs typeface="Arial"/>
              </a:rPr>
              <a:t>ac ateb y cwestiynau hyn: </a:t>
            </a:r>
          </a:p>
        </p:txBody>
      </p:sp>
      <p:sp>
        <p:nvSpPr>
          <p:cNvPr id="23" name="Content Placeholder 5">
            <a:extLst>
              <a:ext uri="{FF2B5EF4-FFF2-40B4-BE49-F238E27FC236}">
                <a16:creationId xmlns:a16="http://schemas.microsoft.com/office/drawing/2014/main" id="{2843CAF4-1FE2-CB48-399E-06454BAE362E}"/>
              </a:ext>
            </a:extLst>
          </p:cNvPr>
          <p:cNvSpPr>
            <a:spLocks noGrp="1"/>
          </p:cNvSpPr>
          <p:nvPr>
            <p:ph idx="19"/>
          </p:nvPr>
        </p:nvSpPr>
        <p:spPr>
          <a:xfrm>
            <a:off x="6235699" y="1658307"/>
            <a:ext cx="5524501" cy="1735968"/>
          </a:xfrm>
        </p:spPr>
        <p:txBody>
          <a:bodyPr/>
          <a:lstStyle/>
          <a:p>
            <a:r>
              <a:rPr lang="cy-GB" sz="1800" b="0" i="0" strike="noStrike" cap="none" spc="-10" baseline="0" dirty="0">
                <a:solidFill>
                  <a:srgbClr val="0D0802"/>
                </a:solidFill>
                <a:effectLst/>
                <a:latin typeface="Arial"/>
                <a:ea typeface="Arial"/>
                <a:cs typeface="Arial"/>
              </a:rPr>
              <a:t>Pa ffrwyth arall gafodd ei ychwanegu at y rysáit crempogau bananas </a:t>
            </a:r>
            <a:r>
              <a:rPr lang="cy-GB" dirty="0">
                <a:solidFill>
                  <a:srgbClr val="0D0802"/>
                </a:solidFill>
                <a:latin typeface="Arial"/>
                <a:ea typeface="Arial"/>
                <a:cs typeface="Arial"/>
              </a:rPr>
              <a:t>er mwyn iddo gael ei ddefnyddio</a:t>
            </a:r>
            <a:r>
              <a:rPr lang="cy-GB" sz="1800" b="0" i="0" strike="noStrike" cap="none" spc="-10" baseline="0" dirty="0">
                <a:solidFill>
                  <a:srgbClr val="0D0802"/>
                </a:solidFill>
                <a:effectLst/>
                <a:latin typeface="Arial"/>
                <a:ea typeface="Arial"/>
                <a:cs typeface="Arial"/>
              </a:rPr>
              <a:t>?</a:t>
            </a:r>
          </a:p>
          <a:p>
            <a:r>
              <a:rPr lang="cy-GB" sz="1800" b="0" i="0" strike="noStrike" cap="none" spc="-10" baseline="0" dirty="0">
                <a:solidFill>
                  <a:srgbClr val="E83440"/>
                </a:solidFill>
                <a:effectLst/>
                <a:latin typeface="Arial"/>
                <a:ea typeface="Arial"/>
                <a:cs typeface="Arial"/>
              </a:rPr>
              <a:t>Ychwanegwyd mafon at y rysáit crempogau bananas er mwyn iddynt gael eu defnyddio</a:t>
            </a:r>
          </a:p>
          <a:p>
            <a:br>
              <a:rPr lang="cy-GB" sz="1200" dirty="0">
                <a:solidFill>
                  <a:srgbClr val="E83440"/>
                </a:solidFill>
                <a:latin typeface="Arial"/>
                <a:ea typeface="Arial"/>
                <a:cs typeface="Arial"/>
              </a:rPr>
            </a:br>
            <a:r>
              <a:rPr lang="cy-GB" sz="1800" b="0" i="0" strike="noStrike" cap="none" spc="-10" baseline="0" dirty="0">
                <a:solidFill>
                  <a:srgbClr val="0D0802"/>
                </a:solidFill>
                <a:effectLst/>
                <a:latin typeface="Arial"/>
                <a:ea typeface="Arial"/>
                <a:cs typeface="Arial"/>
              </a:rPr>
              <a:t>Sut arall allech chi ddefnyddio ffrwythau</a:t>
            </a:r>
            <a:br>
              <a:rPr lang="cy-GB" sz="1800" b="0" i="0" strike="noStrike" cap="none" spc="-10" baseline="0" dirty="0">
                <a:solidFill>
                  <a:srgbClr val="0D0802"/>
                </a:solidFill>
                <a:effectLst/>
                <a:latin typeface="Arial"/>
                <a:ea typeface="Arial"/>
                <a:cs typeface="Arial"/>
              </a:rPr>
            </a:br>
            <a:r>
              <a:rPr lang="cy-GB" sz="1800" b="0" i="0" strike="noStrike" cap="none" spc="-10" baseline="0" dirty="0">
                <a:solidFill>
                  <a:srgbClr val="0D0802"/>
                </a:solidFill>
                <a:effectLst/>
                <a:latin typeface="Arial"/>
                <a:ea typeface="Arial"/>
                <a:cs typeface="Arial"/>
              </a:rPr>
              <a:t>neu lysiau aeddfed?</a:t>
            </a:r>
          </a:p>
          <a:p>
            <a:pPr>
              <a:spcAft>
                <a:spcPts val="600"/>
              </a:spcAft>
            </a:pPr>
            <a:r>
              <a:rPr lang="cy-GB" sz="1800" b="0" i="0" strike="noStrike" cap="none" spc="-10" baseline="0" dirty="0">
                <a:solidFill>
                  <a:srgbClr val="E83440"/>
                </a:solidFill>
                <a:effectLst/>
                <a:latin typeface="Arial"/>
                <a:ea typeface="Arial"/>
                <a:cs typeface="Arial"/>
              </a:rPr>
              <a:t>Gellid defnyddio’r ffrwythau mewn smwddis, iogwrt, bara banana, lolipops cartref, hufen iâ, grawnfwyd, bananas ar dost, ac ati.  </a:t>
            </a:r>
          </a:p>
          <a:p>
            <a:r>
              <a:rPr lang="cy-GB" sz="1800" b="0" i="0" strike="noStrike" cap="none" spc="-10" baseline="0" dirty="0">
                <a:solidFill>
                  <a:srgbClr val="E83440"/>
                </a:solidFill>
                <a:effectLst/>
                <a:latin typeface="Arial"/>
                <a:ea typeface="Arial"/>
                <a:cs typeface="Arial"/>
              </a:rPr>
              <a:t>Gellid ychwanegu llysiau at basta, omled, cyri, cawl, pizza, caws ar dost, tro-ffrio ac ati.</a:t>
            </a:r>
          </a:p>
          <a:p>
            <a:endParaRPr lang="en-US" sz="1200" dirty="0"/>
          </a:p>
          <a:p>
            <a:r>
              <a:rPr lang="cy-GB" sz="1800" b="0" i="0" strike="noStrike" cap="none" spc="-10" baseline="0" dirty="0">
                <a:solidFill>
                  <a:srgbClr val="0D0802"/>
                </a:solidFill>
                <a:effectLst/>
                <a:latin typeface="Arial"/>
                <a:ea typeface="Arial"/>
                <a:cs typeface="Arial"/>
              </a:rPr>
              <a:t>Mae’r tair eitem hon yn mynd i’r cadi i’w hailgylchu:  </a:t>
            </a:r>
          </a:p>
          <a:p>
            <a:r>
              <a:rPr lang="cy-GB" sz="1800" b="0" i="0" strike="noStrike" cap="none" spc="-10" baseline="0" dirty="0">
                <a:solidFill>
                  <a:srgbClr val="E83440"/>
                </a:solidFill>
                <a:effectLst/>
                <a:latin typeface="Arial"/>
                <a:ea typeface="Arial"/>
                <a:cs typeface="Arial"/>
              </a:rPr>
              <a:t>crwyn bananas</a:t>
            </a:r>
          </a:p>
          <a:p>
            <a:r>
              <a:rPr lang="cy-GB" sz="1800" b="0" i="0" strike="noStrike" cap="none" spc="-10" baseline="0" dirty="0">
                <a:solidFill>
                  <a:srgbClr val="E83440"/>
                </a:solidFill>
                <a:effectLst/>
                <a:latin typeface="Arial"/>
                <a:ea typeface="Arial"/>
                <a:cs typeface="Arial"/>
              </a:rPr>
              <a:t>plisg wyau</a:t>
            </a:r>
          </a:p>
          <a:p>
            <a:r>
              <a:rPr lang="cy-GB" sz="1800" b="0" i="0" strike="noStrike" cap="none" spc="-10" baseline="0" dirty="0">
                <a:solidFill>
                  <a:srgbClr val="E83440"/>
                </a:solidFill>
                <a:effectLst/>
                <a:latin typeface="Arial"/>
                <a:ea typeface="Arial"/>
                <a:cs typeface="Arial"/>
              </a:rPr>
              <a:t>bagiau te</a:t>
            </a:r>
          </a:p>
        </p:txBody>
      </p:sp>
      <p:pic>
        <p:nvPicPr>
          <p:cNvPr id="24" name="Graphic 23">
            <a:extLst>
              <a:ext uri="{FF2B5EF4-FFF2-40B4-BE49-F238E27FC236}">
                <a16:creationId xmlns:a16="http://schemas.microsoft.com/office/drawing/2014/main" id="{A22DAD2E-DCE1-7890-6E0A-1F56D133274A}"/>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235698" y="2960049"/>
            <a:ext cx="5381999" cy="49226"/>
          </a:xfrm>
          <a:prstGeom prst="rect">
            <a:avLst/>
          </a:prstGeom>
        </p:spPr>
      </p:pic>
      <p:sp>
        <p:nvSpPr>
          <p:cNvPr id="27" name="Freeform 26">
            <a:extLst>
              <a:ext uri="{FF2B5EF4-FFF2-40B4-BE49-F238E27FC236}">
                <a16:creationId xmlns:a16="http://schemas.microsoft.com/office/drawing/2014/main" id="{72C7BDDE-E0E4-B70E-7C43-240915B6CF6D}"/>
              </a:ext>
            </a:extLst>
          </p:cNvPr>
          <p:cNvSpPr/>
          <p:nvPr/>
        </p:nvSpPr>
        <p:spPr>
          <a:xfrm>
            <a:off x="6235698" y="5349889"/>
            <a:ext cx="5382000" cy="36000"/>
          </a:xfrm>
          <a:custGeom>
            <a:avLst/>
            <a:gdLst>
              <a:gd name="connsiteX0" fmla="*/ 2928358 w 3290085"/>
              <a:gd name="connsiteY0" fmla="*/ 7039 h 30833"/>
              <a:gd name="connsiteX1" fmla="*/ 2929692 w 3290085"/>
              <a:gd name="connsiteY1" fmla="*/ 7580 h 30833"/>
              <a:gd name="connsiteX2" fmla="*/ 2931368 w 3290085"/>
              <a:gd name="connsiteY2" fmla="*/ 7147 h 30833"/>
              <a:gd name="connsiteX3" fmla="*/ 2931368 w 3290085"/>
              <a:gd name="connsiteY3" fmla="*/ 7039 h 30833"/>
              <a:gd name="connsiteX4" fmla="*/ 2928358 w 3290085"/>
              <a:gd name="connsiteY4" fmla="*/ 7039 h 30833"/>
              <a:gd name="connsiteX5" fmla="*/ 2631346 w 3290085"/>
              <a:gd name="connsiteY5" fmla="*/ 7147 h 30833"/>
              <a:gd name="connsiteX6" fmla="*/ 2642698 w 3290085"/>
              <a:gd name="connsiteY6" fmla="*/ 7689 h 30833"/>
              <a:gd name="connsiteX7" fmla="*/ 2688743 w 3290085"/>
              <a:gd name="connsiteY7" fmla="*/ 7800 h 30833"/>
              <a:gd name="connsiteX8" fmla="*/ 2689016 w 3290085"/>
              <a:gd name="connsiteY8" fmla="*/ 6714 h 30833"/>
              <a:gd name="connsiteX9" fmla="*/ 2636844 w 3290085"/>
              <a:gd name="connsiteY9" fmla="*/ 6714 h 30833"/>
              <a:gd name="connsiteX10" fmla="*/ 2457196 w 3290085"/>
              <a:gd name="connsiteY10" fmla="*/ 7039 h 30833"/>
              <a:gd name="connsiteX11" fmla="*/ 2458530 w 3290085"/>
              <a:gd name="connsiteY11" fmla="*/ 7580 h 30833"/>
              <a:gd name="connsiteX12" fmla="*/ 2460206 w 3290085"/>
              <a:gd name="connsiteY12" fmla="*/ 7147 h 30833"/>
              <a:gd name="connsiteX13" fmla="*/ 2460206 w 3290085"/>
              <a:gd name="connsiteY13" fmla="*/ 7039 h 30833"/>
              <a:gd name="connsiteX14" fmla="*/ 2457196 w 3290085"/>
              <a:gd name="connsiteY14" fmla="*/ 7039 h 30833"/>
              <a:gd name="connsiteX15" fmla="*/ 1982192 w 3290085"/>
              <a:gd name="connsiteY15" fmla="*/ 7147 h 30833"/>
              <a:gd name="connsiteX16" fmla="*/ 1987339 w 3290085"/>
              <a:gd name="connsiteY16" fmla="*/ 7393 h 30833"/>
              <a:gd name="connsiteX17" fmla="*/ 1987505 w 3290085"/>
              <a:gd name="connsiteY17" fmla="*/ 6729 h 30833"/>
              <a:gd name="connsiteX18" fmla="*/ 1808042 w 3290085"/>
              <a:gd name="connsiteY18" fmla="*/ 7039 h 30833"/>
              <a:gd name="connsiteX19" fmla="*/ 1809376 w 3290085"/>
              <a:gd name="connsiteY19" fmla="*/ 7580 h 30833"/>
              <a:gd name="connsiteX20" fmla="*/ 1811052 w 3290085"/>
              <a:gd name="connsiteY20" fmla="*/ 7147 h 30833"/>
              <a:gd name="connsiteX21" fmla="*/ 1811052 w 3290085"/>
              <a:gd name="connsiteY21" fmla="*/ 7039 h 30833"/>
              <a:gd name="connsiteX22" fmla="*/ 1808042 w 3290085"/>
              <a:gd name="connsiteY22" fmla="*/ 7039 h 30833"/>
              <a:gd name="connsiteX23" fmla="*/ 1420290 w 3290085"/>
              <a:gd name="connsiteY23" fmla="*/ 7147 h 30833"/>
              <a:gd name="connsiteX24" fmla="*/ 1431642 w 3290085"/>
              <a:gd name="connsiteY24" fmla="*/ 7689 h 30833"/>
              <a:gd name="connsiteX25" fmla="*/ 1521794 w 3290085"/>
              <a:gd name="connsiteY25" fmla="*/ 7906 h 30833"/>
              <a:gd name="connsiteX26" fmla="*/ 1549646 w 3290085"/>
              <a:gd name="connsiteY26" fmla="*/ 8122 h 30833"/>
              <a:gd name="connsiteX27" fmla="*/ 1565775 w 3290085"/>
              <a:gd name="connsiteY27" fmla="*/ 7147 h 30833"/>
              <a:gd name="connsiteX28" fmla="*/ 1568540 w 3290085"/>
              <a:gd name="connsiteY28" fmla="*/ 7352 h 30833"/>
              <a:gd name="connsiteX29" fmla="*/ 1568753 w 3290085"/>
              <a:gd name="connsiteY29" fmla="*/ 6503 h 30833"/>
              <a:gd name="connsiteX30" fmla="*/ 1565775 w 3290085"/>
              <a:gd name="connsiteY30" fmla="*/ 7147 h 30833"/>
              <a:gd name="connsiteX31" fmla="*/ 1541959 w 3290085"/>
              <a:gd name="connsiteY31" fmla="*/ 6714 h 30833"/>
              <a:gd name="connsiteX32" fmla="*/ 1425788 w 3290085"/>
              <a:gd name="connsiteY32" fmla="*/ 6714 h 30833"/>
              <a:gd name="connsiteX33" fmla="*/ 1246140 w 3290085"/>
              <a:gd name="connsiteY33" fmla="*/ 7039 h 30833"/>
              <a:gd name="connsiteX34" fmla="*/ 1247474 w 3290085"/>
              <a:gd name="connsiteY34" fmla="*/ 7580 h 30833"/>
              <a:gd name="connsiteX35" fmla="*/ 1249150 w 3290085"/>
              <a:gd name="connsiteY35" fmla="*/ 7147 h 30833"/>
              <a:gd name="connsiteX36" fmla="*/ 1249150 w 3290085"/>
              <a:gd name="connsiteY36" fmla="*/ 7039 h 30833"/>
              <a:gd name="connsiteX37" fmla="*/ 1246140 w 3290085"/>
              <a:gd name="connsiteY37" fmla="*/ 7039 h 30833"/>
              <a:gd name="connsiteX38" fmla="*/ 928190 w 3290085"/>
              <a:gd name="connsiteY38" fmla="*/ 7147 h 30833"/>
              <a:gd name="connsiteX39" fmla="*/ 939542 w 3290085"/>
              <a:gd name="connsiteY39" fmla="*/ 7689 h 30833"/>
              <a:gd name="connsiteX40" fmla="*/ 1006513 w 3290085"/>
              <a:gd name="connsiteY40" fmla="*/ 7850 h 30833"/>
              <a:gd name="connsiteX41" fmla="*/ 1006798 w 3290085"/>
              <a:gd name="connsiteY41" fmla="*/ 6714 h 30833"/>
              <a:gd name="connsiteX42" fmla="*/ 933688 w 3290085"/>
              <a:gd name="connsiteY42" fmla="*/ 6714 h 30833"/>
              <a:gd name="connsiteX43" fmla="*/ 754040 w 3290085"/>
              <a:gd name="connsiteY43" fmla="*/ 7039 h 30833"/>
              <a:gd name="connsiteX44" fmla="*/ 755374 w 3290085"/>
              <a:gd name="connsiteY44" fmla="*/ 7580 h 30833"/>
              <a:gd name="connsiteX45" fmla="*/ 757050 w 3290085"/>
              <a:gd name="connsiteY45" fmla="*/ 7147 h 30833"/>
              <a:gd name="connsiteX46" fmla="*/ 757050 w 3290085"/>
              <a:gd name="connsiteY46" fmla="*/ 7039 h 30833"/>
              <a:gd name="connsiteX47" fmla="*/ 754040 w 3290085"/>
              <a:gd name="connsiteY47" fmla="*/ 7039 h 30833"/>
              <a:gd name="connsiteX48" fmla="*/ 449114 w 3290085"/>
              <a:gd name="connsiteY48" fmla="*/ 7147 h 30833"/>
              <a:gd name="connsiteX49" fmla="*/ 460466 w 3290085"/>
              <a:gd name="connsiteY49" fmla="*/ 7689 h 30833"/>
              <a:gd name="connsiteX50" fmla="*/ 514421 w 3290085"/>
              <a:gd name="connsiteY50" fmla="*/ 7819 h 30833"/>
              <a:gd name="connsiteX51" fmla="*/ 514698 w 3290085"/>
              <a:gd name="connsiteY51" fmla="*/ 6714 h 30833"/>
              <a:gd name="connsiteX52" fmla="*/ 454612 w 3290085"/>
              <a:gd name="connsiteY52" fmla="*/ 6714 h 30833"/>
              <a:gd name="connsiteX53" fmla="*/ 274964 w 3290085"/>
              <a:gd name="connsiteY53" fmla="*/ 7039 h 30833"/>
              <a:gd name="connsiteX54" fmla="*/ 276298 w 3290085"/>
              <a:gd name="connsiteY54" fmla="*/ 7580 h 30833"/>
              <a:gd name="connsiteX55" fmla="*/ 277974 w 3290085"/>
              <a:gd name="connsiteY55" fmla="*/ 7147 h 30833"/>
              <a:gd name="connsiteX56" fmla="*/ 277974 w 3290085"/>
              <a:gd name="connsiteY56" fmla="*/ 7039 h 30833"/>
              <a:gd name="connsiteX57" fmla="*/ 274964 w 3290085"/>
              <a:gd name="connsiteY57" fmla="*/ 7039 h 30833"/>
              <a:gd name="connsiteX58" fmla="*/ 7633 w 3290085"/>
              <a:gd name="connsiteY58" fmla="*/ 19931 h 30833"/>
              <a:gd name="connsiteX59" fmla="*/ 24889 w 3290085"/>
              <a:gd name="connsiteY59" fmla="*/ 17006 h 30833"/>
              <a:gd name="connsiteX60" fmla="*/ 37503 w 3290085"/>
              <a:gd name="connsiteY60" fmla="*/ 15489 h 30833"/>
              <a:gd name="connsiteX61" fmla="*/ 43670 w 3290085"/>
              <a:gd name="connsiteY61" fmla="*/ 13322 h 30833"/>
              <a:gd name="connsiteX62" fmla="*/ 34001 w 3290085"/>
              <a:gd name="connsiteY62" fmla="*/ 12347 h 30833"/>
              <a:gd name="connsiteX63" fmla="*/ 21209 w 3290085"/>
              <a:gd name="connsiteY63" fmla="*/ 12022 h 30833"/>
              <a:gd name="connsiteX64" fmla="*/ 19512 w 3290085"/>
              <a:gd name="connsiteY64" fmla="*/ 10939 h 30833"/>
              <a:gd name="connsiteX65" fmla="*/ 29010 w 3290085"/>
              <a:gd name="connsiteY65" fmla="*/ 10181 h 30833"/>
              <a:gd name="connsiteX66" fmla="*/ 35214 w 3290085"/>
              <a:gd name="connsiteY66" fmla="*/ 8339 h 30833"/>
              <a:gd name="connsiteX67" fmla="*/ 36355 w 3290085"/>
              <a:gd name="connsiteY67" fmla="*/ 3789 h 30833"/>
              <a:gd name="connsiteX68" fmla="*/ 56769 w 3290085"/>
              <a:gd name="connsiteY68" fmla="*/ 539 h 30833"/>
              <a:gd name="connsiteX69" fmla="*/ 79052 w 3290085"/>
              <a:gd name="connsiteY69" fmla="*/ 105 h 30833"/>
              <a:gd name="connsiteX70" fmla="*/ 142857 w 3290085"/>
              <a:gd name="connsiteY70" fmla="*/ 105 h 30833"/>
              <a:gd name="connsiteX71" fmla="*/ 189127 w 3290085"/>
              <a:gd name="connsiteY71" fmla="*/ 214 h 30833"/>
              <a:gd name="connsiteX72" fmla="*/ 236987 w 3290085"/>
              <a:gd name="connsiteY72" fmla="*/ 322 h 30833"/>
              <a:gd name="connsiteX73" fmla="*/ 258450 w 3290085"/>
              <a:gd name="connsiteY73" fmla="*/ 755 h 30833"/>
              <a:gd name="connsiteX74" fmla="*/ 261181 w 3290085"/>
              <a:gd name="connsiteY74" fmla="*/ 755 h 30833"/>
              <a:gd name="connsiteX75" fmla="*/ 309562 w 3290085"/>
              <a:gd name="connsiteY75" fmla="*/ 322 h 30833"/>
              <a:gd name="connsiteX76" fmla="*/ 367826 w 3290085"/>
              <a:gd name="connsiteY76" fmla="*/ 539 h 30833"/>
              <a:gd name="connsiteX77" fmla="*/ 400441 w 3290085"/>
              <a:gd name="connsiteY77" fmla="*/ 755 h 30833"/>
              <a:gd name="connsiteX78" fmla="*/ 494992 w 3290085"/>
              <a:gd name="connsiteY78" fmla="*/ 430 h 30833"/>
              <a:gd name="connsiteX79" fmla="*/ 541442 w 3290085"/>
              <a:gd name="connsiteY79" fmla="*/ 430 h 30833"/>
              <a:gd name="connsiteX80" fmla="*/ 558128 w 3290085"/>
              <a:gd name="connsiteY80" fmla="*/ 105 h 30833"/>
              <a:gd name="connsiteX81" fmla="*/ 621933 w 3290085"/>
              <a:gd name="connsiteY81" fmla="*/ 105 h 30833"/>
              <a:gd name="connsiteX82" fmla="*/ 668203 w 3290085"/>
              <a:gd name="connsiteY82" fmla="*/ 214 h 30833"/>
              <a:gd name="connsiteX83" fmla="*/ 716063 w 3290085"/>
              <a:gd name="connsiteY83" fmla="*/ 322 h 30833"/>
              <a:gd name="connsiteX84" fmla="*/ 737526 w 3290085"/>
              <a:gd name="connsiteY84" fmla="*/ 755 h 30833"/>
              <a:gd name="connsiteX85" fmla="*/ 740257 w 3290085"/>
              <a:gd name="connsiteY85" fmla="*/ 755 h 30833"/>
              <a:gd name="connsiteX86" fmla="*/ 788638 w 3290085"/>
              <a:gd name="connsiteY86" fmla="*/ 322 h 30833"/>
              <a:gd name="connsiteX87" fmla="*/ 846902 w 3290085"/>
              <a:gd name="connsiteY87" fmla="*/ 539 h 30833"/>
              <a:gd name="connsiteX88" fmla="*/ 879517 w 3290085"/>
              <a:gd name="connsiteY88" fmla="*/ 755 h 30833"/>
              <a:gd name="connsiteX89" fmla="*/ 974068 w 3290085"/>
              <a:gd name="connsiteY89" fmla="*/ 430 h 30833"/>
              <a:gd name="connsiteX90" fmla="*/ 1033542 w 3290085"/>
              <a:gd name="connsiteY90" fmla="*/ 430 h 30833"/>
              <a:gd name="connsiteX91" fmla="*/ 1050228 w 3290085"/>
              <a:gd name="connsiteY91" fmla="*/ 105 h 30833"/>
              <a:gd name="connsiteX92" fmla="*/ 1114033 w 3290085"/>
              <a:gd name="connsiteY92" fmla="*/ 105 h 30833"/>
              <a:gd name="connsiteX93" fmla="*/ 1160303 w 3290085"/>
              <a:gd name="connsiteY93" fmla="*/ 214 h 30833"/>
              <a:gd name="connsiteX94" fmla="*/ 1208163 w 3290085"/>
              <a:gd name="connsiteY94" fmla="*/ 322 h 30833"/>
              <a:gd name="connsiteX95" fmla="*/ 1229626 w 3290085"/>
              <a:gd name="connsiteY95" fmla="*/ 755 h 30833"/>
              <a:gd name="connsiteX96" fmla="*/ 1232357 w 3290085"/>
              <a:gd name="connsiteY96" fmla="*/ 755 h 30833"/>
              <a:gd name="connsiteX97" fmla="*/ 1280738 w 3290085"/>
              <a:gd name="connsiteY97" fmla="*/ 322 h 30833"/>
              <a:gd name="connsiteX98" fmla="*/ 1339002 w 3290085"/>
              <a:gd name="connsiteY98" fmla="*/ 539 h 30833"/>
              <a:gd name="connsiteX99" fmla="*/ 1371617 w 3290085"/>
              <a:gd name="connsiteY99" fmla="*/ 755 h 30833"/>
              <a:gd name="connsiteX100" fmla="*/ 1466168 w 3290085"/>
              <a:gd name="connsiteY100" fmla="*/ 430 h 30833"/>
              <a:gd name="connsiteX101" fmla="*/ 1539463 w 3290085"/>
              <a:gd name="connsiteY101" fmla="*/ 430 h 30833"/>
              <a:gd name="connsiteX102" fmla="*/ 1568021 w 3290085"/>
              <a:gd name="connsiteY102" fmla="*/ 2489 h 30833"/>
              <a:gd name="connsiteX103" fmla="*/ 1569394 w 3290085"/>
              <a:gd name="connsiteY103" fmla="*/ 3946 h 30833"/>
              <a:gd name="connsiteX104" fmla="*/ 1569433 w 3290085"/>
              <a:gd name="connsiteY104" fmla="*/ 3789 h 30833"/>
              <a:gd name="connsiteX105" fmla="*/ 1589847 w 3290085"/>
              <a:gd name="connsiteY105" fmla="*/ 539 h 30833"/>
              <a:gd name="connsiteX106" fmla="*/ 1612130 w 3290085"/>
              <a:gd name="connsiteY106" fmla="*/ 105 h 30833"/>
              <a:gd name="connsiteX107" fmla="*/ 1675935 w 3290085"/>
              <a:gd name="connsiteY107" fmla="*/ 105 h 30833"/>
              <a:gd name="connsiteX108" fmla="*/ 1722205 w 3290085"/>
              <a:gd name="connsiteY108" fmla="*/ 214 h 30833"/>
              <a:gd name="connsiteX109" fmla="*/ 1770065 w 3290085"/>
              <a:gd name="connsiteY109" fmla="*/ 322 h 30833"/>
              <a:gd name="connsiteX110" fmla="*/ 1791528 w 3290085"/>
              <a:gd name="connsiteY110" fmla="*/ 755 h 30833"/>
              <a:gd name="connsiteX111" fmla="*/ 1794259 w 3290085"/>
              <a:gd name="connsiteY111" fmla="*/ 755 h 30833"/>
              <a:gd name="connsiteX112" fmla="*/ 1842640 w 3290085"/>
              <a:gd name="connsiteY112" fmla="*/ 322 h 30833"/>
              <a:gd name="connsiteX113" fmla="*/ 1900904 w 3290085"/>
              <a:gd name="connsiteY113" fmla="*/ 539 h 30833"/>
              <a:gd name="connsiteX114" fmla="*/ 1933519 w 3290085"/>
              <a:gd name="connsiteY114" fmla="*/ 755 h 30833"/>
              <a:gd name="connsiteX115" fmla="*/ 2011291 w 3290085"/>
              <a:gd name="connsiteY115" fmla="*/ 488 h 30833"/>
              <a:gd name="connsiteX116" fmla="*/ 2030939 w 3290085"/>
              <a:gd name="connsiteY116" fmla="*/ 105 h 30833"/>
              <a:gd name="connsiteX117" fmla="*/ 2094744 w 3290085"/>
              <a:gd name="connsiteY117" fmla="*/ 105 h 30833"/>
              <a:gd name="connsiteX118" fmla="*/ 2141014 w 3290085"/>
              <a:gd name="connsiteY118" fmla="*/ 214 h 30833"/>
              <a:gd name="connsiteX119" fmla="*/ 2188874 w 3290085"/>
              <a:gd name="connsiteY119" fmla="*/ 322 h 30833"/>
              <a:gd name="connsiteX120" fmla="*/ 2210337 w 3290085"/>
              <a:gd name="connsiteY120" fmla="*/ 755 h 30833"/>
              <a:gd name="connsiteX121" fmla="*/ 2213068 w 3290085"/>
              <a:gd name="connsiteY121" fmla="*/ 755 h 30833"/>
              <a:gd name="connsiteX122" fmla="*/ 2240530 w 3290085"/>
              <a:gd name="connsiteY122" fmla="*/ 509 h 30833"/>
              <a:gd name="connsiteX123" fmla="*/ 2261284 w 3290085"/>
              <a:gd name="connsiteY123" fmla="*/ 105 h 30833"/>
              <a:gd name="connsiteX124" fmla="*/ 2325089 w 3290085"/>
              <a:gd name="connsiteY124" fmla="*/ 105 h 30833"/>
              <a:gd name="connsiteX125" fmla="*/ 2371359 w 3290085"/>
              <a:gd name="connsiteY125" fmla="*/ 214 h 30833"/>
              <a:gd name="connsiteX126" fmla="*/ 2419219 w 3290085"/>
              <a:gd name="connsiteY126" fmla="*/ 322 h 30833"/>
              <a:gd name="connsiteX127" fmla="*/ 2427820 w 3290085"/>
              <a:gd name="connsiteY127" fmla="*/ 496 h 30833"/>
              <a:gd name="connsiteX128" fmla="*/ 2446879 w 3290085"/>
              <a:gd name="connsiteY128" fmla="*/ 430 h 30833"/>
              <a:gd name="connsiteX129" fmla="*/ 2479727 w 3290085"/>
              <a:gd name="connsiteY129" fmla="*/ 430 h 30833"/>
              <a:gd name="connsiteX130" fmla="*/ 2491794 w 3290085"/>
              <a:gd name="connsiteY130" fmla="*/ 322 h 30833"/>
              <a:gd name="connsiteX131" fmla="*/ 2550058 w 3290085"/>
              <a:gd name="connsiteY131" fmla="*/ 539 h 30833"/>
              <a:gd name="connsiteX132" fmla="*/ 2582673 w 3290085"/>
              <a:gd name="connsiteY132" fmla="*/ 755 h 30833"/>
              <a:gd name="connsiteX133" fmla="*/ 2677224 w 3290085"/>
              <a:gd name="connsiteY133" fmla="*/ 430 h 30833"/>
              <a:gd name="connsiteX134" fmla="*/ 2715760 w 3290085"/>
              <a:gd name="connsiteY134" fmla="*/ 430 h 30833"/>
              <a:gd name="connsiteX135" fmla="*/ 2732446 w 3290085"/>
              <a:gd name="connsiteY135" fmla="*/ 105 h 30833"/>
              <a:gd name="connsiteX136" fmla="*/ 2796251 w 3290085"/>
              <a:gd name="connsiteY136" fmla="*/ 105 h 30833"/>
              <a:gd name="connsiteX137" fmla="*/ 2842521 w 3290085"/>
              <a:gd name="connsiteY137" fmla="*/ 214 h 30833"/>
              <a:gd name="connsiteX138" fmla="*/ 2890381 w 3290085"/>
              <a:gd name="connsiteY138" fmla="*/ 322 h 30833"/>
              <a:gd name="connsiteX139" fmla="*/ 2911844 w 3290085"/>
              <a:gd name="connsiteY139" fmla="*/ 755 h 30833"/>
              <a:gd name="connsiteX140" fmla="*/ 2914575 w 3290085"/>
              <a:gd name="connsiteY140" fmla="*/ 755 h 30833"/>
              <a:gd name="connsiteX141" fmla="*/ 2962956 w 3290085"/>
              <a:gd name="connsiteY141" fmla="*/ 322 h 30833"/>
              <a:gd name="connsiteX142" fmla="*/ 3021220 w 3290085"/>
              <a:gd name="connsiteY142" fmla="*/ 539 h 30833"/>
              <a:gd name="connsiteX143" fmla="*/ 3053835 w 3290085"/>
              <a:gd name="connsiteY143" fmla="*/ 755 h 30833"/>
              <a:gd name="connsiteX144" fmla="*/ 3148386 w 3290085"/>
              <a:gd name="connsiteY144" fmla="*/ 430 h 30833"/>
              <a:gd name="connsiteX145" fmla="*/ 3221681 w 3290085"/>
              <a:gd name="connsiteY145" fmla="*/ 430 h 30833"/>
              <a:gd name="connsiteX146" fmla="*/ 3250239 w 3290085"/>
              <a:gd name="connsiteY146" fmla="*/ 2489 h 30833"/>
              <a:gd name="connsiteX147" fmla="*/ 3253505 w 3290085"/>
              <a:gd name="connsiteY147" fmla="*/ 5955 h 30833"/>
              <a:gd name="connsiteX148" fmla="*/ 3247993 w 3290085"/>
              <a:gd name="connsiteY148" fmla="*/ 7147 h 30833"/>
              <a:gd name="connsiteX149" fmla="*/ 3224177 w 3290085"/>
              <a:gd name="connsiteY149" fmla="*/ 6714 h 30833"/>
              <a:gd name="connsiteX150" fmla="*/ 3108006 w 3290085"/>
              <a:gd name="connsiteY150" fmla="*/ 6714 h 30833"/>
              <a:gd name="connsiteX151" fmla="*/ 3102508 w 3290085"/>
              <a:gd name="connsiteY151" fmla="*/ 7147 h 30833"/>
              <a:gd name="connsiteX152" fmla="*/ 3113860 w 3290085"/>
              <a:gd name="connsiteY152" fmla="*/ 7689 h 30833"/>
              <a:gd name="connsiteX153" fmla="*/ 3204012 w 3290085"/>
              <a:gd name="connsiteY153" fmla="*/ 7906 h 30833"/>
              <a:gd name="connsiteX154" fmla="*/ 3231864 w 3290085"/>
              <a:gd name="connsiteY154" fmla="*/ 8122 h 30833"/>
              <a:gd name="connsiteX155" fmla="*/ 3247993 w 3290085"/>
              <a:gd name="connsiteY155" fmla="*/ 7147 h 30833"/>
              <a:gd name="connsiteX156" fmla="*/ 3256785 w 3290085"/>
              <a:gd name="connsiteY156" fmla="*/ 7797 h 30833"/>
              <a:gd name="connsiteX157" fmla="*/ 3261541 w 3290085"/>
              <a:gd name="connsiteY157" fmla="*/ 8664 h 30833"/>
              <a:gd name="connsiteX158" fmla="*/ 3264457 w 3290085"/>
              <a:gd name="connsiteY158" fmla="*/ 9964 h 30833"/>
              <a:gd name="connsiteX159" fmla="*/ 3279118 w 3290085"/>
              <a:gd name="connsiteY159" fmla="*/ 9964 h 30833"/>
              <a:gd name="connsiteX160" fmla="*/ 3290085 w 3290085"/>
              <a:gd name="connsiteY160" fmla="*/ 12347 h 30833"/>
              <a:gd name="connsiteX161" fmla="*/ 3290085 w 3290085"/>
              <a:gd name="connsiteY161" fmla="*/ 12781 h 30833"/>
              <a:gd name="connsiteX162" fmla="*/ 3286740 w 3290085"/>
              <a:gd name="connsiteY162" fmla="*/ 17439 h 30833"/>
              <a:gd name="connsiteX163" fmla="*/ 3282683 w 3290085"/>
              <a:gd name="connsiteY163" fmla="*/ 20148 h 30833"/>
              <a:gd name="connsiteX164" fmla="*/ 3255473 w 3290085"/>
              <a:gd name="connsiteY164" fmla="*/ 30006 h 30833"/>
              <a:gd name="connsiteX165" fmla="*/ 3244470 w 3290085"/>
              <a:gd name="connsiteY165" fmla="*/ 30765 h 30833"/>
              <a:gd name="connsiteX166" fmla="*/ 3225047 w 3290085"/>
              <a:gd name="connsiteY166" fmla="*/ 30765 h 30833"/>
              <a:gd name="connsiteX167" fmla="*/ 3143331 w 3290085"/>
              <a:gd name="connsiteY167" fmla="*/ 30656 h 30833"/>
              <a:gd name="connsiteX168" fmla="*/ 3024236 w 3290085"/>
              <a:gd name="connsiteY168" fmla="*/ 30115 h 30833"/>
              <a:gd name="connsiteX169" fmla="*/ 3012143 w 3290085"/>
              <a:gd name="connsiteY169" fmla="*/ 30115 h 30833"/>
              <a:gd name="connsiteX170" fmla="*/ 2985866 w 3290085"/>
              <a:gd name="connsiteY170" fmla="*/ 30331 h 30833"/>
              <a:gd name="connsiteX171" fmla="*/ 2905455 w 3290085"/>
              <a:gd name="connsiteY171" fmla="*/ 30331 h 30833"/>
              <a:gd name="connsiteX172" fmla="*/ 2891665 w 3290085"/>
              <a:gd name="connsiteY172" fmla="*/ 30115 h 30833"/>
              <a:gd name="connsiteX173" fmla="*/ 2784963 w 3290085"/>
              <a:gd name="connsiteY173" fmla="*/ 29770 h 30833"/>
              <a:gd name="connsiteX174" fmla="*/ 2784311 w 3290085"/>
              <a:gd name="connsiteY174" fmla="*/ 30006 h 30833"/>
              <a:gd name="connsiteX175" fmla="*/ 2773308 w 3290085"/>
              <a:gd name="connsiteY175" fmla="*/ 30765 h 30833"/>
              <a:gd name="connsiteX176" fmla="*/ 2753885 w 3290085"/>
              <a:gd name="connsiteY176" fmla="*/ 30765 h 30833"/>
              <a:gd name="connsiteX177" fmla="*/ 2672169 w 3290085"/>
              <a:gd name="connsiteY177" fmla="*/ 30656 h 30833"/>
              <a:gd name="connsiteX178" fmla="*/ 2553074 w 3290085"/>
              <a:gd name="connsiteY178" fmla="*/ 30115 h 30833"/>
              <a:gd name="connsiteX179" fmla="*/ 2552386 w 3290085"/>
              <a:gd name="connsiteY179" fmla="*/ 30115 h 30833"/>
              <a:gd name="connsiteX180" fmla="*/ 2542963 w 3290085"/>
              <a:gd name="connsiteY180" fmla="*/ 30765 h 30833"/>
              <a:gd name="connsiteX181" fmla="*/ 2523540 w 3290085"/>
              <a:gd name="connsiteY181" fmla="*/ 30765 h 30833"/>
              <a:gd name="connsiteX182" fmla="*/ 2441824 w 3290085"/>
              <a:gd name="connsiteY182" fmla="*/ 30656 h 30833"/>
              <a:gd name="connsiteX183" fmla="*/ 2322729 w 3290085"/>
              <a:gd name="connsiteY183" fmla="*/ 30115 h 30833"/>
              <a:gd name="connsiteX184" fmla="*/ 2310636 w 3290085"/>
              <a:gd name="connsiteY184" fmla="*/ 30115 h 30833"/>
              <a:gd name="connsiteX185" fmla="*/ 2284359 w 3290085"/>
              <a:gd name="connsiteY185" fmla="*/ 30331 h 30833"/>
              <a:gd name="connsiteX186" fmla="*/ 2203948 w 3290085"/>
              <a:gd name="connsiteY186" fmla="*/ 30331 h 30833"/>
              <a:gd name="connsiteX187" fmla="*/ 2190158 w 3290085"/>
              <a:gd name="connsiteY187" fmla="*/ 30115 h 30833"/>
              <a:gd name="connsiteX188" fmla="*/ 2135346 w 3290085"/>
              <a:gd name="connsiteY188" fmla="*/ 29938 h 30833"/>
              <a:gd name="connsiteX189" fmla="*/ 2135157 w 3290085"/>
              <a:gd name="connsiteY189" fmla="*/ 30006 h 30833"/>
              <a:gd name="connsiteX190" fmla="*/ 2124154 w 3290085"/>
              <a:gd name="connsiteY190" fmla="*/ 30765 h 30833"/>
              <a:gd name="connsiteX191" fmla="*/ 2104731 w 3290085"/>
              <a:gd name="connsiteY191" fmla="*/ 30765 h 30833"/>
              <a:gd name="connsiteX192" fmla="*/ 2023015 w 3290085"/>
              <a:gd name="connsiteY192" fmla="*/ 30656 h 30833"/>
              <a:gd name="connsiteX193" fmla="*/ 1903920 w 3290085"/>
              <a:gd name="connsiteY193" fmla="*/ 30115 h 30833"/>
              <a:gd name="connsiteX194" fmla="*/ 1891827 w 3290085"/>
              <a:gd name="connsiteY194" fmla="*/ 30115 h 30833"/>
              <a:gd name="connsiteX195" fmla="*/ 1865550 w 3290085"/>
              <a:gd name="connsiteY195" fmla="*/ 30331 h 30833"/>
              <a:gd name="connsiteX196" fmla="*/ 1785139 w 3290085"/>
              <a:gd name="connsiteY196" fmla="*/ 30331 h 30833"/>
              <a:gd name="connsiteX197" fmla="*/ 1771349 w 3290085"/>
              <a:gd name="connsiteY197" fmla="*/ 30115 h 30833"/>
              <a:gd name="connsiteX198" fmla="*/ 1603859 w 3290085"/>
              <a:gd name="connsiteY198" fmla="*/ 29573 h 30833"/>
              <a:gd name="connsiteX199" fmla="*/ 1576756 w 3290085"/>
              <a:gd name="connsiteY199" fmla="*/ 29681 h 30833"/>
              <a:gd name="connsiteX200" fmla="*/ 1574487 w 3290085"/>
              <a:gd name="connsiteY200" fmla="*/ 29560 h 30833"/>
              <a:gd name="connsiteX201" fmla="*/ 1573255 w 3290085"/>
              <a:gd name="connsiteY201" fmla="*/ 30006 h 30833"/>
              <a:gd name="connsiteX202" fmla="*/ 1562252 w 3290085"/>
              <a:gd name="connsiteY202" fmla="*/ 30765 h 30833"/>
              <a:gd name="connsiteX203" fmla="*/ 1542829 w 3290085"/>
              <a:gd name="connsiteY203" fmla="*/ 30765 h 30833"/>
              <a:gd name="connsiteX204" fmla="*/ 1461113 w 3290085"/>
              <a:gd name="connsiteY204" fmla="*/ 30656 h 30833"/>
              <a:gd name="connsiteX205" fmla="*/ 1342018 w 3290085"/>
              <a:gd name="connsiteY205" fmla="*/ 30115 h 30833"/>
              <a:gd name="connsiteX206" fmla="*/ 1329925 w 3290085"/>
              <a:gd name="connsiteY206" fmla="*/ 30115 h 30833"/>
              <a:gd name="connsiteX207" fmla="*/ 1303648 w 3290085"/>
              <a:gd name="connsiteY207" fmla="*/ 30331 h 30833"/>
              <a:gd name="connsiteX208" fmla="*/ 1223237 w 3290085"/>
              <a:gd name="connsiteY208" fmla="*/ 30331 h 30833"/>
              <a:gd name="connsiteX209" fmla="*/ 1209447 w 3290085"/>
              <a:gd name="connsiteY209" fmla="*/ 30115 h 30833"/>
              <a:gd name="connsiteX210" fmla="*/ 1081993 w 3290085"/>
              <a:gd name="connsiteY210" fmla="*/ 29703 h 30833"/>
              <a:gd name="connsiteX211" fmla="*/ 1081155 w 3290085"/>
              <a:gd name="connsiteY211" fmla="*/ 30006 h 30833"/>
              <a:gd name="connsiteX212" fmla="*/ 1070152 w 3290085"/>
              <a:gd name="connsiteY212" fmla="*/ 30765 h 30833"/>
              <a:gd name="connsiteX213" fmla="*/ 1050729 w 3290085"/>
              <a:gd name="connsiteY213" fmla="*/ 30765 h 30833"/>
              <a:gd name="connsiteX214" fmla="*/ 969013 w 3290085"/>
              <a:gd name="connsiteY214" fmla="*/ 30656 h 30833"/>
              <a:gd name="connsiteX215" fmla="*/ 849918 w 3290085"/>
              <a:gd name="connsiteY215" fmla="*/ 30115 h 30833"/>
              <a:gd name="connsiteX216" fmla="*/ 837825 w 3290085"/>
              <a:gd name="connsiteY216" fmla="*/ 30115 h 30833"/>
              <a:gd name="connsiteX217" fmla="*/ 811548 w 3290085"/>
              <a:gd name="connsiteY217" fmla="*/ 30331 h 30833"/>
              <a:gd name="connsiteX218" fmla="*/ 731137 w 3290085"/>
              <a:gd name="connsiteY218" fmla="*/ 30331 h 30833"/>
              <a:gd name="connsiteX219" fmla="*/ 717347 w 3290085"/>
              <a:gd name="connsiteY219" fmla="*/ 30115 h 30833"/>
              <a:gd name="connsiteX220" fmla="*/ 602801 w 3290085"/>
              <a:gd name="connsiteY220" fmla="*/ 29744 h 30833"/>
              <a:gd name="connsiteX221" fmla="*/ 602079 w 3290085"/>
              <a:gd name="connsiteY221" fmla="*/ 30006 h 30833"/>
              <a:gd name="connsiteX222" fmla="*/ 591076 w 3290085"/>
              <a:gd name="connsiteY222" fmla="*/ 30765 h 30833"/>
              <a:gd name="connsiteX223" fmla="*/ 571653 w 3290085"/>
              <a:gd name="connsiteY223" fmla="*/ 30765 h 30833"/>
              <a:gd name="connsiteX224" fmla="*/ 489937 w 3290085"/>
              <a:gd name="connsiteY224" fmla="*/ 30656 h 30833"/>
              <a:gd name="connsiteX225" fmla="*/ 370842 w 3290085"/>
              <a:gd name="connsiteY225" fmla="*/ 30115 h 30833"/>
              <a:gd name="connsiteX226" fmla="*/ 358749 w 3290085"/>
              <a:gd name="connsiteY226" fmla="*/ 30115 h 30833"/>
              <a:gd name="connsiteX227" fmla="*/ 332472 w 3290085"/>
              <a:gd name="connsiteY227" fmla="*/ 30331 h 30833"/>
              <a:gd name="connsiteX228" fmla="*/ 252061 w 3290085"/>
              <a:gd name="connsiteY228" fmla="*/ 30331 h 30833"/>
              <a:gd name="connsiteX229" fmla="*/ 238271 w 3290085"/>
              <a:gd name="connsiteY229" fmla="*/ 30115 h 30833"/>
              <a:gd name="connsiteX230" fmla="*/ 70781 w 3290085"/>
              <a:gd name="connsiteY230" fmla="*/ 29573 h 30833"/>
              <a:gd name="connsiteX231" fmla="*/ 43678 w 3290085"/>
              <a:gd name="connsiteY231" fmla="*/ 29681 h 30833"/>
              <a:gd name="connsiteX232" fmla="*/ 13216 w 3290085"/>
              <a:gd name="connsiteY232" fmla="*/ 28056 h 30833"/>
              <a:gd name="connsiteX233" fmla="*/ 7633 w 3290085"/>
              <a:gd name="connsiteY233" fmla="*/ 19931 h 3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3290085" h="30832">
                <a:moveTo>
                  <a:pt x="2928358" y="7039"/>
                </a:moveTo>
                <a:lnTo>
                  <a:pt x="2929692" y="7580"/>
                </a:lnTo>
                <a:cubicBezTo>
                  <a:pt x="2930455" y="7472"/>
                  <a:pt x="2931154" y="7255"/>
                  <a:pt x="2931368" y="7147"/>
                </a:cubicBezTo>
                <a:lnTo>
                  <a:pt x="2931368" y="7039"/>
                </a:lnTo>
                <a:cubicBezTo>
                  <a:pt x="2930384" y="7039"/>
                  <a:pt x="2929378" y="7039"/>
                  <a:pt x="2928358" y="7039"/>
                </a:cubicBezTo>
                <a:close/>
                <a:moveTo>
                  <a:pt x="2631346" y="7147"/>
                </a:moveTo>
                <a:cubicBezTo>
                  <a:pt x="2634640" y="7364"/>
                  <a:pt x="2639033" y="7689"/>
                  <a:pt x="2642698" y="7689"/>
                </a:cubicBezTo>
                <a:lnTo>
                  <a:pt x="2688743" y="7800"/>
                </a:lnTo>
                <a:lnTo>
                  <a:pt x="2689016" y="6714"/>
                </a:lnTo>
                <a:lnTo>
                  <a:pt x="2636844" y="6714"/>
                </a:lnTo>
                <a:close/>
                <a:moveTo>
                  <a:pt x="2457196" y="7039"/>
                </a:moveTo>
                <a:lnTo>
                  <a:pt x="2458530" y="7580"/>
                </a:lnTo>
                <a:cubicBezTo>
                  <a:pt x="2459293" y="7472"/>
                  <a:pt x="2459992" y="7255"/>
                  <a:pt x="2460206" y="7147"/>
                </a:cubicBezTo>
                <a:lnTo>
                  <a:pt x="2460206" y="7039"/>
                </a:lnTo>
                <a:cubicBezTo>
                  <a:pt x="2459222" y="7039"/>
                  <a:pt x="2458216" y="7039"/>
                  <a:pt x="2457196" y="7039"/>
                </a:cubicBezTo>
                <a:close/>
                <a:moveTo>
                  <a:pt x="1982192" y="7147"/>
                </a:moveTo>
                <a:lnTo>
                  <a:pt x="1987339" y="7393"/>
                </a:lnTo>
                <a:lnTo>
                  <a:pt x="1987505" y="6729"/>
                </a:lnTo>
                <a:close/>
                <a:moveTo>
                  <a:pt x="1808042" y="7039"/>
                </a:moveTo>
                <a:lnTo>
                  <a:pt x="1809376" y="7580"/>
                </a:lnTo>
                <a:cubicBezTo>
                  <a:pt x="1810139" y="7472"/>
                  <a:pt x="1810838" y="7255"/>
                  <a:pt x="1811052" y="7147"/>
                </a:cubicBezTo>
                <a:lnTo>
                  <a:pt x="1811052" y="7039"/>
                </a:lnTo>
                <a:cubicBezTo>
                  <a:pt x="1810068" y="7039"/>
                  <a:pt x="1809062" y="7039"/>
                  <a:pt x="1808042" y="7039"/>
                </a:cubicBezTo>
                <a:close/>
                <a:moveTo>
                  <a:pt x="1420290" y="7147"/>
                </a:moveTo>
                <a:cubicBezTo>
                  <a:pt x="1423584" y="7364"/>
                  <a:pt x="1427977" y="7689"/>
                  <a:pt x="1431642" y="7689"/>
                </a:cubicBezTo>
                <a:lnTo>
                  <a:pt x="1521794" y="7906"/>
                </a:lnTo>
                <a:cubicBezTo>
                  <a:pt x="1531320" y="8122"/>
                  <a:pt x="1540846" y="8339"/>
                  <a:pt x="1549646" y="8122"/>
                </a:cubicBezTo>
                <a:cubicBezTo>
                  <a:pt x="1555871" y="8014"/>
                  <a:pt x="1560634" y="8122"/>
                  <a:pt x="1565775" y="7147"/>
                </a:cubicBezTo>
                <a:lnTo>
                  <a:pt x="1568540" y="7352"/>
                </a:lnTo>
                <a:lnTo>
                  <a:pt x="1568753" y="6503"/>
                </a:lnTo>
                <a:lnTo>
                  <a:pt x="1565775" y="7147"/>
                </a:lnTo>
                <a:cubicBezTo>
                  <a:pt x="1557354" y="6172"/>
                  <a:pt x="1549289" y="6714"/>
                  <a:pt x="1541959" y="6714"/>
                </a:cubicBezTo>
                <a:cubicBezTo>
                  <a:pt x="1502741" y="6714"/>
                  <a:pt x="1463901" y="6605"/>
                  <a:pt x="1425788" y="6714"/>
                </a:cubicBezTo>
                <a:close/>
                <a:moveTo>
                  <a:pt x="1246140" y="7039"/>
                </a:moveTo>
                <a:lnTo>
                  <a:pt x="1247474" y="7580"/>
                </a:lnTo>
                <a:cubicBezTo>
                  <a:pt x="1248237" y="7472"/>
                  <a:pt x="1248936" y="7255"/>
                  <a:pt x="1249150" y="7147"/>
                </a:cubicBezTo>
                <a:lnTo>
                  <a:pt x="1249150" y="7039"/>
                </a:lnTo>
                <a:cubicBezTo>
                  <a:pt x="1248166" y="7039"/>
                  <a:pt x="1247160" y="7039"/>
                  <a:pt x="1246140" y="7039"/>
                </a:cubicBezTo>
                <a:close/>
                <a:moveTo>
                  <a:pt x="928190" y="7147"/>
                </a:moveTo>
                <a:cubicBezTo>
                  <a:pt x="931484" y="7364"/>
                  <a:pt x="935877" y="7689"/>
                  <a:pt x="939542" y="7689"/>
                </a:cubicBezTo>
                <a:lnTo>
                  <a:pt x="1006513" y="7850"/>
                </a:lnTo>
                <a:lnTo>
                  <a:pt x="1006798" y="6714"/>
                </a:lnTo>
                <a:lnTo>
                  <a:pt x="933688" y="6714"/>
                </a:lnTo>
                <a:close/>
                <a:moveTo>
                  <a:pt x="754040" y="7039"/>
                </a:moveTo>
                <a:lnTo>
                  <a:pt x="755374" y="7580"/>
                </a:lnTo>
                <a:cubicBezTo>
                  <a:pt x="756137" y="7472"/>
                  <a:pt x="756836" y="7255"/>
                  <a:pt x="757050" y="7147"/>
                </a:cubicBezTo>
                <a:lnTo>
                  <a:pt x="757050" y="7039"/>
                </a:lnTo>
                <a:cubicBezTo>
                  <a:pt x="756066" y="7039"/>
                  <a:pt x="755060" y="7039"/>
                  <a:pt x="754040" y="7039"/>
                </a:cubicBezTo>
                <a:close/>
                <a:moveTo>
                  <a:pt x="449114" y="7147"/>
                </a:moveTo>
                <a:cubicBezTo>
                  <a:pt x="452408" y="7364"/>
                  <a:pt x="456801" y="7689"/>
                  <a:pt x="460466" y="7689"/>
                </a:cubicBezTo>
                <a:lnTo>
                  <a:pt x="514421" y="7819"/>
                </a:lnTo>
                <a:lnTo>
                  <a:pt x="514698" y="6714"/>
                </a:lnTo>
                <a:lnTo>
                  <a:pt x="454612" y="6714"/>
                </a:lnTo>
                <a:close/>
                <a:moveTo>
                  <a:pt x="274964" y="7039"/>
                </a:moveTo>
                <a:lnTo>
                  <a:pt x="276298" y="7580"/>
                </a:lnTo>
                <a:cubicBezTo>
                  <a:pt x="277061" y="7472"/>
                  <a:pt x="277760" y="7255"/>
                  <a:pt x="277974" y="7147"/>
                </a:cubicBezTo>
                <a:lnTo>
                  <a:pt x="277974" y="7039"/>
                </a:lnTo>
                <a:cubicBezTo>
                  <a:pt x="276990" y="7039"/>
                  <a:pt x="275984" y="7039"/>
                  <a:pt x="274964" y="7039"/>
                </a:cubicBezTo>
                <a:close/>
                <a:moveTo>
                  <a:pt x="7633" y="19931"/>
                </a:moveTo>
                <a:cubicBezTo>
                  <a:pt x="12275" y="18522"/>
                  <a:pt x="18585" y="17764"/>
                  <a:pt x="24889" y="17006"/>
                </a:cubicBezTo>
                <a:cubicBezTo>
                  <a:pt x="29602" y="16247"/>
                  <a:pt x="34386" y="16247"/>
                  <a:pt x="37503" y="15489"/>
                </a:cubicBezTo>
                <a:cubicBezTo>
                  <a:pt x="40619" y="14731"/>
                  <a:pt x="43742" y="14081"/>
                  <a:pt x="43670" y="13322"/>
                </a:cubicBezTo>
                <a:cubicBezTo>
                  <a:pt x="43564" y="12347"/>
                  <a:pt x="38786" y="12347"/>
                  <a:pt x="34001" y="12347"/>
                </a:cubicBezTo>
                <a:cubicBezTo>
                  <a:pt x="30807" y="12347"/>
                  <a:pt x="26029" y="12347"/>
                  <a:pt x="21209" y="12022"/>
                </a:cubicBezTo>
                <a:cubicBezTo>
                  <a:pt x="19619" y="12022"/>
                  <a:pt x="19512" y="10939"/>
                  <a:pt x="19512" y="10939"/>
                </a:cubicBezTo>
                <a:cubicBezTo>
                  <a:pt x="22671" y="10614"/>
                  <a:pt x="25823" y="10181"/>
                  <a:pt x="29010" y="10181"/>
                </a:cubicBezTo>
                <a:cubicBezTo>
                  <a:pt x="33759" y="9747"/>
                  <a:pt x="36911" y="9422"/>
                  <a:pt x="35214" y="8339"/>
                </a:cubicBezTo>
                <a:cubicBezTo>
                  <a:pt x="30251" y="6605"/>
                  <a:pt x="31713" y="5197"/>
                  <a:pt x="36355" y="3789"/>
                </a:cubicBezTo>
                <a:cubicBezTo>
                  <a:pt x="40932" y="1622"/>
                  <a:pt x="47243" y="972"/>
                  <a:pt x="56769" y="539"/>
                </a:cubicBezTo>
                <a:cubicBezTo>
                  <a:pt x="64706" y="105"/>
                  <a:pt x="71087" y="105"/>
                  <a:pt x="79052" y="105"/>
                </a:cubicBezTo>
                <a:cubicBezTo>
                  <a:pt x="99845" y="647"/>
                  <a:pt x="122099" y="-111"/>
                  <a:pt x="142857" y="105"/>
                </a:cubicBezTo>
                <a:cubicBezTo>
                  <a:pt x="158800" y="-3"/>
                  <a:pt x="173218" y="647"/>
                  <a:pt x="189127" y="214"/>
                </a:cubicBezTo>
                <a:cubicBezTo>
                  <a:pt x="205035" y="-220"/>
                  <a:pt x="221007" y="105"/>
                  <a:pt x="236987" y="322"/>
                </a:cubicBezTo>
                <a:cubicBezTo>
                  <a:pt x="244988" y="647"/>
                  <a:pt x="258450" y="755"/>
                  <a:pt x="258450" y="755"/>
                </a:cubicBezTo>
                <a:cubicBezTo>
                  <a:pt x="259363" y="755"/>
                  <a:pt x="260283" y="755"/>
                  <a:pt x="261181" y="755"/>
                </a:cubicBezTo>
                <a:cubicBezTo>
                  <a:pt x="277310" y="647"/>
                  <a:pt x="293069" y="755"/>
                  <a:pt x="309562" y="322"/>
                </a:cubicBezTo>
                <a:cubicBezTo>
                  <a:pt x="328251" y="-3"/>
                  <a:pt x="347668" y="972"/>
                  <a:pt x="367826" y="539"/>
                </a:cubicBezTo>
                <a:cubicBezTo>
                  <a:pt x="378094" y="214"/>
                  <a:pt x="389816" y="539"/>
                  <a:pt x="400441" y="755"/>
                </a:cubicBezTo>
                <a:cubicBezTo>
                  <a:pt x="431951" y="864"/>
                  <a:pt x="463475" y="214"/>
                  <a:pt x="494992" y="430"/>
                </a:cubicBezTo>
                <a:lnTo>
                  <a:pt x="541442" y="430"/>
                </a:lnTo>
                <a:lnTo>
                  <a:pt x="558128" y="105"/>
                </a:lnTo>
                <a:cubicBezTo>
                  <a:pt x="578921" y="647"/>
                  <a:pt x="601175" y="-111"/>
                  <a:pt x="621933" y="105"/>
                </a:cubicBezTo>
                <a:cubicBezTo>
                  <a:pt x="637876" y="-3"/>
                  <a:pt x="652294" y="647"/>
                  <a:pt x="668203" y="214"/>
                </a:cubicBezTo>
                <a:cubicBezTo>
                  <a:pt x="684111" y="-220"/>
                  <a:pt x="700083" y="105"/>
                  <a:pt x="716063" y="322"/>
                </a:cubicBezTo>
                <a:cubicBezTo>
                  <a:pt x="724064" y="647"/>
                  <a:pt x="737526" y="755"/>
                  <a:pt x="737526" y="755"/>
                </a:cubicBezTo>
                <a:cubicBezTo>
                  <a:pt x="738439" y="755"/>
                  <a:pt x="739359" y="755"/>
                  <a:pt x="740257" y="755"/>
                </a:cubicBezTo>
                <a:cubicBezTo>
                  <a:pt x="756386" y="647"/>
                  <a:pt x="772145" y="755"/>
                  <a:pt x="788638" y="322"/>
                </a:cubicBezTo>
                <a:cubicBezTo>
                  <a:pt x="807327" y="-3"/>
                  <a:pt x="826744" y="972"/>
                  <a:pt x="846902" y="539"/>
                </a:cubicBezTo>
                <a:cubicBezTo>
                  <a:pt x="857170" y="214"/>
                  <a:pt x="868892" y="539"/>
                  <a:pt x="879517" y="755"/>
                </a:cubicBezTo>
                <a:cubicBezTo>
                  <a:pt x="911027" y="864"/>
                  <a:pt x="942551" y="214"/>
                  <a:pt x="974068" y="430"/>
                </a:cubicBezTo>
                <a:lnTo>
                  <a:pt x="1033542" y="430"/>
                </a:lnTo>
                <a:lnTo>
                  <a:pt x="1050228" y="105"/>
                </a:lnTo>
                <a:cubicBezTo>
                  <a:pt x="1071021" y="647"/>
                  <a:pt x="1093275" y="-111"/>
                  <a:pt x="1114033" y="105"/>
                </a:cubicBezTo>
                <a:cubicBezTo>
                  <a:pt x="1129976" y="-3"/>
                  <a:pt x="1144394" y="647"/>
                  <a:pt x="1160303" y="214"/>
                </a:cubicBezTo>
                <a:cubicBezTo>
                  <a:pt x="1176211" y="-220"/>
                  <a:pt x="1192183" y="105"/>
                  <a:pt x="1208163" y="322"/>
                </a:cubicBezTo>
                <a:cubicBezTo>
                  <a:pt x="1216164" y="647"/>
                  <a:pt x="1229626" y="755"/>
                  <a:pt x="1229626" y="755"/>
                </a:cubicBezTo>
                <a:cubicBezTo>
                  <a:pt x="1230539" y="755"/>
                  <a:pt x="1231459" y="755"/>
                  <a:pt x="1232357" y="755"/>
                </a:cubicBezTo>
                <a:cubicBezTo>
                  <a:pt x="1248486" y="647"/>
                  <a:pt x="1264245" y="755"/>
                  <a:pt x="1280738" y="322"/>
                </a:cubicBezTo>
                <a:cubicBezTo>
                  <a:pt x="1299427" y="-3"/>
                  <a:pt x="1318844" y="972"/>
                  <a:pt x="1339002" y="539"/>
                </a:cubicBezTo>
                <a:cubicBezTo>
                  <a:pt x="1349270" y="214"/>
                  <a:pt x="1360992" y="539"/>
                  <a:pt x="1371617" y="755"/>
                </a:cubicBezTo>
                <a:cubicBezTo>
                  <a:pt x="1403127" y="864"/>
                  <a:pt x="1434651" y="214"/>
                  <a:pt x="1466168" y="430"/>
                </a:cubicBezTo>
                <a:cubicBezTo>
                  <a:pt x="1490355" y="539"/>
                  <a:pt x="1514906" y="430"/>
                  <a:pt x="1539463" y="430"/>
                </a:cubicBezTo>
                <a:cubicBezTo>
                  <a:pt x="1550081" y="647"/>
                  <a:pt x="1558873" y="1297"/>
                  <a:pt x="1568021" y="2489"/>
                </a:cubicBezTo>
                <a:lnTo>
                  <a:pt x="1569394" y="3946"/>
                </a:lnTo>
                <a:lnTo>
                  <a:pt x="1569433" y="3789"/>
                </a:lnTo>
                <a:cubicBezTo>
                  <a:pt x="1574010" y="1622"/>
                  <a:pt x="1580321" y="972"/>
                  <a:pt x="1589847" y="539"/>
                </a:cubicBezTo>
                <a:cubicBezTo>
                  <a:pt x="1597784" y="105"/>
                  <a:pt x="1604165" y="105"/>
                  <a:pt x="1612130" y="105"/>
                </a:cubicBezTo>
                <a:cubicBezTo>
                  <a:pt x="1632923" y="647"/>
                  <a:pt x="1655177" y="-111"/>
                  <a:pt x="1675935" y="105"/>
                </a:cubicBezTo>
                <a:cubicBezTo>
                  <a:pt x="1691878" y="-3"/>
                  <a:pt x="1706296" y="647"/>
                  <a:pt x="1722205" y="214"/>
                </a:cubicBezTo>
                <a:cubicBezTo>
                  <a:pt x="1738113" y="-220"/>
                  <a:pt x="1754085" y="105"/>
                  <a:pt x="1770065" y="322"/>
                </a:cubicBezTo>
                <a:cubicBezTo>
                  <a:pt x="1778066" y="647"/>
                  <a:pt x="1791528" y="755"/>
                  <a:pt x="1791528" y="755"/>
                </a:cubicBezTo>
                <a:cubicBezTo>
                  <a:pt x="1792441" y="755"/>
                  <a:pt x="1793361" y="755"/>
                  <a:pt x="1794259" y="755"/>
                </a:cubicBezTo>
                <a:cubicBezTo>
                  <a:pt x="1810388" y="647"/>
                  <a:pt x="1826147" y="755"/>
                  <a:pt x="1842640" y="322"/>
                </a:cubicBezTo>
                <a:cubicBezTo>
                  <a:pt x="1861329" y="-3"/>
                  <a:pt x="1880746" y="972"/>
                  <a:pt x="1900904" y="539"/>
                </a:cubicBezTo>
                <a:cubicBezTo>
                  <a:pt x="1911172" y="214"/>
                  <a:pt x="1922894" y="539"/>
                  <a:pt x="1933519" y="755"/>
                </a:cubicBezTo>
                <a:lnTo>
                  <a:pt x="2011291" y="488"/>
                </a:lnTo>
                <a:lnTo>
                  <a:pt x="2030939" y="105"/>
                </a:lnTo>
                <a:cubicBezTo>
                  <a:pt x="2051732" y="647"/>
                  <a:pt x="2073986" y="-111"/>
                  <a:pt x="2094744" y="105"/>
                </a:cubicBezTo>
                <a:cubicBezTo>
                  <a:pt x="2110687" y="-3"/>
                  <a:pt x="2125105" y="647"/>
                  <a:pt x="2141014" y="214"/>
                </a:cubicBezTo>
                <a:cubicBezTo>
                  <a:pt x="2156922" y="-220"/>
                  <a:pt x="2172894" y="105"/>
                  <a:pt x="2188874" y="322"/>
                </a:cubicBezTo>
                <a:cubicBezTo>
                  <a:pt x="2196875" y="647"/>
                  <a:pt x="2210337" y="755"/>
                  <a:pt x="2210337" y="755"/>
                </a:cubicBezTo>
                <a:cubicBezTo>
                  <a:pt x="2211250" y="755"/>
                  <a:pt x="2212170" y="755"/>
                  <a:pt x="2213068" y="755"/>
                </a:cubicBezTo>
                <a:lnTo>
                  <a:pt x="2240530" y="509"/>
                </a:lnTo>
                <a:lnTo>
                  <a:pt x="2261284" y="105"/>
                </a:lnTo>
                <a:cubicBezTo>
                  <a:pt x="2282077" y="647"/>
                  <a:pt x="2304331" y="-111"/>
                  <a:pt x="2325089" y="105"/>
                </a:cubicBezTo>
                <a:cubicBezTo>
                  <a:pt x="2341032" y="-3"/>
                  <a:pt x="2355450" y="647"/>
                  <a:pt x="2371359" y="214"/>
                </a:cubicBezTo>
                <a:cubicBezTo>
                  <a:pt x="2387267" y="-220"/>
                  <a:pt x="2403239" y="105"/>
                  <a:pt x="2419219" y="322"/>
                </a:cubicBezTo>
                <a:lnTo>
                  <a:pt x="2427820" y="496"/>
                </a:lnTo>
                <a:lnTo>
                  <a:pt x="2446879" y="430"/>
                </a:lnTo>
                <a:lnTo>
                  <a:pt x="2479727" y="430"/>
                </a:lnTo>
                <a:lnTo>
                  <a:pt x="2491794" y="322"/>
                </a:lnTo>
                <a:cubicBezTo>
                  <a:pt x="2510483" y="-3"/>
                  <a:pt x="2529900" y="972"/>
                  <a:pt x="2550058" y="539"/>
                </a:cubicBezTo>
                <a:cubicBezTo>
                  <a:pt x="2560326" y="214"/>
                  <a:pt x="2572048" y="539"/>
                  <a:pt x="2582673" y="755"/>
                </a:cubicBezTo>
                <a:cubicBezTo>
                  <a:pt x="2614183" y="864"/>
                  <a:pt x="2645707" y="214"/>
                  <a:pt x="2677224" y="430"/>
                </a:cubicBezTo>
                <a:lnTo>
                  <a:pt x="2715760" y="430"/>
                </a:lnTo>
                <a:lnTo>
                  <a:pt x="2732446" y="105"/>
                </a:lnTo>
                <a:cubicBezTo>
                  <a:pt x="2753239" y="647"/>
                  <a:pt x="2775493" y="-111"/>
                  <a:pt x="2796251" y="105"/>
                </a:cubicBezTo>
                <a:cubicBezTo>
                  <a:pt x="2812194" y="-3"/>
                  <a:pt x="2826612" y="647"/>
                  <a:pt x="2842521" y="214"/>
                </a:cubicBezTo>
                <a:cubicBezTo>
                  <a:pt x="2858429" y="-220"/>
                  <a:pt x="2874401" y="105"/>
                  <a:pt x="2890381" y="322"/>
                </a:cubicBezTo>
                <a:cubicBezTo>
                  <a:pt x="2898382" y="647"/>
                  <a:pt x="2911844" y="755"/>
                  <a:pt x="2911844" y="755"/>
                </a:cubicBezTo>
                <a:cubicBezTo>
                  <a:pt x="2912757" y="755"/>
                  <a:pt x="2913677" y="755"/>
                  <a:pt x="2914575" y="755"/>
                </a:cubicBezTo>
                <a:cubicBezTo>
                  <a:pt x="2930704" y="647"/>
                  <a:pt x="2946463" y="755"/>
                  <a:pt x="2962956" y="322"/>
                </a:cubicBezTo>
                <a:cubicBezTo>
                  <a:pt x="2981645" y="-3"/>
                  <a:pt x="3001062" y="972"/>
                  <a:pt x="3021220" y="539"/>
                </a:cubicBezTo>
                <a:cubicBezTo>
                  <a:pt x="3031488" y="214"/>
                  <a:pt x="3043210" y="539"/>
                  <a:pt x="3053835" y="755"/>
                </a:cubicBezTo>
                <a:cubicBezTo>
                  <a:pt x="3085345" y="864"/>
                  <a:pt x="3116869" y="214"/>
                  <a:pt x="3148386" y="430"/>
                </a:cubicBezTo>
                <a:cubicBezTo>
                  <a:pt x="3172573" y="539"/>
                  <a:pt x="3197124" y="430"/>
                  <a:pt x="3221681" y="430"/>
                </a:cubicBezTo>
                <a:cubicBezTo>
                  <a:pt x="3232299" y="647"/>
                  <a:pt x="3241091" y="1297"/>
                  <a:pt x="3250239" y="2489"/>
                </a:cubicBezTo>
                <a:cubicBezTo>
                  <a:pt x="3257562" y="3247"/>
                  <a:pt x="3258282" y="4439"/>
                  <a:pt x="3253505" y="5955"/>
                </a:cubicBezTo>
                <a:cubicBezTo>
                  <a:pt x="3252763" y="6389"/>
                  <a:pt x="3249833" y="6714"/>
                  <a:pt x="3247993" y="7147"/>
                </a:cubicBezTo>
                <a:cubicBezTo>
                  <a:pt x="3239572" y="6172"/>
                  <a:pt x="3231507" y="6714"/>
                  <a:pt x="3224177" y="6714"/>
                </a:cubicBezTo>
                <a:cubicBezTo>
                  <a:pt x="3184959" y="6714"/>
                  <a:pt x="3146119" y="6605"/>
                  <a:pt x="3108006" y="6714"/>
                </a:cubicBezTo>
                <a:lnTo>
                  <a:pt x="3102508" y="7147"/>
                </a:lnTo>
                <a:cubicBezTo>
                  <a:pt x="3105802" y="7364"/>
                  <a:pt x="3110195" y="7689"/>
                  <a:pt x="3113860" y="7689"/>
                </a:cubicBezTo>
                <a:lnTo>
                  <a:pt x="3204012" y="7906"/>
                </a:lnTo>
                <a:cubicBezTo>
                  <a:pt x="3213538" y="8122"/>
                  <a:pt x="3223064" y="8339"/>
                  <a:pt x="3231864" y="8122"/>
                </a:cubicBezTo>
                <a:cubicBezTo>
                  <a:pt x="3238089" y="8014"/>
                  <a:pt x="3242852" y="8122"/>
                  <a:pt x="3247993" y="7147"/>
                </a:cubicBezTo>
                <a:cubicBezTo>
                  <a:pt x="3250553" y="7797"/>
                  <a:pt x="3254218" y="7797"/>
                  <a:pt x="3256785" y="7797"/>
                </a:cubicBezTo>
                <a:cubicBezTo>
                  <a:pt x="3258981" y="7906"/>
                  <a:pt x="3261912" y="8447"/>
                  <a:pt x="3261541" y="8664"/>
                </a:cubicBezTo>
                <a:cubicBezTo>
                  <a:pt x="3261898" y="9206"/>
                  <a:pt x="3259694" y="9964"/>
                  <a:pt x="3264457" y="9964"/>
                </a:cubicBezTo>
                <a:lnTo>
                  <a:pt x="3279118" y="9964"/>
                </a:lnTo>
                <a:cubicBezTo>
                  <a:pt x="3286441" y="9964"/>
                  <a:pt x="3290099" y="10722"/>
                  <a:pt x="3290085" y="12347"/>
                </a:cubicBezTo>
                <a:lnTo>
                  <a:pt x="3290085" y="12781"/>
                </a:lnTo>
                <a:cubicBezTo>
                  <a:pt x="3290070" y="14406"/>
                  <a:pt x="3287853" y="15922"/>
                  <a:pt x="3286740" y="17439"/>
                </a:cubicBezTo>
                <a:cubicBezTo>
                  <a:pt x="3285264" y="18414"/>
                  <a:pt x="3282690" y="19389"/>
                  <a:pt x="3282683" y="20148"/>
                </a:cubicBezTo>
                <a:cubicBezTo>
                  <a:pt x="3284102" y="24806"/>
                  <a:pt x="3268329" y="27189"/>
                  <a:pt x="3255473" y="30006"/>
                </a:cubicBezTo>
                <a:cubicBezTo>
                  <a:pt x="3253270" y="30765"/>
                  <a:pt x="3248136" y="30765"/>
                  <a:pt x="3244470" y="30765"/>
                </a:cubicBezTo>
                <a:lnTo>
                  <a:pt x="3225047" y="30765"/>
                </a:lnTo>
                <a:cubicBezTo>
                  <a:pt x="3198300" y="30656"/>
                  <a:pt x="3171183" y="30873"/>
                  <a:pt x="3143331" y="30656"/>
                </a:cubicBezTo>
                <a:cubicBezTo>
                  <a:pt x="3103022" y="30656"/>
                  <a:pt x="3064174" y="31306"/>
                  <a:pt x="3024236" y="30115"/>
                </a:cubicBezTo>
                <a:lnTo>
                  <a:pt x="3012143" y="30115"/>
                </a:lnTo>
                <a:cubicBezTo>
                  <a:pt x="3003286" y="30115"/>
                  <a:pt x="2994530" y="30331"/>
                  <a:pt x="2985866" y="30331"/>
                </a:cubicBezTo>
                <a:lnTo>
                  <a:pt x="2905455" y="30331"/>
                </a:lnTo>
                <a:cubicBezTo>
                  <a:pt x="2900685" y="30440"/>
                  <a:pt x="2896200" y="30331"/>
                  <a:pt x="2891665" y="30115"/>
                </a:cubicBezTo>
                <a:lnTo>
                  <a:pt x="2784963" y="29770"/>
                </a:lnTo>
                <a:lnTo>
                  <a:pt x="2784311" y="30006"/>
                </a:lnTo>
                <a:cubicBezTo>
                  <a:pt x="2782108" y="30765"/>
                  <a:pt x="2776974" y="30765"/>
                  <a:pt x="2773308" y="30765"/>
                </a:cubicBezTo>
                <a:lnTo>
                  <a:pt x="2753885" y="30765"/>
                </a:lnTo>
                <a:cubicBezTo>
                  <a:pt x="2727138" y="30656"/>
                  <a:pt x="2700021" y="30873"/>
                  <a:pt x="2672169" y="30656"/>
                </a:cubicBezTo>
                <a:cubicBezTo>
                  <a:pt x="2631860" y="30656"/>
                  <a:pt x="2593012" y="31306"/>
                  <a:pt x="2553074" y="30115"/>
                </a:cubicBezTo>
                <a:lnTo>
                  <a:pt x="2552386" y="30115"/>
                </a:lnTo>
                <a:lnTo>
                  <a:pt x="2542963" y="30765"/>
                </a:lnTo>
                <a:lnTo>
                  <a:pt x="2523540" y="30765"/>
                </a:lnTo>
                <a:cubicBezTo>
                  <a:pt x="2496793" y="30656"/>
                  <a:pt x="2469676" y="30873"/>
                  <a:pt x="2441824" y="30656"/>
                </a:cubicBezTo>
                <a:cubicBezTo>
                  <a:pt x="2401515" y="30656"/>
                  <a:pt x="2362667" y="31306"/>
                  <a:pt x="2322729" y="30115"/>
                </a:cubicBezTo>
                <a:lnTo>
                  <a:pt x="2310636" y="30115"/>
                </a:lnTo>
                <a:cubicBezTo>
                  <a:pt x="2301779" y="30115"/>
                  <a:pt x="2293023" y="30331"/>
                  <a:pt x="2284359" y="30331"/>
                </a:cubicBezTo>
                <a:lnTo>
                  <a:pt x="2203948" y="30331"/>
                </a:lnTo>
                <a:cubicBezTo>
                  <a:pt x="2199178" y="30440"/>
                  <a:pt x="2194693" y="30331"/>
                  <a:pt x="2190158" y="30115"/>
                </a:cubicBezTo>
                <a:lnTo>
                  <a:pt x="2135346" y="29938"/>
                </a:lnTo>
                <a:lnTo>
                  <a:pt x="2135157" y="30006"/>
                </a:lnTo>
                <a:cubicBezTo>
                  <a:pt x="2132954" y="30765"/>
                  <a:pt x="2127820" y="30765"/>
                  <a:pt x="2124154" y="30765"/>
                </a:cubicBezTo>
                <a:lnTo>
                  <a:pt x="2104731" y="30765"/>
                </a:lnTo>
                <a:cubicBezTo>
                  <a:pt x="2077984" y="30656"/>
                  <a:pt x="2050867" y="30873"/>
                  <a:pt x="2023015" y="30656"/>
                </a:cubicBezTo>
                <a:cubicBezTo>
                  <a:pt x="1982706" y="30656"/>
                  <a:pt x="1943858" y="31306"/>
                  <a:pt x="1903920" y="30115"/>
                </a:cubicBezTo>
                <a:lnTo>
                  <a:pt x="1891827" y="30115"/>
                </a:lnTo>
                <a:cubicBezTo>
                  <a:pt x="1882970" y="30115"/>
                  <a:pt x="1874214" y="30331"/>
                  <a:pt x="1865550" y="30331"/>
                </a:cubicBezTo>
                <a:lnTo>
                  <a:pt x="1785139" y="30331"/>
                </a:lnTo>
                <a:cubicBezTo>
                  <a:pt x="1780369" y="30440"/>
                  <a:pt x="1775884" y="30331"/>
                  <a:pt x="1771349" y="30115"/>
                </a:cubicBezTo>
                <a:cubicBezTo>
                  <a:pt x="1715495" y="29681"/>
                  <a:pt x="1659606" y="28923"/>
                  <a:pt x="1603859" y="29573"/>
                </a:cubicBezTo>
                <a:cubicBezTo>
                  <a:pt x="1594332" y="29898"/>
                  <a:pt x="1586325" y="29681"/>
                  <a:pt x="1576756" y="29681"/>
                </a:cubicBezTo>
                <a:lnTo>
                  <a:pt x="1574487" y="29560"/>
                </a:lnTo>
                <a:lnTo>
                  <a:pt x="1573255" y="30006"/>
                </a:lnTo>
                <a:cubicBezTo>
                  <a:pt x="1571052" y="30765"/>
                  <a:pt x="1565918" y="30765"/>
                  <a:pt x="1562252" y="30765"/>
                </a:cubicBezTo>
                <a:lnTo>
                  <a:pt x="1542829" y="30765"/>
                </a:lnTo>
                <a:cubicBezTo>
                  <a:pt x="1516082" y="30656"/>
                  <a:pt x="1488965" y="30873"/>
                  <a:pt x="1461113" y="30656"/>
                </a:cubicBezTo>
                <a:cubicBezTo>
                  <a:pt x="1420804" y="30656"/>
                  <a:pt x="1381956" y="31306"/>
                  <a:pt x="1342018" y="30115"/>
                </a:cubicBezTo>
                <a:lnTo>
                  <a:pt x="1329925" y="30115"/>
                </a:lnTo>
                <a:cubicBezTo>
                  <a:pt x="1321068" y="30115"/>
                  <a:pt x="1312312" y="30331"/>
                  <a:pt x="1303648" y="30331"/>
                </a:cubicBezTo>
                <a:lnTo>
                  <a:pt x="1223237" y="30331"/>
                </a:lnTo>
                <a:cubicBezTo>
                  <a:pt x="1218467" y="30440"/>
                  <a:pt x="1213982" y="30331"/>
                  <a:pt x="1209447" y="30115"/>
                </a:cubicBezTo>
                <a:lnTo>
                  <a:pt x="1081993" y="29703"/>
                </a:lnTo>
                <a:lnTo>
                  <a:pt x="1081155" y="30006"/>
                </a:lnTo>
                <a:cubicBezTo>
                  <a:pt x="1078952" y="30765"/>
                  <a:pt x="1073818" y="30765"/>
                  <a:pt x="1070152" y="30765"/>
                </a:cubicBezTo>
                <a:lnTo>
                  <a:pt x="1050729" y="30765"/>
                </a:lnTo>
                <a:cubicBezTo>
                  <a:pt x="1023982" y="30656"/>
                  <a:pt x="996865" y="30873"/>
                  <a:pt x="969013" y="30656"/>
                </a:cubicBezTo>
                <a:cubicBezTo>
                  <a:pt x="928704" y="30656"/>
                  <a:pt x="889856" y="31306"/>
                  <a:pt x="849918" y="30115"/>
                </a:cubicBezTo>
                <a:lnTo>
                  <a:pt x="837825" y="30115"/>
                </a:lnTo>
                <a:cubicBezTo>
                  <a:pt x="828968" y="30115"/>
                  <a:pt x="820212" y="30331"/>
                  <a:pt x="811548" y="30331"/>
                </a:cubicBezTo>
                <a:lnTo>
                  <a:pt x="731137" y="30331"/>
                </a:lnTo>
                <a:cubicBezTo>
                  <a:pt x="726367" y="30440"/>
                  <a:pt x="721882" y="30331"/>
                  <a:pt x="717347" y="30115"/>
                </a:cubicBezTo>
                <a:lnTo>
                  <a:pt x="602801" y="29744"/>
                </a:lnTo>
                <a:lnTo>
                  <a:pt x="602079" y="30006"/>
                </a:lnTo>
                <a:cubicBezTo>
                  <a:pt x="599876" y="30765"/>
                  <a:pt x="594742" y="30765"/>
                  <a:pt x="591076" y="30765"/>
                </a:cubicBezTo>
                <a:lnTo>
                  <a:pt x="571653" y="30765"/>
                </a:lnTo>
                <a:cubicBezTo>
                  <a:pt x="544906" y="30656"/>
                  <a:pt x="517789" y="30873"/>
                  <a:pt x="489937" y="30656"/>
                </a:cubicBezTo>
                <a:cubicBezTo>
                  <a:pt x="449628" y="30656"/>
                  <a:pt x="410780" y="31306"/>
                  <a:pt x="370842" y="30115"/>
                </a:cubicBezTo>
                <a:lnTo>
                  <a:pt x="358749" y="30115"/>
                </a:lnTo>
                <a:cubicBezTo>
                  <a:pt x="349892" y="30115"/>
                  <a:pt x="341136" y="30331"/>
                  <a:pt x="332472" y="30331"/>
                </a:cubicBezTo>
                <a:lnTo>
                  <a:pt x="252061" y="30331"/>
                </a:lnTo>
                <a:cubicBezTo>
                  <a:pt x="247291" y="30440"/>
                  <a:pt x="242806" y="30331"/>
                  <a:pt x="238271" y="30115"/>
                </a:cubicBezTo>
                <a:cubicBezTo>
                  <a:pt x="182417" y="29681"/>
                  <a:pt x="126528" y="28923"/>
                  <a:pt x="70781" y="29573"/>
                </a:cubicBezTo>
                <a:cubicBezTo>
                  <a:pt x="61254" y="29898"/>
                  <a:pt x="53247" y="29681"/>
                  <a:pt x="43678" y="29681"/>
                </a:cubicBezTo>
                <a:cubicBezTo>
                  <a:pt x="32518" y="29681"/>
                  <a:pt x="22885" y="29031"/>
                  <a:pt x="13216" y="28056"/>
                </a:cubicBezTo>
                <a:cubicBezTo>
                  <a:pt x="-1309" y="26323"/>
                  <a:pt x="-4874" y="22423"/>
                  <a:pt x="7633" y="19931"/>
                </a:cubicBezTo>
                <a:close/>
              </a:path>
            </a:pathLst>
          </a:custGeom>
          <a:solidFill>
            <a:schemeClr val="tx1"/>
          </a:solidFill>
          <a:ln w="704" cap="flat">
            <a:noFill/>
            <a:prstDash val="solid"/>
            <a:miter/>
          </a:ln>
        </p:spPr>
        <p:txBody>
          <a:bodyPr rtlCol="0" anchor="ctr"/>
          <a:lstStyle/>
          <a:p>
            <a:endParaRPr lang="en-US"/>
          </a:p>
        </p:txBody>
      </p:sp>
      <p:pic>
        <p:nvPicPr>
          <p:cNvPr id="29" name="Graphic 28">
            <a:extLst>
              <a:ext uri="{FF2B5EF4-FFF2-40B4-BE49-F238E27FC236}">
                <a16:creationId xmlns:a16="http://schemas.microsoft.com/office/drawing/2014/main" id="{AE42FFDF-A8C8-B666-99C4-CBC5837DE7EB}"/>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74675" y="2414587"/>
            <a:ext cx="5381624" cy="3150219"/>
          </a:xfrm>
          <a:prstGeom prst="rect">
            <a:avLst/>
          </a:prstGeom>
        </p:spPr>
      </p:pic>
      <p:grpSp>
        <p:nvGrpSpPr>
          <p:cNvPr id="30" name="Group 29">
            <a:extLst>
              <a:ext uri="{FF2B5EF4-FFF2-40B4-BE49-F238E27FC236}">
                <a16:creationId xmlns:a16="http://schemas.microsoft.com/office/drawing/2014/main" id="{B9C046EB-9AC7-62C4-F79D-E4BB519A61B3}"/>
              </a:ext>
            </a:extLst>
          </p:cNvPr>
          <p:cNvGrpSpPr/>
          <p:nvPr/>
        </p:nvGrpSpPr>
        <p:grpSpPr>
          <a:xfrm>
            <a:off x="779003" y="2587082"/>
            <a:ext cx="5019632" cy="2818907"/>
            <a:chOff x="779003" y="2587082"/>
            <a:chExt cx="5019632" cy="2818907"/>
          </a:xfrm>
        </p:grpSpPr>
        <p:pic>
          <p:nvPicPr>
            <p:cNvPr id="31" name="Picture 30">
              <a:hlinkClick r:id="rId9"/>
              <a:extLst>
                <a:ext uri="{FF2B5EF4-FFF2-40B4-BE49-F238E27FC236}">
                  <a16:creationId xmlns:a16="http://schemas.microsoft.com/office/drawing/2014/main" id="{212310F9-998D-55BA-B941-7752684AACBC}"/>
                </a:ext>
              </a:extLst>
            </p:cNvPr>
            <p:cNvPicPr>
              <a:picLocks noChangeAspect="1"/>
            </p:cNvPicPr>
            <p:nvPr/>
          </p:nvPicPr>
          <p:blipFill>
            <a:blip r:embed="rId10"/>
            <a:stretch>
              <a:fillRect/>
            </a:stretch>
          </p:blipFill>
          <p:spPr>
            <a:xfrm>
              <a:off x="779003" y="2587082"/>
              <a:ext cx="5019632" cy="2818907"/>
            </a:xfrm>
            <a:prstGeom prst="rect">
              <a:avLst/>
            </a:prstGeom>
          </p:spPr>
        </p:pic>
        <p:pic>
          <p:nvPicPr>
            <p:cNvPr id="32" name="Graphic 31">
              <a:hlinkClick r:id="rId9"/>
              <a:extLst>
                <a:ext uri="{FF2B5EF4-FFF2-40B4-BE49-F238E27FC236}">
                  <a16:creationId xmlns:a16="http://schemas.microsoft.com/office/drawing/2014/main" id="{2C270A66-C2DC-35AE-B1AA-C606D57314BD}"/>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2945358" y="3670813"/>
              <a:ext cx="686921" cy="686921"/>
            </a:xfrm>
            <a:prstGeom prst="rect">
              <a:avLst/>
            </a:prstGeom>
          </p:spPr>
        </p:pic>
      </p:grpSp>
    </p:spTree>
    <p:extLst>
      <p:ext uri="{BB962C8B-B14F-4D97-AF65-F5344CB8AC3E}">
        <p14:creationId xmlns:p14="http://schemas.microsoft.com/office/powerpoint/2010/main" val="3471244159"/>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E3095-EEFF-2A8F-6F5D-F68A9FA0B9DE}"/>
            </a:ext>
          </a:extLst>
        </p:cNvPr>
        <p:cNvGrpSpPr/>
        <p:nvPr/>
      </p:nvGrpSpPr>
      <p:grpSpPr>
        <a:xfrm>
          <a:off x="0" y="0"/>
          <a:ext cx="0" cy="0"/>
          <a:chOff x="0" y="0"/>
          <a:chExt cx="0" cy="0"/>
        </a:xfrm>
      </p:grpSpPr>
      <p:pic>
        <p:nvPicPr>
          <p:cNvPr id="5" name="Picture 4" descr="A black background with white text&#10;&#10;Description automatically generated">
            <a:extLst>
              <a:ext uri="{FF2B5EF4-FFF2-40B4-BE49-F238E27FC236}">
                <a16:creationId xmlns:a16="http://schemas.microsoft.com/office/drawing/2014/main" id="{6FA2CD87-3C7D-C4E1-25BF-7A6E32A4D22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35429" y="897993"/>
            <a:ext cx="9705843" cy="4247443"/>
          </a:xfrm>
          <a:prstGeom prst="rect">
            <a:avLst/>
          </a:prstGeom>
        </p:spPr>
      </p:pic>
      <p:pic>
        <p:nvPicPr>
          <p:cNvPr id="6" name="Picture 5" descr="A tea bag with a face drawn on it&#10;&#10;Description automatically generated">
            <a:extLst>
              <a:ext uri="{FF2B5EF4-FFF2-40B4-BE49-F238E27FC236}">
                <a16:creationId xmlns:a16="http://schemas.microsoft.com/office/drawing/2014/main" id="{CE3642F7-4033-25B7-51B5-52DB027E679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156299" y="263858"/>
            <a:ext cx="5621153" cy="6330283"/>
          </a:xfrm>
          <a:prstGeom prst="rect">
            <a:avLst/>
          </a:prstGeom>
        </p:spPr>
      </p:pic>
      <p:pic>
        <p:nvPicPr>
          <p:cNvPr id="8" name="Picture 7" descr="A bone with a face drawn on it&#10;&#10;Description automatically generated">
            <a:extLst>
              <a:ext uri="{FF2B5EF4-FFF2-40B4-BE49-F238E27FC236}">
                <a16:creationId xmlns:a16="http://schemas.microsoft.com/office/drawing/2014/main" id="{07B16427-F915-68F2-BDCF-4BC3E8C84719}"/>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281977" y="965200"/>
            <a:ext cx="2015439" cy="2898775"/>
          </a:xfrm>
          <a:prstGeom prst="rect">
            <a:avLst/>
          </a:prstGeom>
        </p:spPr>
      </p:pic>
      <p:pic>
        <p:nvPicPr>
          <p:cNvPr id="10" name="Picture 9" descr="A apple core with a face drawn on it&#10;&#10;Description automatically generated">
            <a:extLst>
              <a:ext uri="{FF2B5EF4-FFF2-40B4-BE49-F238E27FC236}">
                <a16:creationId xmlns:a16="http://schemas.microsoft.com/office/drawing/2014/main" id="{B0214768-3D65-722B-0CA7-4053C97693F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48575" y="3133675"/>
            <a:ext cx="2811713" cy="3602508"/>
          </a:xfrm>
          <a:prstGeom prst="rect">
            <a:avLst/>
          </a:prstGeom>
        </p:spPr>
      </p:pic>
    </p:spTree>
    <p:extLst>
      <p:ext uri="{BB962C8B-B14F-4D97-AF65-F5344CB8AC3E}">
        <p14:creationId xmlns:p14="http://schemas.microsoft.com/office/powerpoint/2010/main" val="377540754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8DD3EDB4-6EB8-B673-B3BA-54380F9512FA}"/>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4365" y="213769"/>
            <a:ext cx="2229338" cy="275523"/>
          </a:xfrm>
          <a:prstGeom prst="rect">
            <a:avLst/>
          </a:prstGeom>
        </p:spPr>
      </p:pic>
      <p:pic>
        <p:nvPicPr>
          <p:cNvPr id="4" name="Graphic 3">
            <a:extLst>
              <a:ext uri="{FF2B5EF4-FFF2-40B4-BE49-F238E27FC236}">
                <a16:creationId xmlns:a16="http://schemas.microsoft.com/office/drawing/2014/main" id="{783228D8-8DA3-1084-3DFD-A0CDF762338A}"/>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6200000">
            <a:off x="2981117" y="2651267"/>
            <a:ext cx="755726" cy="5800026"/>
          </a:xfrm>
          <a:prstGeom prst="rect">
            <a:avLst/>
          </a:prstGeom>
        </p:spPr>
      </p:pic>
      <p:pic>
        <p:nvPicPr>
          <p:cNvPr id="6" name="Graphic 5">
            <a:extLst>
              <a:ext uri="{FF2B5EF4-FFF2-40B4-BE49-F238E27FC236}">
                <a16:creationId xmlns:a16="http://schemas.microsoft.com/office/drawing/2014/main" id="{EFA1D74D-A7D7-9E09-212A-BB16A08F54D9}"/>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rot="16200000">
            <a:off x="2626573" y="-372488"/>
            <a:ext cx="755724" cy="5141737"/>
          </a:xfrm>
          <a:prstGeom prst="rect">
            <a:avLst/>
          </a:prstGeom>
        </p:spPr>
      </p:pic>
      <p:sp>
        <p:nvSpPr>
          <p:cNvPr id="23" name="Title 22">
            <a:extLst>
              <a:ext uri="{FF2B5EF4-FFF2-40B4-BE49-F238E27FC236}">
                <a16:creationId xmlns:a16="http://schemas.microsoft.com/office/drawing/2014/main" id="{EACB8BA7-92BE-5DE9-9631-E95BC8FE7293}"/>
              </a:ext>
            </a:extLst>
          </p:cNvPr>
          <p:cNvSpPr>
            <a:spLocks noGrp="1"/>
          </p:cNvSpPr>
          <p:nvPr>
            <p:ph type="title"/>
          </p:nvPr>
        </p:nvSpPr>
        <p:spPr>
          <a:xfrm>
            <a:off x="574675" y="535214"/>
            <a:ext cx="5837500" cy="755725"/>
          </a:xfrm>
        </p:spPr>
        <p:txBody>
          <a:bodyPr/>
          <a:lstStyle/>
          <a:p>
            <a:r>
              <a:rPr lang="cy-GB" dirty="0"/>
              <a:t>Beth allwn ni ei wneud â gwastraff bwyd anfwytadwy?</a:t>
            </a:r>
            <a:endParaRPr lang="en-US" dirty="0"/>
          </a:p>
        </p:txBody>
      </p:sp>
      <p:sp>
        <p:nvSpPr>
          <p:cNvPr id="10" name="Content Placeholder 9">
            <a:extLst>
              <a:ext uri="{FF2B5EF4-FFF2-40B4-BE49-F238E27FC236}">
                <a16:creationId xmlns:a16="http://schemas.microsoft.com/office/drawing/2014/main" id="{C7A0F20F-D851-43EB-937D-A65AECA6CA18}"/>
              </a:ext>
            </a:extLst>
          </p:cNvPr>
          <p:cNvSpPr>
            <a:spLocks noGrp="1"/>
          </p:cNvSpPr>
          <p:nvPr>
            <p:ph idx="20"/>
          </p:nvPr>
        </p:nvSpPr>
        <p:spPr/>
        <p:txBody>
          <a:bodyPr/>
          <a:lstStyle/>
          <a:p>
            <a:r>
              <a:rPr lang="cy-GB" dirty="0"/>
              <a:t>Ailgylchu bwyd anfwytadwy</a:t>
            </a:r>
            <a:endParaRPr lang="en-US" dirty="0"/>
          </a:p>
        </p:txBody>
      </p:sp>
      <p:pic>
        <p:nvPicPr>
          <p:cNvPr id="46" name="Content Placeholder 15">
            <a:extLst>
              <a:ext uri="{FF2B5EF4-FFF2-40B4-BE49-F238E27FC236}">
                <a16:creationId xmlns:a16="http://schemas.microsoft.com/office/drawing/2014/main" id="{9E9A5968-EDC0-9312-4722-39CF55D3BFC4}"/>
              </a:ext>
            </a:extLst>
          </p:cNvPr>
          <p:cNvPicPr>
            <a:picLocks noChangeAspect="1"/>
          </p:cNvPicPr>
          <p:nvPr/>
        </p:nvPicPr>
        <p:blipFill rotWithShape="1">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rcRect l="63508" t="15324" r="4662" b="18494"/>
          <a:stretch/>
        </p:blipFill>
        <p:spPr>
          <a:xfrm>
            <a:off x="6258991" y="1496791"/>
            <a:ext cx="3826261" cy="4474970"/>
          </a:xfrm>
          <a:prstGeom prst="rect">
            <a:avLst/>
          </a:prstGeom>
        </p:spPr>
      </p:pic>
      <p:sp>
        <p:nvSpPr>
          <p:cNvPr id="5" name="Content Placeholder 23">
            <a:extLst>
              <a:ext uri="{FF2B5EF4-FFF2-40B4-BE49-F238E27FC236}">
                <a16:creationId xmlns:a16="http://schemas.microsoft.com/office/drawing/2014/main" id="{AABCF880-B2DC-B6E7-0E11-C01764D2EB17}"/>
              </a:ext>
            </a:extLst>
          </p:cNvPr>
          <p:cNvSpPr txBox="1">
            <a:spLocks/>
          </p:cNvSpPr>
          <p:nvPr/>
        </p:nvSpPr>
        <p:spPr>
          <a:xfrm>
            <a:off x="574675" y="2807495"/>
            <a:ext cx="5944878" cy="2323305"/>
          </a:xfrm>
          <a:prstGeom prst="rect">
            <a:avLst/>
          </a:prstGeom>
        </p:spPr>
        <p:txBody>
          <a:bodyPr vert="horz" lIns="0" tIns="0" rIns="0" bIns="0" rtlCol="0" anchor="t" anchorCtr="0">
            <a:noAutofit/>
          </a:bodyPr>
          <a:lstStyle>
            <a:lvl1pPr marL="0" indent="0" algn="l" defTabSz="914400" rtl="0" eaLnBrk="1" latinLnBrk="0" hangingPunct="1">
              <a:lnSpc>
                <a:spcPct val="110000"/>
              </a:lnSpc>
              <a:spcBef>
                <a:spcPts val="0"/>
              </a:spcBef>
              <a:spcAft>
                <a:spcPts val="900"/>
              </a:spcAft>
              <a:buFontTx/>
              <a:buNone/>
              <a:defRPr sz="1800" b="0" i="0" kern="1200" spc="-10" baseline="0">
                <a:solidFill>
                  <a:schemeClr val="bg1"/>
                </a:solidFill>
                <a:latin typeface="Arial" panose="020B0604020202020204" pitchFamily="34" charset="0"/>
                <a:ea typeface="+mn-ea"/>
                <a:cs typeface="+mn-cs"/>
              </a:defRPr>
            </a:lvl1pPr>
            <a:lvl2pPr marL="0" indent="0" algn="l" defTabSz="914400" rtl="0" eaLnBrk="1" latinLnBrk="0" hangingPunct="1">
              <a:lnSpc>
                <a:spcPct val="120000"/>
              </a:lnSpc>
              <a:spcBef>
                <a:spcPts val="0"/>
              </a:spcBef>
              <a:spcAft>
                <a:spcPts val="3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2pPr>
            <a:lvl3pPr marL="0" indent="0" algn="l" defTabSz="914400" rtl="0" eaLnBrk="1" latinLnBrk="0" hangingPunct="1">
              <a:lnSpc>
                <a:spcPct val="120000"/>
              </a:lnSpc>
              <a:spcBef>
                <a:spcPts val="0"/>
              </a:spcBef>
              <a:spcAft>
                <a:spcPts val="0"/>
              </a:spcAft>
              <a:buFont typeface="Arial" panose="020B0604020202020204" pitchFamily="34" charset="0"/>
              <a:buNone/>
              <a:defRPr sz="1200" b="0" i="0" kern="1200" spc="-10" baseline="0">
                <a:solidFill>
                  <a:schemeClr val="bg1"/>
                </a:solidFill>
                <a:latin typeface="Arial" panose="020B0604020202020204" pitchFamily="34" charset="0"/>
                <a:ea typeface="+mn-ea"/>
                <a:cs typeface="+mn-cs"/>
              </a:defRPr>
            </a:lvl3pPr>
            <a:lvl4pPr marL="129600" indent="-129600" algn="l" defTabSz="914400" rtl="0" eaLnBrk="1" latinLnBrk="0" hangingPunct="1">
              <a:lnSpc>
                <a:spcPct val="120000"/>
              </a:lnSpc>
              <a:spcBef>
                <a:spcPts val="0"/>
              </a:spcBef>
              <a:spcAft>
                <a:spcPts val="300"/>
              </a:spcAft>
              <a:buFont typeface="Arial" panose="020B0604020202020204" pitchFamily="34" charset="0"/>
              <a:buChar char="•"/>
              <a:defRPr sz="1200" b="0" i="0" kern="1200" spc="-10" baseline="0">
                <a:solidFill>
                  <a:schemeClr val="bg1"/>
                </a:solidFill>
                <a:latin typeface="Arial" panose="020B0604020202020204" pitchFamily="34" charset="0"/>
                <a:ea typeface="+mn-ea"/>
                <a:cs typeface="+mn-cs"/>
              </a:defRPr>
            </a:lvl4pPr>
            <a:lvl5pPr marL="0" indent="0" algn="l" defTabSz="914400" rtl="0" eaLnBrk="1" latinLnBrk="0" hangingPunct="1">
              <a:lnSpc>
                <a:spcPct val="100000"/>
              </a:lnSpc>
              <a:spcBef>
                <a:spcPts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500" spc="-20" dirty="0"/>
              <a:t>Pan </a:t>
            </a:r>
            <a:r>
              <a:rPr lang="en-GB" sz="1500" spc="-20" dirty="0" err="1"/>
              <a:t>gaiff</a:t>
            </a:r>
            <a:r>
              <a:rPr lang="en-GB" sz="1500" spc="-20" dirty="0"/>
              <a:t> </a:t>
            </a:r>
            <a:r>
              <a:rPr lang="en-GB" sz="1500" spc="-20" dirty="0" err="1"/>
              <a:t>gwastraff</a:t>
            </a:r>
            <a:r>
              <a:rPr lang="en-GB" sz="1500" spc="-20" dirty="0"/>
              <a:t> </a:t>
            </a:r>
            <a:r>
              <a:rPr lang="en-GB" sz="1500" spc="-20" dirty="0" err="1"/>
              <a:t>bwyd</a:t>
            </a:r>
            <a:r>
              <a:rPr lang="en-GB" sz="1500" spc="-20" dirty="0"/>
              <a:t> </a:t>
            </a:r>
            <a:r>
              <a:rPr lang="en-GB" sz="1500" spc="-20" dirty="0" err="1"/>
              <a:t>ei</a:t>
            </a:r>
            <a:r>
              <a:rPr lang="en-GB" sz="1500" spc="-20" dirty="0"/>
              <a:t> </a:t>
            </a:r>
            <a:r>
              <a:rPr lang="en-GB" sz="1500" spc="-20" dirty="0" err="1"/>
              <a:t>gasglu</a:t>
            </a:r>
            <a:r>
              <a:rPr lang="en-GB" sz="1500" spc="-20" dirty="0"/>
              <a:t> o </a:t>
            </a:r>
            <a:r>
              <a:rPr lang="en-GB" sz="1500" spc="-20" dirty="0" err="1"/>
              <a:t>dy</a:t>
            </a:r>
            <a:r>
              <a:rPr lang="en-GB" sz="1500" spc="-20" dirty="0"/>
              <a:t> </a:t>
            </a:r>
            <a:r>
              <a:rPr lang="en-GB" sz="1500" spc="-20" dirty="0" err="1"/>
              <a:t>gartref</a:t>
            </a:r>
            <a:r>
              <a:rPr lang="en-GB" sz="1500" spc="-20" dirty="0"/>
              <a:t>, </a:t>
            </a:r>
            <a:r>
              <a:rPr lang="en-GB" sz="1500" spc="-20" dirty="0" err="1"/>
              <a:t>caiff</a:t>
            </a:r>
            <a:r>
              <a:rPr lang="en-GB" sz="1500" spc="-20" dirty="0"/>
              <a:t> </a:t>
            </a:r>
            <a:r>
              <a:rPr lang="en-GB" sz="1500" spc="-20" dirty="0" err="1"/>
              <a:t>ei</a:t>
            </a:r>
            <a:r>
              <a:rPr lang="en-GB" sz="1500" spc="-20" dirty="0"/>
              <a:t> </a:t>
            </a:r>
            <a:r>
              <a:rPr lang="en-GB" sz="1500" spc="-20" dirty="0" err="1"/>
              <a:t>gludo</a:t>
            </a:r>
            <a:r>
              <a:rPr lang="en-GB" sz="1500" spc="-20" dirty="0"/>
              <a:t> </a:t>
            </a:r>
            <a:r>
              <a:rPr lang="en-GB" sz="1500" spc="-20" dirty="0" err="1"/>
              <a:t>i</a:t>
            </a:r>
            <a:r>
              <a:rPr lang="en-GB" sz="1500" spc="-20" dirty="0"/>
              <a:t> </a:t>
            </a:r>
            <a:r>
              <a:rPr lang="en-GB" sz="1500" spc="-20" dirty="0" err="1"/>
              <a:t>gyfleuster</a:t>
            </a:r>
            <a:r>
              <a:rPr lang="en-GB" sz="1500" spc="-20" dirty="0"/>
              <a:t> </a:t>
            </a:r>
            <a:r>
              <a:rPr lang="en-GB" sz="1500" spc="-20" dirty="0" err="1"/>
              <a:t>prosesu</a:t>
            </a:r>
            <a:r>
              <a:rPr lang="en-GB" sz="1500" spc="-20" dirty="0"/>
              <a:t> </a:t>
            </a:r>
            <a:r>
              <a:rPr lang="en-GB" sz="1500" spc="-20" dirty="0" err="1"/>
              <a:t>arbennig</a:t>
            </a:r>
            <a:r>
              <a:rPr lang="en-GB" sz="1500" spc="-20" dirty="0"/>
              <a:t> </a:t>
            </a:r>
            <a:r>
              <a:rPr lang="en-GB" sz="1500" spc="-20" dirty="0" err="1"/>
              <a:t>lle</a:t>
            </a:r>
            <a:r>
              <a:rPr lang="en-GB" sz="1500" spc="-20" dirty="0"/>
              <a:t> </a:t>
            </a:r>
            <a:r>
              <a:rPr lang="en-GB" sz="1500" spc="-20" dirty="0" err="1"/>
              <a:t>caiff</a:t>
            </a:r>
            <a:r>
              <a:rPr lang="en-GB" sz="1500" spc="-20" dirty="0"/>
              <a:t> </a:t>
            </a:r>
            <a:r>
              <a:rPr lang="en-GB" sz="1500" spc="-20" dirty="0" err="1"/>
              <a:t>ei</a:t>
            </a:r>
            <a:r>
              <a:rPr lang="en-GB" sz="1500" spc="-20" dirty="0"/>
              <a:t> </a:t>
            </a:r>
            <a:r>
              <a:rPr lang="en-GB" sz="1500" spc="-20" dirty="0" err="1"/>
              <a:t>ailgylchu</a:t>
            </a:r>
            <a:r>
              <a:rPr lang="en-GB" sz="1500" spc="-20" dirty="0"/>
              <a:t> </a:t>
            </a:r>
            <a:r>
              <a:rPr lang="en-GB" sz="1500" spc="-20" dirty="0" err="1"/>
              <a:t>i</a:t>
            </a:r>
            <a:r>
              <a:rPr lang="en-GB" sz="1500" spc="-20" dirty="0"/>
              <a:t> </a:t>
            </a:r>
            <a:r>
              <a:rPr lang="en-GB" sz="1500" spc="-20" dirty="0" err="1"/>
              <a:t>wneud</a:t>
            </a:r>
            <a:r>
              <a:rPr lang="en-GB" sz="1500" spc="-20" dirty="0"/>
              <a:t> </a:t>
            </a:r>
            <a:r>
              <a:rPr lang="en-GB" sz="1500" spc="-20" dirty="0" err="1"/>
              <a:t>ynni</a:t>
            </a:r>
            <a:r>
              <a:rPr lang="en-GB" sz="1500" spc="-20" dirty="0"/>
              <a:t> </a:t>
            </a:r>
            <a:r>
              <a:rPr lang="en-GB" sz="1500" spc="-20" dirty="0" err="1"/>
              <a:t>adnewyddadwy</a:t>
            </a:r>
            <a:r>
              <a:rPr lang="en-GB" sz="1500" spc="-20" dirty="0"/>
              <a:t>.</a:t>
            </a:r>
          </a:p>
          <a:p>
            <a:r>
              <a:rPr lang="en-GB" sz="1500" spc="-20" dirty="0"/>
              <a:t>Y </a:t>
            </a:r>
            <a:r>
              <a:rPr lang="en-GB" sz="1500" spc="-20" dirty="0" err="1"/>
              <a:t>llynedd</a:t>
            </a:r>
            <a:r>
              <a:rPr lang="en-GB" sz="1500" spc="-20" dirty="0"/>
              <a:t>, </a:t>
            </a:r>
            <a:r>
              <a:rPr lang="en-GB" sz="1500" spc="-20" dirty="0" err="1"/>
              <a:t>fe</a:t>
            </a:r>
            <a:r>
              <a:rPr lang="en-GB" sz="1500" spc="-20" dirty="0"/>
              <a:t> </a:t>
            </a:r>
            <a:r>
              <a:rPr lang="en-GB" sz="1500" spc="-20" dirty="0" err="1"/>
              <a:t>wnaeth</a:t>
            </a:r>
            <a:r>
              <a:rPr lang="en-GB" sz="1500" spc="-20" dirty="0"/>
              <a:t> </a:t>
            </a:r>
            <a:r>
              <a:rPr lang="en-GB" sz="1500" spc="-20" dirty="0" err="1"/>
              <a:t>dinasyddion</a:t>
            </a:r>
            <a:r>
              <a:rPr lang="en-GB" sz="1500" spc="-20" dirty="0"/>
              <a:t> Cymru </a:t>
            </a:r>
            <a:r>
              <a:rPr lang="en-GB" sz="1500" spc="-20" dirty="0" err="1"/>
              <a:t>ailgylchu</a:t>
            </a:r>
            <a:r>
              <a:rPr lang="en-GB" sz="1500" spc="-20" dirty="0"/>
              <a:t> </a:t>
            </a:r>
            <a:r>
              <a:rPr lang="en-GB" sz="1500" spc="-20" dirty="0" err="1"/>
              <a:t>digon</a:t>
            </a:r>
            <a:r>
              <a:rPr lang="en-GB" sz="1500" spc="-20" dirty="0"/>
              <a:t> o </a:t>
            </a:r>
            <a:r>
              <a:rPr lang="en-GB" sz="1500" spc="-20" dirty="0" err="1"/>
              <a:t>wastraff</a:t>
            </a:r>
            <a:r>
              <a:rPr lang="en-GB" sz="1500" spc="-20" dirty="0"/>
              <a:t> </a:t>
            </a:r>
            <a:r>
              <a:rPr lang="en-GB" sz="1500" spc="-20" dirty="0" err="1"/>
              <a:t>bwyd</a:t>
            </a:r>
            <a:r>
              <a:rPr lang="en-GB" sz="1500" spc="-20" dirty="0"/>
              <a:t> </a:t>
            </a:r>
            <a:r>
              <a:rPr lang="en-GB" sz="1500" spc="-20" dirty="0" err="1"/>
              <a:t>i</a:t>
            </a:r>
            <a:r>
              <a:rPr lang="en-GB" sz="1500" spc="-20" dirty="0"/>
              <a:t> </a:t>
            </a:r>
            <a:r>
              <a:rPr lang="en-GB" sz="1500" spc="-20" dirty="0" err="1"/>
              <a:t>bweru</a:t>
            </a:r>
            <a:r>
              <a:rPr lang="en-GB" sz="1500" spc="-20" dirty="0"/>
              <a:t> </a:t>
            </a:r>
            <a:r>
              <a:rPr lang="en-GB" sz="1500" spc="-20" dirty="0" err="1"/>
              <a:t>mwy</a:t>
            </a:r>
            <a:r>
              <a:rPr lang="en-GB" sz="1500" spc="-20" dirty="0"/>
              <a:t> </a:t>
            </a:r>
            <a:r>
              <a:rPr lang="en-GB" sz="1500" spc="-20" dirty="0" err="1"/>
              <a:t>na</a:t>
            </a:r>
            <a:r>
              <a:rPr lang="en-GB" sz="1500" spc="-20" dirty="0"/>
              <a:t> 10,000 o </a:t>
            </a:r>
            <a:r>
              <a:rPr lang="en-GB" sz="1500" spc="-20" dirty="0" err="1"/>
              <a:t>gartrefi</a:t>
            </a:r>
            <a:r>
              <a:rPr lang="en-GB" sz="1500" spc="-20" dirty="0"/>
              <a:t>! Ac, </a:t>
            </a:r>
            <a:r>
              <a:rPr lang="en-GB" sz="1500" spc="-20" dirty="0" err="1"/>
              <a:t>fe</a:t>
            </a:r>
            <a:r>
              <a:rPr lang="en-GB" sz="1500" spc="-20" dirty="0"/>
              <a:t> all dim </a:t>
            </a:r>
            <a:r>
              <a:rPr lang="en-GB" sz="1500" spc="-20" dirty="0" err="1"/>
              <a:t>ond</a:t>
            </a:r>
            <a:r>
              <a:rPr lang="en-GB" sz="1500" spc="-20" dirty="0"/>
              <a:t> un </a:t>
            </a:r>
            <a:r>
              <a:rPr lang="en-GB" sz="1500" spc="-20" dirty="0" err="1"/>
              <a:t>llond</a:t>
            </a:r>
            <a:r>
              <a:rPr lang="en-GB" sz="1500" spc="-20" dirty="0"/>
              <a:t> cadi </a:t>
            </a:r>
            <a:br>
              <a:rPr lang="en-GB" sz="1500" spc="-20" dirty="0"/>
            </a:br>
            <a:r>
              <a:rPr lang="en-GB" sz="1500" spc="-20" dirty="0"/>
              <a:t>o </a:t>
            </a:r>
            <a:r>
              <a:rPr lang="en-GB" sz="1500" spc="-20" dirty="0" err="1"/>
              <a:t>wastraff</a:t>
            </a:r>
            <a:r>
              <a:rPr lang="en-GB" sz="1500" spc="-20" dirty="0"/>
              <a:t> </a:t>
            </a:r>
            <a:r>
              <a:rPr lang="en-GB" sz="1500" spc="-20" dirty="0" err="1"/>
              <a:t>bwyd</a:t>
            </a:r>
            <a:r>
              <a:rPr lang="en-GB" sz="1500" spc="-20" dirty="0"/>
              <a:t> </a:t>
            </a:r>
            <a:r>
              <a:rPr lang="en-GB" sz="1500" spc="-20" dirty="0" err="1"/>
              <a:t>bweru</a:t>
            </a:r>
            <a:r>
              <a:rPr lang="en-GB" sz="1500" spc="-20" dirty="0"/>
              <a:t> </a:t>
            </a:r>
            <a:r>
              <a:rPr lang="en-GB" sz="1500" spc="-20" dirty="0" err="1"/>
              <a:t>cartref</a:t>
            </a:r>
            <a:r>
              <a:rPr lang="en-GB" sz="1500" spc="-20" dirty="0"/>
              <a:t> am </a:t>
            </a:r>
            <a:r>
              <a:rPr lang="en-GB" sz="1500" spc="-20" dirty="0" err="1"/>
              <a:t>awr</a:t>
            </a:r>
            <a:r>
              <a:rPr lang="en-GB" sz="1500" spc="-20" dirty="0"/>
              <a:t>.</a:t>
            </a:r>
          </a:p>
          <a:p>
            <a:r>
              <a:rPr lang="en-GB" sz="1500" spc="-20" dirty="0" err="1"/>
              <a:t>Wyddoch</a:t>
            </a:r>
            <a:r>
              <a:rPr lang="en-GB" sz="1500" spc="-20" dirty="0"/>
              <a:t> chi </a:t>
            </a:r>
            <a:r>
              <a:rPr lang="en-GB" sz="1500" spc="-20" dirty="0" err="1"/>
              <a:t>mai</a:t>
            </a:r>
            <a:r>
              <a:rPr lang="en-GB" sz="1500" spc="-20" dirty="0"/>
              <a:t> Cymru </a:t>
            </a:r>
            <a:r>
              <a:rPr lang="en-GB" sz="1500" spc="-20" dirty="0" err="1"/>
              <a:t>yw’r</a:t>
            </a:r>
            <a:r>
              <a:rPr lang="en-GB" sz="1500" spc="-20" dirty="0"/>
              <a:t> </a:t>
            </a:r>
            <a:r>
              <a:rPr lang="en-GB" sz="1500" spc="-20" dirty="0" err="1"/>
              <a:t>drydedd</a:t>
            </a:r>
            <a:r>
              <a:rPr lang="en-GB" sz="1500" spc="-20" dirty="0"/>
              <a:t> </a:t>
            </a:r>
            <a:r>
              <a:rPr lang="en-GB" sz="1500" spc="-20" dirty="0" err="1"/>
              <a:t>wlad</a:t>
            </a:r>
            <a:r>
              <a:rPr lang="en-GB" sz="1500" spc="-20" dirty="0"/>
              <a:t> </a:t>
            </a:r>
            <a:r>
              <a:rPr lang="en-GB" sz="1500" spc="-20" dirty="0" err="1"/>
              <a:t>orau</a:t>
            </a:r>
            <a:r>
              <a:rPr lang="en-GB" sz="1500" spc="-20" dirty="0"/>
              <a:t> </a:t>
            </a:r>
            <a:r>
              <a:rPr lang="en-GB" sz="1500" spc="-20" dirty="0" err="1"/>
              <a:t>yn</a:t>
            </a:r>
            <a:r>
              <a:rPr lang="en-GB" sz="1500" spc="-20" dirty="0"/>
              <a:t> y </a:t>
            </a:r>
            <a:r>
              <a:rPr lang="en-GB" sz="1500" spc="-20" dirty="0" err="1"/>
              <a:t>byd</a:t>
            </a:r>
            <a:r>
              <a:rPr lang="en-GB" sz="1500" spc="-20" dirty="0"/>
              <a:t> am </a:t>
            </a:r>
            <a:r>
              <a:rPr lang="en-GB" sz="1500" spc="-20" dirty="0" err="1"/>
              <a:t>ailgylchu</a:t>
            </a:r>
            <a:r>
              <a:rPr lang="en-GB" sz="1500" spc="-20" dirty="0"/>
              <a:t>? </a:t>
            </a:r>
          </a:p>
          <a:p>
            <a:r>
              <a:rPr lang="en-GB" sz="1500" spc="-20" dirty="0" err="1"/>
              <a:t>Drwy</a:t>
            </a:r>
            <a:r>
              <a:rPr lang="en-GB" sz="1500" spc="-20" dirty="0"/>
              <a:t> </a:t>
            </a:r>
            <a:r>
              <a:rPr lang="en-GB" sz="1500" spc="-20" dirty="0" err="1"/>
              <a:t>ailgylchu</a:t>
            </a:r>
            <a:r>
              <a:rPr lang="en-GB" sz="1500" spc="-20" dirty="0"/>
              <a:t> </a:t>
            </a:r>
            <a:r>
              <a:rPr lang="en-GB" sz="1500" spc="-20" dirty="0" err="1"/>
              <a:t>ein</a:t>
            </a:r>
            <a:r>
              <a:rPr lang="en-GB" sz="1500" spc="-20" dirty="0"/>
              <a:t> </a:t>
            </a:r>
            <a:r>
              <a:rPr lang="en-GB" sz="1500" spc="-20" dirty="0" err="1"/>
              <a:t>holl</a:t>
            </a:r>
            <a:r>
              <a:rPr lang="en-GB" sz="1500" spc="-20" dirty="0"/>
              <a:t> </a:t>
            </a:r>
            <a:r>
              <a:rPr lang="en-GB" sz="1500" spc="-20" dirty="0" err="1"/>
              <a:t>wastraff</a:t>
            </a:r>
            <a:r>
              <a:rPr lang="en-GB" sz="1500" spc="-20" dirty="0"/>
              <a:t> </a:t>
            </a:r>
            <a:r>
              <a:rPr lang="en-GB" sz="1500" spc="-20" dirty="0" err="1"/>
              <a:t>bwyd</a:t>
            </a:r>
            <a:r>
              <a:rPr lang="en-GB" sz="1500" spc="-20" dirty="0"/>
              <a:t>, </a:t>
            </a:r>
            <a:r>
              <a:rPr lang="en-GB" sz="1500" spc="-20" dirty="0" err="1"/>
              <a:t>gallem</a:t>
            </a:r>
            <a:r>
              <a:rPr lang="en-GB" sz="1500" spc="-20" dirty="0"/>
              <a:t> </a:t>
            </a:r>
            <a:r>
              <a:rPr lang="en-GB" sz="1500" spc="-20" dirty="0" err="1"/>
              <a:t>gael</a:t>
            </a:r>
            <a:r>
              <a:rPr lang="en-GB" sz="1500" spc="-20" dirty="0"/>
              <a:t> Cymru </a:t>
            </a:r>
            <a:r>
              <a:rPr lang="en-GB" sz="1500" spc="-20" dirty="0" err="1"/>
              <a:t>i</a:t>
            </a:r>
            <a:r>
              <a:rPr lang="en-GB" sz="1500" spc="-20" dirty="0"/>
              <a:t> </a:t>
            </a:r>
            <a:r>
              <a:rPr lang="en-GB" sz="1500" spc="-20" dirty="0" err="1"/>
              <a:t>rif</a:t>
            </a:r>
            <a:r>
              <a:rPr lang="en-GB" sz="1500" spc="-20" dirty="0"/>
              <a:t> 1.</a:t>
            </a:r>
          </a:p>
        </p:txBody>
      </p:sp>
      <p:pic>
        <p:nvPicPr>
          <p:cNvPr id="17" name="Graphic 16">
            <a:extLst>
              <a:ext uri="{FF2B5EF4-FFF2-40B4-BE49-F238E27FC236}">
                <a16:creationId xmlns:a16="http://schemas.microsoft.com/office/drawing/2014/main" id="{9330BA10-C044-7A51-33EB-3684E31C6531}"/>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873877" y="1535814"/>
            <a:ext cx="2153199" cy="2153199"/>
          </a:xfrm>
          <a:prstGeom prst="rect">
            <a:avLst/>
          </a:prstGeom>
        </p:spPr>
      </p:pic>
      <p:pic>
        <p:nvPicPr>
          <p:cNvPr id="18" name="Graphic 17">
            <a:extLst>
              <a:ext uri="{FF2B5EF4-FFF2-40B4-BE49-F238E27FC236}">
                <a16:creationId xmlns:a16="http://schemas.microsoft.com/office/drawing/2014/main" id="{80C2814B-2197-2C9B-6017-28D04DB431EC}"/>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9873877" y="3818562"/>
            <a:ext cx="2153199" cy="2153199"/>
          </a:xfrm>
          <a:prstGeom prst="rect">
            <a:avLst/>
          </a:prstGeom>
        </p:spPr>
      </p:pic>
      <p:sp>
        <p:nvSpPr>
          <p:cNvPr id="19" name="Content Placeholder 17">
            <a:extLst>
              <a:ext uri="{FF2B5EF4-FFF2-40B4-BE49-F238E27FC236}">
                <a16:creationId xmlns:a16="http://schemas.microsoft.com/office/drawing/2014/main" id="{6E30E96D-4366-A339-6382-C84D50581E97}"/>
              </a:ext>
            </a:extLst>
          </p:cNvPr>
          <p:cNvSpPr txBox="1">
            <a:spLocks/>
          </p:cNvSpPr>
          <p:nvPr/>
        </p:nvSpPr>
        <p:spPr>
          <a:xfrm>
            <a:off x="9868042" y="4304286"/>
            <a:ext cx="2159034" cy="1227768"/>
          </a:xfrm>
          <a:prstGeom prst="rect">
            <a:avLst/>
          </a:prstGeom>
          <a:noFill/>
        </p:spPr>
        <p:txBody>
          <a:bodyPr vert="horz" lIns="0" tIns="0" rIns="0" bIns="0" rtlCol="0" anchor="ctr" anchorCtr="0">
            <a:noAutofit/>
          </a:bodyPr>
          <a:lstStyle>
            <a:lvl1pPr marL="0" indent="0" algn="l" defTabSz="914400" rtl="0" eaLnBrk="1" latinLnBrk="0" hangingPunct="1">
              <a:lnSpc>
                <a:spcPct val="110000"/>
              </a:lnSpc>
              <a:spcBef>
                <a:spcPts val="0"/>
              </a:spcBef>
              <a:spcAft>
                <a:spcPts val="900"/>
              </a:spcAft>
              <a:buFontTx/>
              <a:buNone/>
              <a:defRPr sz="1800" b="0" i="0" kern="1200" spc="-10" baseline="0">
                <a:solidFill>
                  <a:schemeClr val="bg1"/>
                </a:solidFill>
                <a:latin typeface="Arial" panose="020B0604020202020204" pitchFamily="34" charset="0"/>
                <a:ea typeface="+mn-ea"/>
                <a:cs typeface="+mn-cs"/>
              </a:defRPr>
            </a:lvl1pPr>
            <a:lvl2pPr marL="0" indent="0" algn="l" defTabSz="914400" rtl="0" eaLnBrk="1" latinLnBrk="0" hangingPunct="1">
              <a:lnSpc>
                <a:spcPct val="120000"/>
              </a:lnSpc>
              <a:spcBef>
                <a:spcPts val="0"/>
              </a:spcBef>
              <a:spcAft>
                <a:spcPts val="3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2pPr>
            <a:lvl3pPr marL="0" indent="0" algn="l" defTabSz="914400" rtl="0" eaLnBrk="1" latinLnBrk="0" hangingPunct="1">
              <a:lnSpc>
                <a:spcPct val="120000"/>
              </a:lnSpc>
              <a:spcBef>
                <a:spcPts val="0"/>
              </a:spcBef>
              <a:spcAft>
                <a:spcPts val="0"/>
              </a:spcAft>
              <a:buFont typeface="Arial" panose="020B0604020202020204" pitchFamily="34" charset="0"/>
              <a:buNone/>
              <a:defRPr sz="1200" b="0" i="0" kern="1200" spc="-10" baseline="0">
                <a:solidFill>
                  <a:schemeClr val="bg1"/>
                </a:solidFill>
                <a:latin typeface="Arial" panose="020B0604020202020204" pitchFamily="34" charset="0"/>
                <a:ea typeface="+mn-ea"/>
                <a:cs typeface="+mn-cs"/>
              </a:defRPr>
            </a:lvl3pPr>
            <a:lvl4pPr marL="129600" indent="-129600" algn="l" defTabSz="914400" rtl="0" eaLnBrk="1" latinLnBrk="0" hangingPunct="1">
              <a:lnSpc>
                <a:spcPct val="120000"/>
              </a:lnSpc>
              <a:spcBef>
                <a:spcPts val="0"/>
              </a:spcBef>
              <a:spcAft>
                <a:spcPts val="300"/>
              </a:spcAft>
              <a:buFont typeface="Arial" panose="020B0604020202020204" pitchFamily="34" charset="0"/>
              <a:buChar char="•"/>
              <a:defRPr sz="1200" b="0" i="0" kern="1200" spc="-10" baseline="0">
                <a:solidFill>
                  <a:schemeClr val="bg1"/>
                </a:solidFill>
                <a:latin typeface="Arial" panose="020B0604020202020204" pitchFamily="34" charset="0"/>
                <a:ea typeface="+mn-ea"/>
                <a:cs typeface="+mn-cs"/>
              </a:defRPr>
            </a:lvl4pPr>
            <a:lvl5pPr marL="0" indent="0" algn="l" defTabSz="914400" rtl="0" eaLnBrk="1" latinLnBrk="0" hangingPunct="1">
              <a:lnSpc>
                <a:spcPct val="100000"/>
              </a:lnSpc>
              <a:spcBef>
                <a:spcPts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1600" b="1" dirty="0">
                <a:solidFill>
                  <a:schemeClr val="tx1"/>
                </a:solidFill>
              </a:rPr>
              <a:t>Mae </a:t>
            </a:r>
            <a:r>
              <a:rPr lang="en-GB" sz="1600" b="1" dirty="0" err="1">
                <a:solidFill>
                  <a:schemeClr val="tx1"/>
                </a:solidFill>
              </a:rPr>
              <a:t>croen</a:t>
            </a:r>
            <a:r>
              <a:rPr lang="en-GB" sz="1600" b="1" dirty="0">
                <a:solidFill>
                  <a:schemeClr val="tx1"/>
                </a:solidFill>
              </a:rPr>
              <a:t> 1 </a:t>
            </a:r>
            <a:br>
              <a:rPr lang="en-GB" sz="1600" b="1" dirty="0">
                <a:solidFill>
                  <a:schemeClr val="tx1"/>
                </a:solidFill>
              </a:rPr>
            </a:br>
            <a:r>
              <a:rPr lang="en-GB" sz="1600" b="1" dirty="0" err="1">
                <a:solidFill>
                  <a:schemeClr val="tx1"/>
                </a:solidFill>
              </a:rPr>
              <a:t>bwmpen</a:t>
            </a:r>
            <a:r>
              <a:rPr lang="en-GB" sz="1600" b="1" dirty="0">
                <a:solidFill>
                  <a:schemeClr val="tx1"/>
                </a:solidFill>
              </a:rPr>
              <a:t> </a:t>
            </a:r>
            <a:r>
              <a:rPr lang="en-GB" sz="1600" b="1" dirty="0" err="1">
                <a:solidFill>
                  <a:schemeClr val="tx1"/>
                </a:solidFill>
              </a:rPr>
              <a:t>yn</a:t>
            </a:r>
            <a:r>
              <a:rPr lang="en-GB" sz="1600" b="1" dirty="0">
                <a:solidFill>
                  <a:schemeClr val="tx1"/>
                </a:solidFill>
              </a:rPr>
              <a:t> </a:t>
            </a:r>
            <a:r>
              <a:rPr lang="en-GB" sz="1600" b="1" dirty="0" err="1">
                <a:solidFill>
                  <a:schemeClr val="tx1"/>
                </a:solidFill>
              </a:rPr>
              <a:t>creu</a:t>
            </a:r>
            <a:r>
              <a:rPr lang="en-GB" sz="1600" b="1" dirty="0">
                <a:solidFill>
                  <a:schemeClr val="tx1"/>
                </a:solidFill>
              </a:rPr>
              <a:t> </a:t>
            </a:r>
            <a:r>
              <a:rPr lang="en-GB" sz="1600" b="1" dirty="0" err="1">
                <a:solidFill>
                  <a:schemeClr val="tx1"/>
                </a:solidFill>
              </a:rPr>
              <a:t>digon</a:t>
            </a:r>
            <a:r>
              <a:rPr lang="en-GB" sz="1600" b="1" dirty="0">
                <a:solidFill>
                  <a:schemeClr val="tx1"/>
                </a:solidFill>
              </a:rPr>
              <a:t> o </a:t>
            </a:r>
            <a:r>
              <a:rPr lang="en-GB" sz="1600" b="1" dirty="0" err="1">
                <a:solidFill>
                  <a:schemeClr val="tx1"/>
                </a:solidFill>
              </a:rPr>
              <a:t>ynni</a:t>
            </a:r>
            <a:r>
              <a:rPr lang="en-GB" sz="1600" b="1" dirty="0">
                <a:solidFill>
                  <a:schemeClr val="tx1"/>
                </a:solidFill>
              </a:rPr>
              <a:t> </a:t>
            </a:r>
            <a:r>
              <a:rPr lang="en-GB" sz="1600" b="1" dirty="0" err="1">
                <a:solidFill>
                  <a:schemeClr val="tx1"/>
                </a:solidFill>
              </a:rPr>
              <a:t>i</a:t>
            </a:r>
            <a:r>
              <a:rPr lang="en-GB" sz="1600" b="1" dirty="0">
                <a:solidFill>
                  <a:schemeClr val="tx1"/>
                </a:solidFill>
              </a:rPr>
              <a:t> </a:t>
            </a:r>
            <a:r>
              <a:rPr lang="en-GB" sz="1600" b="1" dirty="0" err="1">
                <a:solidFill>
                  <a:schemeClr val="tx1"/>
                </a:solidFill>
              </a:rPr>
              <a:t>bweru</a:t>
            </a:r>
            <a:r>
              <a:rPr lang="en-GB" sz="1600" b="1" dirty="0">
                <a:solidFill>
                  <a:schemeClr val="tx1"/>
                </a:solidFill>
              </a:rPr>
              <a:t> </a:t>
            </a:r>
            <a:r>
              <a:rPr lang="en-GB" sz="1600" b="1" dirty="0" err="1">
                <a:solidFill>
                  <a:schemeClr val="tx1"/>
                </a:solidFill>
              </a:rPr>
              <a:t>cartref</a:t>
            </a:r>
            <a:r>
              <a:rPr lang="en-GB" sz="1600" b="1" dirty="0">
                <a:solidFill>
                  <a:schemeClr val="tx1"/>
                </a:solidFill>
              </a:rPr>
              <a:t> am </a:t>
            </a:r>
            <a:r>
              <a:rPr lang="en-GB" sz="1600" b="1" dirty="0" err="1">
                <a:solidFill>
                  <a:schemeClr val="tx1"/>
                </a:solidFill>
              </a:rPr>
              <a:t>awr</a:t>
            </a:r>
            <a:endParaRPr lang="en-GB" sz="1600" b="1" dirty="0">
              <a:solidFill>
                <a:schemeClr val="tx1"/>
              </a:solidFill>
            </a:endParaRPr>
          </a:p>
        </p:txBody>
      </p:sp>
      <p:sp>
        <p:nvSpPr>
          <p:cNvPr id="20" name="Content Placeholder 17">
            <a:extLst>
              <a:ext uri="{FF2B5EF4-FFF2-40B4-BE49-F238E27FC236}">
                <a16:creationId xmlns:a16="http://schemas.microsoft.com/office/drawing/2014/main" id="{ECA58AD7-1F45-B58D-EE85-717DDD9ACE5B}"/>
              </a:ext>
            </a:extLst>
          </p:cNvPr>
          <p:cNvSpPr txBox="1">
            <a:spLocks/>
          </p:cNvSpPr>
          <p:nvPr/>
        </p:nvSpPr>
        <p:spPr>
          <a:xfrm>
            <a:off x="9868042" y="2044656"/>
            <a:ext cx="2159034" cy="1227768"/>
          </a:xfrm>
          <a:prstGeom prst="rect">
            <a:avLst/>
          </a:prstGeom>
          <a:noFill/>
        </p:spPr>
        <p:txBody>
          <a:bodyPr vert="horz" lIns="0" tIns="0" rIns="0" bIns="0" rtlCol="0" anchor="ctr" anchorCtr="0">
            <a:noAutofit/>
          </a:bodyPr>
          <a:lstStyle>
            <a:lvl1pPr marL="0" indent="0" algn="l" defTabSz="914400" rtl="0" eaLnBrk="1" latinLnBrk="0" hangingPunct="1">
              <a:lnSpc>
                <a:spcPct val="110000"/>
              </a:lnSpc>
              <a:spcBef>
                <a:spcPts val="0"/>
              </a:spcBef>
              <a:spcAft>
                <a:spcPts val="900"/>
              </a:spcAft>
              <a:buFontTx/>
              <a:buNone/>
              <a:defRPr sz="1800" b="0" i="0" kern="1200" spc="-10" baseline="0">
                <a:solidFill>
                  <a:schemeClr val="bg1"/>
                </a:solidFill>
                <a:latin typeface="Arial" panose="020B0604020202020204" pitchFamily="34" charset="0"/>
                <a:ea typeface="+mn-ea"/>
                <a:cs typeface="+mn-cs"/>
              </a:defRPr>
            </a:lvl1pPr>
            <a:lvl2pPr marL="0" indent="0" algn="l" defTabSz="914400" rtl="0" eaLnBrk="1" latinLnBrk="0" hangingPunct="1">
              <a:lnSpc>
                <a:spcPct val="120000"/>
              </a:lnSpc>
              <a:spcBef>
                <a:spcPts val="0"/>
              </a:spcBef>
              <a:spcAft>
                <a:spcPts val="3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2pPr>
            <a:lvl3pPr marL="0" indent="0" algn="l" defTabSz="914400" rtl="0" eaLnBrk="1" latinLnBrk="0" hangingPunct="1">
              <a:lnSpc>
                <a:spcPct val="120000"/>
              </a:lnSpc>
              <a:spcBef>
                <a:spcPts val="0"/>
              </a:spcBef>
              <a:spcAft>
                <a:spcPts val="0"/>
              </a:spcAft>
              <a:buFont typeface="Arial" panose="020B0604020202020204" pitchFamily="34" charset="0"/>
              <a:buNone/>
              <a:defRPr sz="1200" b="0" i="0" kern="1200" spc="-10" baseline="0">
                <a:solidFill>
                  <a:schemeClr val="bg1"/>
                </a:solidFill>
                <a:latin typeface="Arial" panose="020B0604020202020204" pitchFamily="34" charset="0"/>
                <a:ea typeface="+mn-ea"/>
                <a:cs typeface="+mn-cs"/>
              </a:defRPr>
            </a:lvl3pPr>
            <a:lvl4pPr marL="129600" indent="-129600" algn="l" defTabSz="914400" rtl="0" eaLnBrk="1" latinLnBrk="0" hangingPunct="1">
              <a:lnSpc>
                <a:spcPct val="120000"/>
              </a:lnSpc>
              <a:spcBef>
                <a:spcPts val="0"/>
              </a:spcBef>
              <a:spcAft>
                <a:spcPts val="300"/>
              </a:spcAft>
              <a:buFont typeface="Arial" panose="020B0604020202020204" pitchFamily="34" charset="0"/>
              <a:buChar char="•"/>
              <a:defRPr sz="1200" b="0" i="0" kern="1200" spc="-10" baseline="0">
                <a:solidFill>
                  <a:schemeClr val="bg1"/>
                </a:solidFill>
                <a:latin typeface="Arial" panose="020B0604020202020204" pitchFamily="34" charset="0"/>
                <a:ea typeface="+mn-ea"/>
                <a:cs typeface="+mn-cs"/>
              </a:defRPr>
            </a:lvl4pPr>
            <a:lvl5pPr marL="0" indent="0" algn="l" defTabSz="914400" rtl="0" eaLnBrk="1" latinLnBrk="0" hangingPunct="1">
              <a:lnSpc>
                <a:spcPct val="100000"/>
              </a:lnSpc>
              <a:spcBef>
                <a:spcPts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dirty="0" err="1">
                <a:solidFill>
                  <a:schemeClr val="tx1"/>
                </a:solidFill>
              </a:rPr>
              <a:t>Gallai</a:t>
            </a:r>
            <a:r>
              <a:rPr lang="en-US" sz="1600" b="1" dirty="0">
                <a:solidFill>
                  <a:schemeClr val="tx1"/>
                </a:solidFill>
              </a:rPr>
              <a:t> 3 </a:t>
            </a:r>
            <a:r>
              <a:rPr lang="en-US" sz="1600" b="1" dirty="0" err="1">
                <a:solidFill>
                  <a:schemeClr val="tx1"/>
                </a:solidFill>
              </a:rPr>
              <a:t>chroen</a:t>
            </a:r>
            <a:r>
              <a:rPr lang="en-US" sz="1600" b="1" dirty="0">
                <a:solidFill>
                  <a:schemeClr val="tx1"/>
                </a:solidFill>
              </a:rPr>
              <a:t> banana </a:t>
            </a:r>
            <a:r>
              <a:rPr lang="en-US" sz="1600" b="1" dirty="0" err="1">
                <a:solidFill>
                  <a:schemeClr val="tx1"/>
                </a:solidFill>
              </a:rPr>
              <a:t>bweru</a:t>
            </a:r>
            <a:r>
              <a:rPr lang="en-US" sz="1600" b="1" dirty="0">
                <a:solidFill>
                  <a:schemeClr val="tx1"/>
                </a:solidFill>
              </a:rPr>
              <a:t> 2 </a:t>
            </a:r>
            <a:br>
              <a:rPr lang="en-US" sz="1600" b="1" dirty="0">
                <a:solidFill>
                  <a:schemeClr val="tx1"/>
                </a:solidFill>
              </a:rPr>
            </a:br>
            <a:r>
              <a:rPr lang="en-US" sz="1600" b="1" dirty="0" err="1">
                <a:solidFill>
                  <a:schemeClr val="tx1"/>
                </a:solidFill>
              </a:rPr>
              <a:t>ffôn</a:t>
            </a:r>
            <a:r>
              <a:rPr lang="en-US" sz="1600" b="1" dirty="0">
                <a:solidFill>
                  <a:schemeClr val="tx1"/>
                </a:solidFill>
              </a:rPr>
              <a:t> </a:t>
            </a:r>
            <a:r>
              <a:rPr lang="en-US" sz="1600" b="1" dirty="0" err="1">
                <a:solidFill>
                  <a:schemeClr val="tx1"/>
                </a:solidFill>
              </a:rPr>
              <a:t>clyfar</a:t>
            </a:r>
            <a:endParaRPr lang="en-US" sz="1600" b="1" dirty="0">
              <a:solidFill>
                <a:schemeClr val="tx1"/>
              </a:solidFill>
            </a:endParaRPr>
          </a:p>
        </p:txBody>
      </p:sp>
      <p:sp>
        <p:nvSpPr>
          <p:cNvPr id="7" name="Content Placeholder 23">
            <a:extLst>
              <a:ext uri="{FF2B5EF4-FFF2-40B4-BE49-F238E27FC236}">
                <a16:creationId xmlns:a16="http://schemas.microsoft.com/office/drawing/2014/main" id="{08BE1C0E-EFAD-48A9-F927-810BE7179D11}"/>
              </a:ext>
            </a:extLst>
          </p:cNvPr>
          <p:cNvSpPr>
            <a:spLocks noGrp="1"/>
          </p:cNvSpPr>
          <p:nvPr>
            <p:ph idx="14"/>
          </p:nvPr>
        </p:nvSpPr>
        <p:spPr>
          <a:xfrm>
            <a:off x="574675" y="1943611"/>
            <a:ext cx="5944878" cy="656865"/>
          </a:xfrm>
        </p:spPr>
        <p:txBody>
          <a:bodyPr lIns="0" tIns="0" rIns="0" bIns="0"/>
          <a:lstStyle/>
          <a:p>
            <a:r>
              <a:rPr lang="en-GB" sz="1500" b="1" spc="-20" dirty="0" err="1"/>
              <a:t>Os</a:t>
            </a:r>
            <a:r>
              <a:rPr lang="en-GB" sz="1500" b="1" spc="-20" dirty="0"/>
              <a:t> </a:t>
            </a:r>
            <a:r>
              <a:rPr lang="en-GB" sz="1500" b="1" spc="-20" dirty="0" err="1"/>
              <a:t>na</a:t>
            </a:r>
            <a:r>
              <a:rPr lang="en-GB" sz="1500" b="1" spc="-20" dirty="0"/>
              <a:t> </a:t>
            </a:r>
            <a:r>
              <a:rPr lang="en-GB" sz="1500" b="1" spc="-20" dirty="0" err="1"/>
              <a:t>alli</a:t>
            </a:r>
            <a:r>
              <a:rPr lang="en-GB" sz="1500" b="1" spc="-20" dirty="0"/>
              <a:t> di </a:t>
            </a:r>
            <a:r>
              <a:rPr lang="en-GB" sz="1500" b="1" spc="-20" dirty="0" err="1"/>
              <a:t>ei</a:t>
            </a:r>
            <a:r>
              <a:rPr lang="en-GB" sz="1500" b="1" spc="-20" dirty="0"/>
              <a:t> </a:t>
            </a:r>
            <a:r>
              <a:rPr lang="en-GB" sz="1500" b="1" spc="-20" dirty="0" err="1"/>
              <a:t>fwyta</a:t>
            </a:r>
            <a:r>
              <a:rPr lang="en-GB" sz="1500" b="1" spc="-20" dirty="0"/>
              <a:t> </a:t>
            </a:r>
            <a:r>
              <a:rPr lang="en-GB" sz="1500" b="1" spc="-20" dirty="0" err="1"/>
              <a:t>fe</a:t>
            </a:r>
            <a:r>
              <a:rPr lang="en-GB" sz="1500" b="1" spc="-20" dirty="0"/>
              <a:t>, </a:t>
            </a:r>
            <a:r>
              <a:rPr lang="en-GB" sz="1500" b="1" spc="-20" dirty="0" err="1"/>
              <a:t>ailgylcha</a:t>
            </a:r>
            <a:r>
              <a:rPr lang="en-GB" sz="1500" b="1" spc="-20" dirty="0"/>
              <a:t> </a:t>
            </a:r>
            <a:r>
              <a:rPr lang="en-GB" sz="1500" b="1" spc="-20" dirty="0" err="1"/>
              <a:t>fe</a:t>
            </a:r>
            <a:r>
              <a:rPr lang="en-GB" sz="1500" b="1" spc="-20" dirty="0"/>
              <a:t>, a </a:t>
            </a:r>
            <a:r>
              <a:rPr lang="en-GB" sz="1500" b="1" spc="-20" dirty="0" err="1"/>
              <a:t>helpu</a:t>
            </a:r>
            <a:r>
              <a:rPr lang="en-GB" sz="1500" b="1" spc="-20" dirty="0"/>
              <a:t> </a:t>
            </a:r>
            <a:r>
              <a:rPr lang="en-GB" sz="1500" b="1" spc="-20" dirty="0" err="1"/>
              <a:t>creu</a:t>
            </a:r>
            <a:r>
              <a:rPr lang="en-GB" sz="1500" b="1" spc="-20" dirty="0"/>
              <a:t> </a:t>
            </a:r>
            <a:r>
              <a:rPr lang="en-GB" sz="1500" b="1" spc="-20" dirty="0" err="1"/>
              <a:t>ynni</a:t>
            </a:r>
            <a:r>
              <a:rPr lang="en-GB" sz="1500" b="1" spc="-20" dirty="0"/>
              <a:t> </a:t>
            </a:r>
            <a:r>
              <a:rPr lang="en-GB" sz="1500" b="1" spc="-20" dirty="0" err="1"/>
              <a:t>adnewyddadwy</a:t>
            </a:r>
            <a:r>
              <a:rPr lang="en-GB" sz="1500" b="1" spc="-20" dirty="0"/>
              <a:t> </a:t>
            </a:r>
            <a:r>
              <a:rPr lang="en-GB" sz="1500" b="1" spc="-20" dirty="0" err="1"/>
              <a:t>i</a:t>
            </a:r>
            <a:r>
              <a:rPr lang="en-GB" sz="1500" b="1" spc="-20" dirty="0"/>
              <a:t> </a:t>
            </a:r>
            <a:r>
              <a:rPr lang="en-GB" sz="1500" b="1" spc="-20" dirty="0" err="1"/>
              <a:t>bweru</a:t>
            </a:r>
            <a:r>
              <a:rPr lang="en-GB" sz="1500" b="1" spc="-20" dirty="0"/>
              <a:t> </a:t>
            </a:r>
            <a:r>
              <a:rPr lang="en-GB" sz="1500" b="1" spc="-20" dirty="0" err="1"/>
              <a:t>dy</a:t>
            </a:r>
            <a:r>
              <a:rPr lang="en-GB" sz="1500" b="1" spc="-20" dirty="0"/>
              <a:t> </a:t>
            </a:r>
            <a:r>
              <a:rPr lang="en-GB" sz="1500" b="1" spc="-20" dirty="0" err="1"/>
              <a:t>gartref</a:t>
            </a:r>
            <a:r>
              <a:rPr lang="en-GB" sz="1500" b="1" spc="-20" dirty="0"/>
              <a:t> a </a:t>
            </a:r>
            <a:r>
              <a:rPr lang="en-GB" sz="1500" b="1" spc="-20" dirty="0" err="1"/>
              <a:t>dy</a:t>
            </a:r>
            <a:r>
              <a:rPr lang="en-GB" sz="1500" b="1" spc="-20" dirty="0"/>
              <a:t> </a:t>
            </a:r>
            <a:r>
              <a:rPr lang="en-GB" sz="1500" b="1" spc="-20" dirty="0" err="1"/>
              <a:t>ddyfeisiau</a:t>
            </a:r>
            <a:r>
              <a:rPr lang="en-GB" sz="1500" b="1" spc="-20" dirty="0"/>
              <a:t>! </a:t>
            </a:r>
          </a:p>
          <a:p>
            <a:endParaRPr lang="en-GB" sz="1500" b="1" spc="-20" dirty="0"/>
          </a:p>
          <a:p>
            <a:endParaRPr lang="en-GB" sz="1500" b="1" spc="-20" dirty="0"/>
          </a:p>
          <a:p>
            <a:endParaRPr lang="en-GB" sz="1500" b="1" spc="-20" dirty="0"/>
          </a:p>
        </p:txBody>
      </p:sp>
      <p:sp>
        <p:nvSpPr>
          <p:cNvPr id="8" name="Content Placeholder 23">
            <a:extLst>
              <a:ext uri="{FF2B5EF4-FFF2-40B4-BE49-F238E27FC236}">
                <a16:creationId xmlns:a16="http://schemas.microsoft.com/office/drawing/2014/main" id="{EABE723A-F7E9-2212-0F6D-9428570277A1}"/>
              </a:ext>
            </a:extLst>
          </p:cNvPr>
          <p:cNvSpPr txBox="1">
            <a:spLocks/>
          </p:cNvSpPr>
          <p:nvPr/>
        </p:nvSpPr>
        <p:spPr>
          <a:xfrm>
            <a:off x="574676" y="5288969"/>
            <a:ext cx="5521325" cy="530261"/>
          </a:xfrm>
          <a:prstGeom prst="rect">
            <a:avLst/>
          </a:prstGeom>
        </p:spPr>
        <p:txBody>
          <a:bodyPr vert="horz" lIns="0" tIns="0" rIns="0" bIns="0" rtlCol="0" anchor="t" anchorCtr="0">
            <a:noAutofit/>
          </a:bodyPr>
          <a:lstStyle>
            <a:lvl1pPr marL="0" indent="0" algn="l" defTabSz="914400" rtl="0" eaLnBrk="1" latinLnBrk="0" hangingPunct="1">
              <a:lnSpc>
                <a:spcPct val="110000"/>
              </a:lnSpc>
              <a:spcBef>
                <a:spcPts val="0"/>
              </a:spcBef>
              <a:spcAft>
                <a:spcPts val="900"/>
              </a:spcAft>
              <a:buFontTx/>
              <a:buNone/>
              <a:defRPr sz="1800" b="0" i="0" kern="1200" spc="-10" baseline="0">
                <a:solidFill>
                  <a:schemeClr val="bg1"/>
                </a:solidFill>
                <a:latin typeface="Arial" panose="020B0604020202020204" pitchFamily="34" charset="0"/>
                <a:ea typeface="+mn-ea"/>
                <a:cs typeface="+mn-cs"/>
              </a:defRPr>
            </a:lvl1pPr>
            <a:lvl2pPr marL="0" indent="0" algn="l" defTabSz="914400" rtl="0" eaLnBrk="1" latinLnBrk="0" hangingPunct="1">
              <a:lnSpc>
                <a:spcPct val="120000"/>
              </a:lnSpc>
              <a:spcBef>
                <a:spcPts val="0"/>
              </a:spcBef>
              <a:spcAft>
                <a:spcPts val="3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2pPr>
            <a:lvl3pPr marL="0" indent="0" algn="l" defTabSz="914400" rtl="0" eaLnBrk="1" latinLnBrk="0" hangingPunct="1">
              <a:lnSpc>
                <a:spcPct val="120000"/>
              </a:lnSpc>
              <a:spcBef>
                <a:spcPts val="0"/>
              </a:spcBef>
              <a:spcAft>
                <a:spcPts val="0"/>
              </a:spcAft>
              <a:buFont typeface="Arial" panose="020B0604020202020204" pitchFamily="34" charset="0"/>
              <a:buNone/>
              <a:defRPr sz="1200" b="0" i="0" kern="1200" spc="-10" baseline="0">
                <a:solidFill>
                  <a:schemeClr val="bg1"/>
                </a:solidFill>
                <a:latin typeface="Arial" panose="020B0604020202020204" pitchFamily="34" charset="0"/>
                <a:ea typeface="+mn-ea"/>
                <a:cs typeface="+mn-cs"/>
              </a:defRPr>
            </a:lvl3pPr>
            <a:lvl4pPr marL="129600" indent="-129600" algn="l" defTabSz="914400" rtl="0" eaLnBrk="1" latinLnBrk="0" hangingPunct="1">
              <a:lnSpc>
                <a:spcPct val="120000"/>
              </a:lnSpc>
              <a:spcBef>
                <a:spcPts val="0"/>
              </a:spcBef>
              <a:spcAft>
                <a:spcPts val="300"/>
              </a:spcAft>
              <a:buFont typeface="Arial" panose="020B0604020202020204" pitchFamily="34" charset="0"/>
              <a:buChar char="•"/>
              <a:defRPr sz="1200" b="0" i="0" kern="1200" spc="-10" baseline="0">
                <a:solidFill>
                  <a:schemeClr val="bg1"/>
                </a:solidFill>
                <a:latin typeface="Arial" panose="020B0604020202020204" pitchFamily="34" charset="0"/>
                <a:ea typeface="+mn-ea"/>
                <a:cs typeface="+mn-cs"/>
              </a:defRPr>
            </a:lvl4pPr>
            <a:lvl5pPr marL="0" indent="0" algn="l" defTabSz="914400" rtl="0" eaLnBrk="1" latinLnBrk="0" hangingPunct="1">
              <a:lnSpc>
                <a:spcPct val="100000"/>
              </a:lnSpc>
              <a:spcBef>
                <a:spcPts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500" dirty="0" err="1"/>
              <a:t>Hoffech</a:t>
            </a:r>
            <a:r>
              <a:rPr lang="en-US" sz="1500" dirty="0"/>
              <a:t> chi </a:t>
            </a:r>
            <a:r>
              <a:rPr lang="en-US" sz="1500" dirty="0" err="1"/>
              <a:t>ddarganfod</a:t>
            </a:r>
            <a:r>
              <a:rPr lang="en-US" sz="1500" dirty="0"/>
              <a:t> </a:t>
            </a:r>
            <a:r>
              <a:rPr lang="en-US" sz="1500" dirty="0" err="1"/>
              <a:t>beth</a:t>
            </a:r>
            <a:r>
              <a:rPr lang="en-US" sz="1500" dirty="0"/>
              <a:t> </a:t>
            </a:r>
            <a:r>
              <a:rPr lang="en-US" sz="1500" dirty="0" err="1"/>
              <a:t>allai</a:t>
            </a:r>
            <a:r>
              <a:rPr lang="en-US" sz="1500" dirty="0"/>
              <a:t> </a:t>
            </a:r>
            <a:r>
              <a:rPr lang="en-US" sz="1500" dirty="0" err="1"/>
              <a:t>eich</a:t>
            </a:r>
            <a:r>
              <a:rPr lang="en-US" sz="1500" dirty="0"/>
              <a:t> </a:t>
            </a:r>
            <a:r>
              <a:rPr lang="en-US" sz="1500" dirty="0" err="1"/>
              <a:t>gwastraff</a:t>
            </a:r>
            <a:r>
              <a:rPr lang="en-US" sz="1500" dirty="0"/>
              <a:t> </a:t>
            </a:r>
            <a:r>
              <a:rPr lang="en-US" sz="1500" dirty="0" err="1"/>
              <a:t>bwyd</a:t>
            </a:r>
            <a:r>
              <a:rPr lang="en-US" sz="1500" dirty="0"/>
              <a:t> </a:t>
            </a:r>
            <a:r>
              <a:rPr lang="en-US" sz="1500" dirty="0" err="1"/>
              <a:t>ei</a:t>
            </a:r>
            <a:r>
              <a:rPr lang="en-US" sz="1500" dirty="0"/>
              <a:t> </a:t>
            </a:r>
            <a:r>
              <a:rPr lang="en-US" sz="1500" dirty="0" err="1"/>
              <a:t>bweru</a:t>
            </a:r>
            <a:r>
              <a:rPr lang="en-US" sz="1500" dirty="0"/>
              <a:t>? </a:t>
            </a:r>
            <a:r>
              <a:rPr lang="en-US" sz="1500" dirty="0" err="1"/>
              <a:t>Rhowch</a:t>
            </a:r>
            <a:r>
              <a:rPr lang="en-US" sz="1500" dirty="0"/>
              <a:t> </a:t>
            </a:r>
            <a:r>
              <a:rPr lang="en-US" sz="1500" dirty="0" err="1"/>
              <a:t>gynnig</a:t>
            </a:r>
            <a:r>
              <a:rPr lang="en-US" sz="1500" dirty="0"/>
              <a:t> </a:t>
            </a:r>
            <a:r>
              <a:rPr lang="en-US" sz="1500" dirty="0" err="1"/>
              <a:t>ar</a:t>
            </a:r>
            <a:r>
              <a:rPr lang="en-US" sz="1500" dirty="0"/>
              <a:t> </a:t>
            </a:r>
            <a:r>
              <a:rPr lang="en-US" sz="1500" dirty="0" err="1"/>
              <a:t>ein</a:t>
            </a:r>
            <a:r>
              <a:rPr lang="en-US" sz="1500" dirty="0"/>
              <a:t> </a:t>
            </a:r>
            <a:r>
              <a:rPr lang="en-US" sz="1500" b="1" dirty="0" err="1"/>
              <a:t>gweithgaredd</a:t>
            </a:r>
            <a:r>
              <a:rPr lang="en-US" sz="1500" b="1" dirty="0"/>
              <a:t> Her </a:t>
            </a:r>
            <a:r>
              <a:rPr lang="en-US" sz="1500" b="1" dirty="0" err="1"/>
              <a:t>Pweru</a:t>
            </a:r>
            <a:r>
              <a:rPr lang="en-US" sz="1500" b="1" dirty="0"/>
              <a:t>. </a:t>
            </a:r>
          </a:p>
          <a:p>
            <a:endParaRPr lang="en-US" sz="1500" dirty="0"/>
          </a:p>
        </p:txBody>
      </p:sp>
    </p:spTree>
    <p:extLst>
      <p:ext uri="{BB962C8B-B14F-4D97-AF65-F5344CB8AC3E}">
        <p14:creationId xmlns:p14="http://schemas.microsoft.com/office/powerpoint/2010/main" val="37876364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2A5956-C0C0-57A0-96EE-ED075FDB380E}"/>
            </a:ext>
          </a:extLst>
        </p:cNvPr>
        <p:cNvGrpSpPr/>
        <p:nvPr/>
      </p:nvGrpSpPr>
      <p:grpSpPr>
        <a:xfrm>
          <a:off x="0" y="0"/>
          <a:ext cx="0" cy="0"/>
          <a:chOff x="0" y="0"/>
          <a:chExt cx="0" cy="0"/>
        </a:xfrm>
      </p:grpSpPr>
      <p:pic>
        <p:nvPicPr>
          <p:cNvPr id="19" name="Graphic 18">
            <a:extLst>
              <a:ext uri="{FF2B5EF4-FFF2-40B4-BE49-F238E27FC236}">
                <a16:creationId xmlns:a16="http://schemas.microsoft.com/office/drawing/2014/main" id="{C0D0534D-18DF-5809-317A-DAE07FFE3D9B}"/>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3419" y="213769"/>
            <a:ext cx="3495675" cy="275523"/>
          </a:xfrm>
          <a:prstGeom prst="rect">
            <a:avLst/>
          </a:prstGeom>
        </p:spPr>
      </p:pic>
      <p:sp>
        <p:nvSpPr>
          <p:cNvPr id="29" name="Content Placeholder 28">
            <a:extLst>
              <a:ext uri="{FF2B5EF4-FFF2-40B4-BE49-F238E27FC236}">
                <a16:creationId xmlns:a16="http://schemas.microsoft.com/office/drawing/2014/main" id="{D7E9AAE0-E41A-F347-FFC0-91102F899FEA}"/>
              </a:ext>
            </a:extLst>
          </p:cNvPr>
          <p:cNvSpPr>
            <a:spLocks noGrp="1"/>
          </p:cNvSpPr>
          <p:nvPr>
            <p:ph idx="18"/>
          </p:nvPr>
        </p:nvSpPr>
        <p:spPr>
          <a:xfrm>
            <a:off x="574675" y="218701"/>
            <a:ext cx="3495675" cy="334097"/>
          </a:xfrm>
        </p:spPr>
        <p:txBody>
          <a:bodyPr/>
          <a:lstStyle/>
          <a:p>
            <a:r>
              <a:rPr lang="cy-GB" dirty="0"/>
              <a:t>Ailgylchu bwyd anfwytadwy: Y wyddoniaeth </a:t>
            </a:r>
          </a:p>
        </p:txBody>
      </p:sp>
      <p:sp>
        <p:nvSpPr>
          <p:cNvPr id="28" name="Title 27">
            <a:extLst>
              <a:ext uri="{FF2B5EF4-FFF2-40B4-BE49-F238E27FC236}">
                <a16:creationId xmlns:a16="http://schemas.microsoft.com/office/drawing/2014/main" id="{1931263F-C441-1AEF-D974-2EB0821AE4B8}"/>
              </a:ext>
            </a:extLst>
          </p:cNvPr>
          <p:cNvSpPr>
            <a:spLocks noGrp="1"/>
          </p:cNvSpPr>
          <p:nvPr>
            <p:ph type="title"/>
          </p:nvPr>
        </p:nvSpPr>
        <p:spPr>
          <a:xfrm>
            <a:off x="574674" y="534988"/>
            <a:ext cx="6740525" cy="755650"/>
          </a:xfrm>
        </p:spPr>
        <p:txBody>
          <a:bodyPr/>
          <a:lstStyle/>
          <a:p>
            <a:r>
              <a:rPr lang="cy-GB" dirty="0"/>
              <a:t>Wyddoch chi: Mae’n bosibl </a:t>
            </a:r>
            <a:br>
              <a:rPr lang="cy-GB" dirty="0"/>
            </a:br>
            <a:r>
              <a:rPr lang="cy-GB" dirty="0"/>
              <a:t>troi gwastraff bwyd yn ynni?</a:t>
            </a:r>
          </a:p>
        </p:txBody>
      </p:sp>
      <p:pic>
        <p:nvPicPr>
          <p:cNvPr id="31" name="Graphic 30">
            <a:extLst>
              <a:ext uri="{FF2B5EF4-FFF2-40B4-BE49-F238E27FC236}">
                <a16:creationId xmlns:a16="http://schemas.microsoft.com/office/drawing/2014/main" id="{E0C59E1C-9CD2-8855-5450-FC3093A01A0F}"/>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6200000">
            <a:off x="5698798" y="498912"/>
            <a:ext cx="755725" cy="11055350"/>
          </a:xfrm>
          <a:prstGeom prst="rect">
            <a:avLst/>
          </a:prstGeom>
        </p:spPr>
      </p:pic>
      <p:pic>
        <p:nvPicPr>
          <p:cNvPr id="32" name="Graphic 31">
            <a:extLst>
              <a:ext uri="{FF2B5EF4-FFF2-40B4-BE49-F238E27FC236}">
                <a16:creationId xmlns:a16="http://schemas.microsoft.com/office/drawing/2014/main" id="{56781689-9F88-DF28-64BF-05CB65A6A7ED}"/>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108948" y="2012637"/>
            <a:ext cx="3495675" cy="2026187"/>
          </a:xfrm>
          <a:prstGeom prst="rect">
            <a:avLst/>
          </a:prstGeom>
        </p:spPr>
      </p:pic>
      <p:pic>
        <p:nvPicPr>
          <p:cNvPr id="33" name="Graphic 32">
            <a:extLst>
              <a:ext uri="{FF2B5EF4-FFF2-40B4-BE49-F238E27FC236}">
                <a16:creationId xmlns:a16="http://schemas.microsoft.com/office/drawing/2014/main" id="{016C7180-12CD-EB2A-A2FB-DCF6A0B3DF85}"/>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rot="5400000">
            <a:off x="4383904" y="1956999"/>
            <a:ext cx="3385513" cy="3540699"/>
          </a:xfrm>
          <a:prstGeom prst="rect">
            <a:avLst/>
          </a:prstGeom>
        </p:spPr>
      </p:pic>
      <p:sp>
        <p:nvSpPr>
          <p:cNvPr id="34" name="Content Placeholder 10">
            <a:extLst>
              <a:ext uri="{FF2B5EF4-FFF2-40B4-BE49-F238E27FC236}">
                <a16:creationId xmlns:a16="http://schemas.microsoft.com/office/drawing/2014/main" id="{F8396CC7-5B2E-DC14-C9CB-CC434C28B13A}"/>
              </a:ext>
            </a:extLst>
          </p:cNvPr>
          <p:cNvSpPr txBox="1">
            <a:spLocks/>
          </p:cNvSpPr>
          <p:nvPr/>
        </p:nvSpPr>
        <p:spPr>
          <a:xfrm>
            <a:off x="574675" y="2126937"/>
            <a:ext cx="3495675" cy="755725"/>
          </a:xfrm>
          <a:prstGeom prst="rect">
            <a:avLst/>
          </a:prstGeom>
        </p:spPr>
        <p:txBody>
          <a:bodyPr vert="horz" lIns="0" tIns="0" rIns="0" bIns="0" rtlCol="0" anchor="t" anchorCtr="0">
            <a:noAutofit/>
          </a:bodyPr>
          <a:lstStyle>
            <a:lvl1pPr marL="0" indent="0" algn="l" defTabSz="914400" rtl="0" eaLnBrk="1" latinLnBrk="0" hangingPunct="1">
              <a:lnSpc>
                <a:spcPct val="110000"/>
              </a:lnSpc>
              <a:spcBef>
                <a:spcPct val="0"/>
              </a:spcBef>
              <a:spcAft>
                <a:spcPts val="9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a:solidFill>
                  <a:srgbClr val="0D0802"/>
                </a:solidFill>
                <a:latin typeface="Arial"/>
                <a:ea typeface="Arial"/>
                <a:cs typeface="Arial"/>
              </a:rPr>
              <a:t>Yn ystod treulio anaerobig, mae bacteria’n dadelfennu gwastraff bwyd heb ocsigen.</a:t>
            </a:r>
          </a:p>
          <a:p>
            <a:r>
              <a:rPr lang="cy-GB">
                <a:solidFill>
                  <a:srgbClr val="0D0802"/>
                </a:solidFill>
                <a:latin typeface="Arial"/>
                <a:ea typeface="Arial"/>
                <a:cs typeface="Arial"/>
              </a:rPr>
              <a:t>Wrth i’r bacteria fwyta’r gwastraff bwyd, maen nhw’n rhyddhau </a:t>
            </a:r>
            <a:br>
              <a:rPr lang="cy-GB">
                <a:solidFill>
                  <a:srgbClr val="0D0802"/>
                </a:solidFill>
                <a:latin typeface="Arial"/>
                <a:ea typeface="Arial"/>
                <a:cs typeface="Arial"/>
              </a:rPr>
            </a:br>
            <a:r>
              <a:rPr lang="cy-GB">
                <a:solidFill>
                  <a:srgbClr val="0D0802"/>
                </a:solidFill>
                <a:latin typeface="Arial"/>
                <a:ea typeface="Arial"/>
                <a:cs typeface="Arial"/>
              </a:rPr>
              <a:t>bio-nwy (methan yn bennaf).</a:t>
            </a:r>
          </a:p>
          <a:p>
            <a:r>
              <a:rPr lang="cy-GB" b="1">
                <a:solidFill>
                  <a:srgbClr val="0D0802"/>
                </a:solidFill>
                <a:latin typeface="Arial"/>
                <a:ea typeface="Arial"/>
                <a:cs typeface="Arial"/>
              </a:rPr>
              <a:t>Mae bio-nwy yn danwydd amlddefnydd sy’n gallu pweru cartrefi, ysgolion, busnesau </a:t>
            </a:r>
            <a:br>
              <a:rPr lang="cy-GB" b="1">
                <a:solidFill>
                  <a:srgbClr val="0D0802"/>
                </a:solidFill>
                <a:latin typeface="Arial"/>
                <a:ea typeface="Arial"/>
                <a:cs typeface="Arial"/>
              </a:rPr>
            </a:br>
            <a:r>
              <a:rPr lang="cy-GB" b="1">
                <a:solidFill>
                  <a:srgbClr val="0D0802"/>
                </a:solidFill>
                <a:latin typeface="Arial"/>
                <a:ea typeface="Arial"/>
                <a:cs typeface="Arial"/>
              </a:rPr>
              <a:t>a cherbydau.</a:t>
            </a:r>
            <a:endParaRPr lang="cy-GB" b="1" dirty="0">
              <a:solidFill>
                <a:srgbClr val="0D0802"/>
              </a:solidFill>
              <a:latin typeface="Arial"/>
              <a:ea typeface="Arial"/>
              <a:cs typeface="Arial"/>
            </a:endParaRPr>
          </a:p>
        </p:txBody>
      </p:sp>
      <p:sp>
        <p:nvSpPr>
          <p:cNvPr id="35" name="Content Placeholder 13">
            <a:extLst>
              <a:ext uri="{FF2B5EF4-FFF2-40B4-BE49-F238E27FC236}">
                <a16:creationId xmlns:a16="http://schemas.microsoft.com/office/drawing/2014/main" id="{1585013A-6D04-CCD8-AD56-3EEBCC8B951E}"/>
              </a:ext>
            </a:extLst>
          </p:cNvPr>
          <p:cNvSpPr txBox="1">
            <a:spLocks/>
          </p:cNvSpPr>
          <p:nvPr/>
        </p:nvSpPr>
        <p:spPr>
          <a:xfrm>
            <a:off x="828548" y="5760978"/>
            <a:ext cx="11049000" cy="554037"/>
          </a:xfrm>
          <a:prstGeom prst="rect">
            <a:avLst/>
          </a:prstGeom>
        </p:spPr>
        <p:txBody>
          <a:bodyPr vert="horz" lIns="0" tIns="0" rIns="0" bIns="0" rtlCol="0" anchor="t" anchorCtr="0">
            <a:noAutofit/>
          </a:bodyPr>
          <a:lstStyle>
            <a:lvl1pPr marL="0" indent="0" algn="l" defTabSz="914400" rtl="0" eaLnBrk="1" latinLnBrk="0" hangingPunct="1">
              <a:lnSpc>
                <a:spcPct val="110000"/>
              </a:lnSpc>
              <a:spcBef>
                <a:spcPct val="0"/>
              </a:spcBef>
              <a:spcAft>
                <a:spcPct val="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2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20" baseline="0">
                <a:solidFill>
                  <a:schemeClr val="tx1"/>
                </a:solidFill>
                <a:latin typeface="Arial" panose="020B0604020202020204" pitchFamily="34" charset="0"/>
                <a:ea typeface="+mn-ea"/>
                <a:cs typeface="+mn-cs"/>
              </a:defRPr>
            </a:lvl3pPr>
            <a:lvl4pPr marL="172800" indent="-172800" algn="l" defTabSz="914400" rtl="0" eaLnBrk="1" latinLnBrk="0" hangingPunct="1">
              <a:lnSpc>
                <a:spcPct val="120000"/>
              </a:lnSpc>
              <a:spcBef>
                <a:spcPct val="0"/>
              </a:spcBef>
              <a:spcAft>
                <a:spcPts val="1200"/>
              </a:spcAft>
              <a:buFont typeface="Apple Symbols" panose="02000000000000000000" pitchFamily="2" charset="-79"/>
              <a:buChar char="⎻"/>
              <a:defRPr sz="1200" b="0" i="0" kern="1200" spc="-2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cy-GB" sz="1600" dirty="0">
                <a:solidFill>
                  <a:schemeClr val="bg1"/>
                </a:solidFill>
                <a:latin typeface="Arial"/>
                <a:ea typeface="Arial"/>
                <a:cs typeface="Arial"/>
              </a:rPr>
              <a:t>Hoffech chi ddysgu mwy am sut mae treulio anaerobig yn helpu creu ynni gwyrdd? </a:t>
            </a:r>
            <a:br>
              <a:rPr lang="cy-GB" sz="1600" dirty="0">
                <a:solidFill>
                  <a:schemeClr val="bg1"/>
                </a:solidFill>
              </a:rPr>
            </a:br>
            <a:r>
              <a:rPr lang="cy-GB" sz="1600" dirty="0">
                <a:solidFill>
                  <a:schemeClr val="bg1"/>
                </a:solidFill>
                <a:latin typeface="Arial"/>
                <a:ea typeface="Arial"/>
                <a:cs typeface="Arial"/>
              </a:rPr>
              <a:t>Rhowch gynnig ar yr </a:t>
            </a:r>
            <a:r>
              <a:rPr lang="cy-GB" sz="1600" b="1" dirty="0">
                <a:solidFill>
                  <a:schemeClr val="bg1"/>
                </a:solidFill>
                <a:latin typeface="Arial"/>
                <a:ea typeface="Arial"/>
                <a:cs typeface="Arial"/>
              </a:rPr>
              <a:t>arbrawf Her Gwyddoniaeth </a:t>
            </a:r>
            <a:r>
              <a:rPr lang="cy-GB" sz="1600" dirty="0">
                <a:solidFill>
                  <a:schemeClr val="bg1"/>
                </a:solidFill>
                <a:latin typeface="Arial"/>
                <a:ea typeface="Arial"/>
                <a:cs typeface="Arial"/>
              </a:rPr>
              <a:t>difyr! </a:t>
            </a:r>
          </a:p>
        </p:txBody>
      </p:sp>
      <p:sp>
        <p:nvSpPr>
          <p:cNvPr id="36" name="Content Placeholder 29">
            <a:extLst>
              <a:ext uri="{FF2B5EF4-FFF2-40B4-BE49-F238E27FC236}">
                <a16:creationId xmlns:a16="http://schemas.microsoft.com/office/drawing/2014/main" id="{C266F4D4-5F46-D59E-5D5B-EE6104281429}"/>
              </a:ext>
            </a:extLst>
          </p:cNvPr>
          <p:cNvSpPr txBox="1">
            <a:spLocks/>
          </p:cNvSpPr>
          <p:nvPr/>
        </p:nvSpPr>
        <p:spPr>
          <a:xfrm>
            <a:off x="4291704" y="2034592"/>
            <a:ext cx="3616322" cy="2578202"/>
          </a:xfrm>
          <a:prstGeom prst="rect">
            <a:avLst/>
          </a:prstGeom>
        </p:spPr>
        <p:txBody>
          <a:bodyPr vert="horz" lIns="180000" tIns="144000" rIns="144000" bIns="144000" rtlCol="0" anchor="t" anchorCtr="0">
            <a:noAutofit/>
          </a:bodyPr>
          <a:lstStyle>
            <a:lvl1pPr marL="0" indent="0" algn="l" defTabSz="914400" rtl="0" eaLnBrk="1" latinLnBrk="0" hangingPunct="1">
              <a:lnSpc>
                <a:spcPct val="110000"/>
              </a:lnSpc>
              <a:spcBef>
                <a:spcPct val="0"/>
              </a:spcBef>
              <a:spcAft>
                <a:spcPts val="9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6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6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6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dirty="0">
                <a:solidFill>
                  <a:srgbClr val="0D0802"/>
                </a:solidFill>
                <a:latin typeface="Arial"/>
                <a:ea typeface="Arial"/>
                <a:cs typeface="Arial"/>
              </a:rPr>
              <a:t>Y llynedd, fe wnaethom ailgylchu digon o wastraff bwyd i bweru </a:t>
            </a:r>
            <a:r>
              <a:rPr lang="cy-GB" b="1" dirty="0">
                <a:solidFill>
                  <a:srgbClr val="0D0802"/>
                </a:solidFill>
                <a:latin typeface="Arial"/>
                <a:ea typeface="Arial"/>
                <a:cs typeface="Arial"/>
              </a:rPr>
              <a:t>10,000 o gartrefi </a:t>
            </a:r>
            <a:r>
              <a:rPr lang="cy-GB" dirty="0">
                <a:solidFill>
                  <a:srgbClr val="0D0802"/>
                </a:solidFill>
                <a:latin typeface="Arial"/>
                <a:ea typeface="Arial"/>
                <a:cs typeface="Arial"/>
              </a:rPr>
              <a:t>am flwyddyn gyfan, neu </a:t>
            </a:r>
            <a:r>
              <a:rPr lang="cy-GB" b="1" dirty="0">
                <a:solidFill>
                  <a:srgbClr val="0D0802"/>
                </a:solidFill>
                <a:latin typeface="Arial"/>
                <a:ea typeface="Arial"/>
                <a:cs typeface="Arial"/>
              </a:rPr>
              <a:t>160 o ysgolion </a:t>
            </a:r>
            <a:br>
              <a:rPr lang="cy-GB" b="1" dirty="0">
                <a:solidFill>
                  <a:srgbClr val="0D0802"/>
                </a:solidFill>
                <a:latin typeface="Arial"/>
                <a:ea typeface="Arial"/>
                <a:cs typeface="Arial"/>
              </a:rPr>
            </a:br>
            <a:r>
              <a:rPr lang="cy-GB" dirty="0">
                <a:solidFill>
                  <a:srgbClr val="0D0802"/>
                </a:solidFill>
                <a:latin typeface="Arial"/>
                <a:ea typeface="Arial"/>
                <a:cs typeface="Arial"/>
              </a:rPr>
              <a:t>am flwyddyn academaidd. </a:t>
            </a:r>
          </a:p>
        </p:txBody>
      </p:sp>
      <p:pic>
        <p:nvPicPr>
          <p:cNvPr id="37" name="Picture 36">
            <a:extLst>
              <a:ext uri="{FF2B5EF4-FFF2-40B4-BE49-F238E27FC236}">
                <a16:creationId xmlns:a16="http://schemas.microsoft.com/office/drawing/2014/main" id="{8BBEF295-7EB8-64A6-4C63-F3EE9BAC653D}"/>
              </a:ext>
            </a:extLst>
          </p:cNvPr>
          <p:cNvPicPr>
            <a:picLocks noChangeAspect="1"/>
          </p:cNvPicPr>
          <p:nvPr/>
        </p:nvPicPr>
        <p:blipFill>
          <a:blip r:embed="rId11"/>
          <a:stretch>
            <a:fillRect/>
          </a:stretch>
        </p:blipFill>
        <p:spPr>
          <a:xfrm>
            <a:off x="8250235" y="2118950"/>
            <a:ext cx="3213100" cy="1790700"/>
          </a:xfrm>
          <a:prstGeom prst="rect">
            <a:avLst/>
          </a:prstGeom>
        </p:spPr>
      </p:pic>
      <p:pic>
        <p:nvPicPr>
          <p:cNvPr id="38" name="Graphic 37">
            <a:hlinkClick r:id="rId12"/>
            <a:extLst>
              <a:ext uri="{FF2B5EF4-FFF2-40B4-BE49-F238E27FC236}">
                <a16:creationId xmlns:a16="http://schemas.microsoft.com/office/drawing/2014/main" id="{635050BA-6D32-05DA-DF06-F177F6416CA2}"/>
              </a:ext>
            </a:extLst>
          </p:cNvPr>
          <p:cNvPicPr>
            <a:picLocks noChangeAspect="1"/>
          </p:cNvPicPr>
          <p:nvPr/>
        </p:nvPicPr>
        <p:blipFill>
          <a:blip r:embed="rId13">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9513324" y="2670839"/>
            <a:ext cx="686921" cy="686921"/>
          </a:xfrm>
          <a:prstGeom prst="rect">
            <a:avLst/>
          </a:prstGeom>
        </p:spPr>
      </p:pic>
      <p:pic>
        <p:nvPicPr>
          <p:cNvPr id="39" name="Picture 38">
            <a:extLst>
              <a:ext uri="{FF2B5EF4-FFF2-40B4-BE49-F238E27FC236}">
                <a16:creationId xmlns:a16="http://schemas.microsoft.com/office/drawing/2014/main" id="{B6C3B3B5-E78C-C929-F4CD-F0414C9E440F}"/>
              </a:ext>
            </a:extLst>
          </p:cNvPr>
          <p:cNvPicPr>
            <a:picLocks noChangeAspect="1"/>
          </p:cNvPicPr>
          <p:nvPr/>
        </p:nvPicPr>
        <p:blipFill rotWithShape="1">
          <a:blip r:embed="rId15" cstate="email">
            <a:extLst>
              <a:ext uri="{28A0092B-C50C-407E-A947-70E740481C1C}">
                <a14:useLocalDpi xmlns:a14="http://schemas.microsoft.com/office/drawing/2010/main"/>
              </a:ext>
            </a:extLst>
          </a:blip>
          <a:srcRect r="-70"/>
          <a:stretch/>
        </p:blipFill>
        <p:spPr>
          <a:xfrm>
            <a:off x="4484140" y="3756746"/>
            <a:ext cx="3213847" cy="1517605"/>
          </a:xfrm>
          <a:prstGeom prst="rect">
            <a:avLst/>
          </a:prstGeom>
        </p:spPr>
      </p:pic>
    </p:spTree>
    <p:extLst>
      <p:ext uri="{BB962C8B-B14F-4D97-AF65-F5344CB8AC3E}">
        <p14:creationId xmlns:p14="http://schemas.microsoft.com/office/powerpoint/2010/main" val="589589554"/>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Graphic 32">
            <a:extLst>
              <a:ext uri="{FF2B5EF4-FFF2-40B4-BE49-F238E27FC236}">
                <a16:creationId xmlns:a16="http://schemas.microsoft.com/office/drawing/2014/main" id="{98598F1B-21DC-0221-1CEB-60B033168080}"/>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4365" y="213769"/>
            <a:ext cx="2229338" cy="275523"/>
          </a:xfrm>
          <a:prstGeom prst="rect">
            <a:avLst/>
          </a:prstGeom>
        </p:spPr>
      </p:pic>
      <p:sp>
        <p:nvSpPr>
          <p:cNvPr id="11" name="Content Placeholder 10">
            <a:extLst>
              <a:ext uri="{FF2B5EF4-FFF2-40B4-BE49-F238E27FC236}">
                <a16:creationId xmlns:a16="http://schemas.microsoft.com/office/drawing/2014/main" id="{816CCAA5-1114-0A85-683F-8F9D113789BC}"/>
              </a:ext>
            </a:extLst>
          </p:cNvPr>
          <p:cNvSpPr>
            <a:spLocks noGrp="1"/>
          </p:cNvSpPr>
          <p:nvPr>
            <p:ph idx="16"/>
          </p:nvPr>
        </p:nvSpPr>
        <p:spPr>
          <a:xfrm>
            <a:off x="574675" y="218701"/>
            <a:ext cx="3495675" cy="334097"/>
          </a:xfrm>
        </p:spPr>
        <p:txBody>
          <a:bodyPr/>
          <a:lstStyle/>
          <a:p>
            <a:r>
              <a:rPr lang="cy-GB"/>
              <a:t>Ailgylchu bwyd anfwytadwy</a:t>
            </a:r>
          </a:p>
        </p:txBody>
      </p:sp>
      <p:sp>
        <p:nvSpPr>
          <p:cNvPr id="9" name="Title 8">
            <a:extLst>
              <a:ext uri="{FF2B5EF4-FFF2-40B4-BE49-F238E27FC236}">
                <a16:creationId xmlns:a16="http://schemas.microsoft.com/office/drawing/2014/main" id="{07D0CC77-D73E-4462-EFED-8C3377D84932}"/>
              </a:ext>
            </a:extLst>
          </p:cNvPr>
          <p:cNvSpPr>
            <a:spLocks noGrp="1"/>
          </p:cNvSpPr>
          <p:nvPr>
            <p:ph type="title"/>
          </p:nvPr>
        </p:nvSpPr>
        <p:spPr>
          <a:xfrm>
            <a:off x="574675" y="535214"/>
            <a:ext cx="5837500" cy="755725"/>
          </a:xfrm>
        </p:spPr>
        <p:txBody>
          <a:bodyPr/>
          <a:lstStyle/>
          <a:p>
            <a:r>
              <a:rPr lang="cy-GB" dirty="0"/>
              <a:t>Beth allwn ni ei fwydo i’r cadi?</a:t>
            </a:r>
          </a:p>
        </p:txBody>
      </p:sp>
      <p:pic>
        <p:nvPicPr>
          <p:cNvPr id="45" name="Graphic 44">
            <a:extLst>
              <a:ext uri="{FF2B5EF4-FFF2-40B4-BE49-F238E27FC236}">
                <a16:creationId xmlns:a16="http://schemas.microsoft.com/office/drawing/2014/main" id="{BF4BA8BC-B4C6-FDFC-B0F4-84F36C7FBB92}"/>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5400000">
            <a:off x="1099882" y="4297296"/>
            <a:ext cx="1512981" cy="2537999"/>
          </a:xfrm>
          <a:prstGeom prst="rect">
            <a:avLst/>
          </a:prstGeom>
        </p:spPr>
      </p:pic>
      <p:pic>
        <p:nvPicPr>
          <p:cNvPr id="46" name="Graphic 45">
            <a:extLst>
              <a:ext uri="{FF2B5EF4-FFF2-40B4-BE49-F238E27FC236}">
                <a16:creationId xmlns:a16="http://schemas.microsoft.com/office/drawing/2014/main" id="{6E7E7576-C82F-87EF-AF3F-9B2906CE4EA5}"/>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5400000">
            <a:off x="3912092" y="4297298"/>
            <a:ext cx="1512981" cy="2537999"/>
          </a:xfrm>
          <a:prstGeom prst="rect">
            <a:avLst/>
          </a:prstGeom>
        </p:spPr>
      </p:pic>
      <p:pic>
        <p:nvPicPr>
          <p:cNvPr id="47" name="Graphic 46">
            <a:extLst>
              <a:ext uri="{FF2B5EF4-FFF2-40B4-BE49-F238E27FC236}">
                <a16:creationId xmlns:a16="http://schemas.microsoft.com/office/drawing/2014/main" id="{4C4F22B9-71B2-0587-15E6-78C49E845763}"/>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6200000">
            <a:off x="6747650" y="4297295"/>
            <a:ext cx="1512983" cy="2537999"/>
          </a:xfrm>
          <a:prstGeom prst="rect">
            <a:avLst/>
          </a:prstGeom>
        </p:spPr>
      </p:pic>
      <p:pic>
        <p:nvPicPr>
          <p:cNvPr id="48" name="Graphic 47">
            <a:extLst>
              <a:ext uri="{FF2B5EF4-FFF2-40B4-BE49-F238E27FC236}">
                <a16:creationId xmlns:a16="http://schemas.microsoft.com/office/drawing/2014/main" id="{BB7BD189-67E0-7FE7-A628-7E5C77DBA862}"/>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5400000">
            <a:off x="9598707" y="4297299"/>
            <a:ext cx="1512981" cy="2537999"/>
          </a:xfrm>
          <a:prstGeom prst="rect">
            <a:avLst/>
          </a:prstGeom>
        </p:spPr>
      </p:pic>
      <p:pic>
        <p:nvPicPr>
          <p:cNvPr id="49" name="Picture 48" descr="A banana on a black background&#10;&#10;Description automatically generated">
            <a:extLst>
              <a:ext uri="{FF2B5EF4-FFF2-40B4-BE49-F238E27FC236}">
                <a16:creationId xmlns:a16="http://schemas.microsoft.com/office/drawing/2014/main" id="{BC23CD5B-B5EA-AB0B-5D05-FB69500A6CE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6954730">
            <a:off x="4769600" y="5080407"/>
            <a:ext cx="1722627" cy="870542"/>
          </a:xfrm>
          <a:prstGeom prst="rect">
            <a:avLst/>
          </a:prstGeom>
        </p:spPr>
      </p:pic>
      <p:pic>
        <p:nvPicPr>
          <p:cNvPr id="50" name="Picture 49">
            <a:extLst>
              <a:ext uri="{FF2B5EF4-FFF2-40B4-BE49-F238E27FC236}">
                <a16:creationId xmlns:a16="http://schemas.microsoft.com/office/drawing/2014/main" id="{49C21831-F4E5-3857-5C3A-89969BA88913}"/>
              </a:ext>
            </a:extLst>
          </p:cNvPr>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rot="537007">
            <a:off x="8089726" y="4802961"/>
            <a:ext cx="648587" cy="1448255"/>
          </a:xfrm>
          <a:prstGeom prst="rect">
            <a:avLst/>
          </a:prstGeom>
        </p:spPr>
      </p:pic>
      <p:pic>
        <p:nvPicPr>
          <p:cNvPr id="51" name="Picture 50" descr="A green stalk of leek&#10;&#10;Description automatically generated">
            <a:extLst>
              <a:ext uri="{FF2B5EF4-FFF2-40B4-BE49-F238E27FC236}">
                <a16:creationId xmlns:a16="http://schemas.microsoft.com/office/drawing/2014/main" id="{62949838-53F1-59A5-EB0B-151101305C37}"/>
              </a:ext>
            </a:extLst>
          </p:cNvPr>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rot="220068" flipH="1">
            <a:off x="10959353" y="4487224"/>
            <a:ext cx="606963" cy="1726215"/>
          </a:xfrm>
          <a:prstGeom prst="rect">
            <a:avLst/>
          </a:prstGeom>
        </p:spPr>
      </p:pic>
      <p:pic>
        <p:nvPicPr>
          <p:cNvPr id="52" name="Picture 51" descr="A close up of a potato&#10;&#10;Description automatically generated">
            <a:extLst>
              <a:ext uri="{FF2B5EF4-FFF2-40B4-BE49-F238E27FC236}">
                <a16:creationId xmlns:a16="http://schemas.microsoft.com/office/drawing/2014/main" id="{FA8DDCCA-F807-C1C8-577C-99289F531B72}"/>
              </a:ext>
            </a:extLst>
          </p:cNvPr>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a:xfrm>
            <a:off x="2351741" y="5440686"/>
            <a:ext cx="820771" cy="802898"/>
          </a:xfrm>
          <a:prstGeom prst="rect">
            <a:avLst/>
          </a:prstGeom>
        </p:spPr>
      </p:pic>
      <p:sp>
        <p:nvSpPr>
          <p:cNvPr id="53" name="Content Placeholder 9">
            <a:extLst>
              <a:ext uri="{FF2B5EF4-FFF2-40B4-BE49-F238E27FC236}">
                <a16:creationId xmlns:a16="http://schemas.microsoft.com/office/drawing/2014/main" id="{8FC6E0F7-EB08-9818-89F5-76B83DDE17D6}"/>
              </a:ext>
            </a:extLst>
          </p:cNvPr>
          <p:cNvSpPr>
            <a:spLocks noGrp="1"/>
          </p:cNvSpPr>
          <p:nvPr>
            <p:ph idx="14"/>
          </p:nvPr>
        </p:nvSpPr>
        <p:spPr>
          <a:xfrm>
            <a:off x="590510" y="1289995"/>
            <a:ext cx="11398290" cy="1050168"/>
          </a:xfrm>
        </p:spPr>
        <p:txBody>
          <a:bodyPr/>
          <a:lstStyle/>
          <a:p>
            <a:r>
              <a:rPr lang="cy-GB" b="0" i="0" strike="noStrike" cap="none" spc="-10" baseline="0" dirty="0">
                <a:solidFill>
                  <a:srgbClr val="0D0802"/>
                </a:solidFill>
                <a:effectLst/>
                <a:latin typeface="Arial"/>
                <a:ea typeface="Arial"/>
                <a:cs typeface="Arial"/>
              </a:rPr>
              <a:t>Rydym wedi creu’r rysetiau hwyliog hyn i ddefnyddio bwyd sydd mewn perygl o gael ei wastraffu! </a:t>
            </a:r>
            <a:br>
              <a:rPr dirty="0"/>
            </a:br>
            <a:r>
              <a:rPr lang="cy-GB" b="0" i="0" strike="noStrike" cap="none" spc="-10" baseline="0" dirty="0">
                <a:solidFill>
                  <a:srgbClr val="0D0802"/>
                </a:solidFill>
                <a:effectLst/>
                <a:latin typeface="Arial"/>
                <a:ea typeface="Arial"/>
                <a:cs typeface="Arial"/>
              </a:rPr>
              <a:t>Ar gyfer pob un o’r rysetiau hyn, pa wastraff bwyd anfwytadwy fuasech chi’n ei roi yn eich cadi gwastraff bwyd?</a:t>
            </a:r>
          </a:p>
        </p:txBody>
      </p:sp>
      <p:sp>
        <p:nvSpPr>
          <p:cNvPr id="58" name="Content Placeholder 12">
            <a:extLst>
              <a:ext uri="{FF2B5EF4-FFF2-40B4-BE49-F238E27FC236}">
                <a16:creationId xmlns:a16="http://schemas.microsoft.com/office/drawing/2014/main" id="{CAD1CFB5-4E40-6722-F6EC-E50D667EFE2D}"/>
              </a:ext>
            </a:extLst>
          </p:cNvPr>
          <p:cNvSpPr>
            <a:spLocks noGrp="1"/>
          </p:cNvSpPr>
          <p:nvPr>
            <p:ph idx="18"/>
          </p:nvPr>
        </p:nvSpPr>
        <p:spPr>
          <a:xfrm>
            <a:off x="587784" y="2403962"/>
            <a:ext cx="2538000" cy="3325144"/>
          </a:xfrm>
        </p:spPr>
        <p:txBody>
          <a:bodyPr/>
          <a:lstStyle/>
          <a:p>
            <a:r>
              <a:rPr lang="cy-GB" sz="1800" b="0" i="0" strike="noStrike" cap="none" spc="-10" baseline="0" dirty="0">
                <a:solidFill>
                  <a:srgbClr val="0D0802"/>
                </a:solidFill>
                <a:effectLst/>
                <a:latin typeface="Arial"/>
                <a:ea typeface="Arial"/>
                <a:cs typeface="Arial"/>
              </a:rPr>
              <a:t>Achub </a:t>
            </a:r>
            <a:r>
              <a:rPr lang="cy-GB" sz="1800" b="1" i="0" strike="noStrike" cap="none" spc="-10" baseline="0" dirty="0">
                <a:solidFill>
                  <a:srgbClr val="0D0802"/>
                </a:solidFill>
                <a:effectLst/>
                <a:latin typeface="Arial"/>
                <a:ea typeface="Arial"/>
                <a:cs typeface="Arial"/>
              </a:rPr>
              <a:t>taten </a:t>
            </a:r>
            <a:r>
              <a:rPr lang="cy-GB" sz="1800" b="0" i="0" strike="noStrike" cap="none" spc="-10" baseline="0" dirty="0">
                <a:solidFill>
                  <a:srgbClr val="0D0802"/>
                </a:solidFill>
                <a:effectLst/>
                <a:latin typeface="Arial"/>
                <a:ea typeface="Arial"/>
                <a:cs typeface="Arial"/>
              </a:rPr>
              <a:t>drwy wneud </a:t>
            </a:r>
            <a:r>
              <a:rPr lang="cy-GB" sz="1800" b="1" i="0" strike="noStrike" cap="none" spc="-10" baseline="0" dirty="0">
                <a:solidFill>
                  <a:srgbClr val="0D0802"/>
                </a:solidFill>
                <a:effectLst/>
                <a:latin typeface="Arial"/>
                <a:ea typeface="Arial"/>
                <a:cs typeface="Arial"/>
              </a:rPr>
              <a:t>omled ffansi</a:t>
            </a:r>
            <a:endParaRPr lang="en-US" sz="1800" b="1" dirty="0"/>
          </a:p>
          <a:p>
            <a:pPr lvl="3">
              <a:lnSpc>
                <a:spcPct val="110000"/>
              </a:lnSpc>
              <a:spcAft>
                <a:spcPct val="0"/>
              </a:spcAft>
            </a:pPr>
            <a:r>
              <a:rPr lang="cy-GB" sz="1800" b="0" i="0" strike="noStrike" cap="none" spc="-10" baseline="0" dirty="0">
                <a:solidFill>
                  <a:srgbClr val="0D0802"/>
                </a:solidFill>
                <a:effectLst/>
                <a:latin typeface="Arial"/>
                <a:ea typeface="Arial"/>
                <a:cs typeface="Arial"/>
              </a:rPr>
              <a:t>Wyau</a:t>
            </a:r>
          </a:p>
          <a:p>
            <a:pPr lvl="3">
              <a:lnSpc>
                <a:spcPct val="110000"/>
              </a:lnSpc>
              <a:spcAft>
                <a:spcPct val="0"/>
              </a:spcAft>
            </a:pPr>
            <a:r>
              <a:rPr lang="cy-GB" sz="1800" b="1" i="0" strike="noStrike" cap="none" spc="-10" baseline="0" dirty="0">
                <a:solidFill>
                  <a:srgbClr val="0D0802"/>
                </a:solidFill>
                <a:effectLst/>
                <a:latin typeface="Arial"/>
                <a:ea typeface="Arial"/>
                <a:cs typeface="Arial"/>
              </a:rPr>
              <a:t>Taten</a:t>
            </a:r>
            <a:r>
              <a:rPr lang="cy-GB" sz="1800" b="0" i="0" strike="noStrike" cap="none" spc="-10" baseline="0" dirty="0">
                <a:solidFill>
                  <a:srgbClr val="0D0802"/>
                </a:solidFill>
                <a:effectLst/>
                <a:latin typeface="Arial"/>
                <a:ea typeface="Arial"/>
                <a:cs typeface="Arial"/>
              </a:rPr>
              <a:t> </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Winwnsyn</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Llaeth</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Pys </a:t>
            </a:r>
          </a:p>
        </p:txBody>
      </p:sp>
      <p:sp>
        <p:nvSpPr>
          <p:cNvPr id="59" name="Content Placeholder 13">
            <a:extLst>
              <a:ext uri="{FF2B5EF4-FFF2-40B4-BE49-F238E27FC236}">
                <a16:creationId xmlns:a16="http://schemas.microsoft.com/office/drawing/2014/main" id="{E933FD90-A7D3-E25F-B043-96F500F90694}"/>
              </a:ext>
            </a:extLst>
          </p:cNvPr>
          <p:cNvSpPr>
            <a:spLocks noGrp="1"/>
          </p:cNvSpPr>
          <p:nvPr>
            <p:ph idx="21"/>
          </p:nvPr>
        </p:nvSpPr>
        <p:spPr>
          <a:xfrm>
            <a:off x="6235702" y="2414588"/>
            <a:ext cx="2720670" cy="3250719"/>
          </a:xfrm>
        </p:spPr>
        <p:txBody>
          <a:bodyPr/>
          <a:lstStyle/>
          <a:p>
            <a:r>
              <a:rPr lang="cy-GB" sz="1800" b="0" i="0" strike="noStrike" cap="none" spc="-10" baseline="0" dirty="0">
                <a:solidFill>
                  <a:srgbClr val="0D0802"/>
                </a:solidFill>
                <a:effectLst/>
                <a:latin typeface="Arial"/>
                <a:ea typeface="Arial"/>
                <a:cs typeface="Arial"/>
              </a:rPr>
              <a:t>Achub </a:t>
            </a:r>
            <a:r>
              <a:rPr lang="cy-GB" sz="1800" b="1" i="0" strike="noStrike" cap="none" spc="-10" baseline="0" dirty="0">
                <a:solidFill>
                  <a:srgbClr val="0D0802"/>
                </a:solidFill>
                <a:effectLst/>
                <a:latin typeface="Arial"/>
                <a:ea typeface="Arial"/>
                <a:cs typeface="Arial"/>
              </a:rPr>
              <a:t>cyw iâr </a:t>
            </a:r>
            <a:r>
              <a:rPr lang="cy-GB" sz="1800" b="0" i="0" strike="noStrike" cap="none" spc="-10" baseline="0" dirty="0">
                <a:solidFill>
                  <a:srgbClr val="0D0802"/>
                </a:solidFill>
                <a:effectLst/>
                <a:latin typeface="Arial"/>
                <a:ea typeface="Arial"/>
                <a:cs typeface="Arial"/>
              </a:rPr>
              <a:t>drwy wneud </a:t>
            </a:r>
            <a:r>
              <a:rPr lang="cy-GB" sz="1800" b="1" i="0" strike="noStrike" cap="none" spc="-10" baseline="0" dirty="0">
                <a:solidFill>
                  <a:srgbClr val="0D0802"/>
                </a:solidFill>
                <a:effectLst/>
                <a:latin typeface="Arial"/>
                <a:ea typeface="Arial"/>
                <a:cs typeface="Arial"/>
              </a:rPr>
              <a:t>fajita</a:t>
            </a:r>
            <a:r>
              <a:rPr lang="cy-GB" sz="1800" i="0" strike="noStrike" cap="none" spc="-10" baseline="0" dirty="0">
                <a:solidFill>
                  <a:srgbClr val="0D0802"/>
                </a:solidFill>
                <a:effectLst/>
                <a:latin typeface="Arial"/>
                <a:ea typeface="Arial"/>
                <a:cs typeface="Arial"/>
              </a:rPr>
              <a:t> cyw iâr rhost</a:t>
            </a:r>
            <a:endParaRPr lang="cy-GB" sz="1800" b="0" i="0" strike="noStrike" cap="none" spc="-10" baseline="0" dirty="0">
              <a:solidFill>
                <a:srgbClr val="0D0802"/>
              </a:solidFill>
              <a:effectLst/>
              <a:latin typeface="Arial"/>
              <a:ea typeface="Arial"/>
              <a:cs typeface="Arial"/>
            </a:endParaRPr>
          </a:p>
          <a:p>
            <a:pPr lvl="3">
              <a:lnSpc>
                <a:spcPct val="110000"/>
              </a:lnSpc>
              <a:spcAft>
                <a:spcPct val="0"/>
              </a:spcAft>
            </a:pPr>
            <a:r>
              <a:rPr lang="cy-GB" sz="1800" b="1" i="0" strike="noStrike" cap="none" spc="-10" baseline="0" dirty="0">
                <a:solidFill>
                  <a:srgbClr val="0D0802"/>
                </a:solidFill>
                <a:effectLst/>
                <a:latin typeface="Arial"/>
                <a:ea typeface="Arial"/>
                <a:cs typeface="Arial"/>
              </a:rPr>
              <a:t>Cyw iâr</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Pupurau </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Moron</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Blas fajita</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Bara tortila</a:t>
            </a:r>
          </a:p>
        </p:txBody>
      </p:sp>
      <p:sp>
        <p:nvSpPr>
          <p:cNvPr id="60" name="Content Placeholder 14">
            <a:extLst>
              <a:ext uri="{FF2B5EF4-FFF2-40B4-BE49-F238E27FC236}">
                <a16:creationId xmlns:a16="http://schemas.microsoft.com/office/drawing/2014/main" id="{4C38D94B-1143-9F16-4A2B-17E9A3AE4F02}"/>
              </a:ext>
            </a:extLst>
          </p:cNvPr>
          <p:cNvSpPr>
            <a:spLocks noGrp="1"/>
          </p:cNvSpPr>
          <p:nvPr>
            <p:ph idx="22"/>
          </p:nvPr>
        </p:nvSpPr>
        <p:spPr>
          <a:xfrm>
            <a:off x="9079663" y="2414588"/>
            <a:ext cx="2538000" cy="3250719"/>
          </a:xfrm>
        </p:spPr>
        <p:txBody>
          <a:bodyPr lIns="0" tIns="0" rIns="0" bIns="0"/>
          <a:lstStyle/>
          <a:p>
            <a:r>
              <a:rPr lang="cy-GB" sz="1800" b="0" i="0" strike="noStrike" cap="none" spc="-10" baseline="0" dirty="0">
                <a:solidFill>
                  <a:srgbClr val="0D0802"/>
                </a:solidFill>
                <a:effectLst/>
                <a:latin typeface="Arial"/>
                <a:ea typeface="Arial"/>
                <a:cs typeface="Arial"/>
              </a:rPr>
              <a:t>Achub </a:t>
            </a:r>
            <a:r>
              <a:rPr lang="cy-GB" sz="1800" b="1" i="0" strike="noStrike" cap="none" spc="-10" baseline="0" dirty="0">
                <a:solidFill>
                  <a:srgbClr val="0D0802"/>
                </a:solidFill>
                <a:effectLst/>
                <a:latin typeface="Arial"/>
                <a:ea typeface="Arial"/>
                <a:cs typeface="Arial"/>
              </a:rPr>
              <a:t>cenhinen</a:t>
            </a:r>
            <a:r>
              <a:rPr lang="cy-GB" sz="1800" b="0" i="0" strike="noStrike" cap="none" spc="-10" baseline="0" dirty="0">
                <a:solidFill>
                  <a:srgbClr val="0D0802"/>
                </a:solidFill>
                <a:effectLst/>
                <a:latin typeface="Arial"/>
                <a:ea typeface="Arial"/>
                <a:cs typeface="Arial"/>
              </a:rPr>
              <a:t> gyda </a:t>
            </a:r>
            <a:r>
              <a:rPr lang="cy-GB" sz="1800" b="1" i="0" strike="noStrike" cap="none" spc="-10" baseline="0" dirty="0">
                <a:solidFill>
                  <a:srgbClr val="0D0802"/>
                </a:solidFill>
                <a:effectLst/>
                <a:latin typeface="Arial"/>
                <a:ea typeface="Arial"/>
                <a:cs typeface="Arial"/>
              </a:rPr>
              <a:t>phasta un pot</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Pasta</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Tun tomatos wedi’u torri</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Winwnsyn</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Garlleg </a:t>
            </a:r>
          </a:p>
          <a:p>
            <a:pPr lvl="3">
              <a:lnSpc>
                <a:spcPct val="110000"/>
              </a:lnSpc>
              <a:spcAft>
                <a:spcPct val="0"/>
              </a:spcAft>
            </a:pPr>
            <a:r>
              <a:rPr lang="cy-GB" sz="1800" b="1" i="0" strike="noStrike" cap="none" spc="-10" baseline="0" dirty="0">
                <a:solidFill>
                  <a:srgbClr val="0D0802"/>
                </a:solidFill>
                <a:effectLst/>
                <a:latin typeface="Arial"/>
                <a:ea typeface="Arial"/>
                <a:cs typeface="Arial"/>
              </a:rPr>
              <a:t>Cenhinen </a:t>
            </a:r>
          </a:p>
        </p:txBody>
      </p:sp>
      <p:sp>
        <p:nvSpPr>
          <p:cNvPr id="61" name="Content Placeholder 15">
            <a:extLst>
              <a:ext uri="{FF2B5EF4-FFF2-40B4-BE49-F238E27FC236}">
                <a16:creationId xmlns:a16="http://schemas.microsoft.com/office/drawing/2014/main" id="{40739607-C24A-991E-0D9D-039741ED851E}"/>
              </a:ext>
            </a:extLst>
          </p:cNvPr>
          <p:cNvSpPr>
            <a:spLocks noGrp="1"/>
          </p:cNvSpPr>
          <p:nvPr>
            <p:ph idx="23"/>
          </p:nvPr>
        </p:nvSpPr>
        <p:spPr>
          <a:xfrm>
            <a:off x="3405188" y="2414588"/>
            <a:ext cx="2538000" cy="3250719"/>
          </a:xfrm>
        </p:spPr>
        <p:txBody>
          <a:bodyPr lIns="0" tIns="0" rIns="0" bIns="0"/>
          <a:lstStyle/>
          <a:p>
            <a:r>
              <a:rPr lang="cy-GB" sz="1800" b="0" i="0" strike="noStrike" cap="none" spc="-10" baseline="0" dirty="0">
                <a:solidFill>
                  <a:srgbClr val="0D0802"/>
                </a:solidFill>
                <a:effectLst/>
                <a:latin typeface="Arial"/>
                <a:ea typeface="Arial"/>
                <a:cs typeface="Arial"/>
              </a:rPr>
              <a:t>Achub </a:t>
            </a:r>
            <a:r>
              <a:rPr lang="cy-GB" sz="1800" b="1" i="0" strike="noStrike" cap="none" spc="-10" baseline="0" dirty="0">
                <a:solidFill>
                  <a:srgbClr val="0D0802"/>
                </a:solidFill>
                <a:effectLst/>
                <a:latin typeface="Arial"/>
                <a:ea typeface="Arial"/>
                <a:cs typeface="Arial"/>
              </a:rPr>
              <a:t>banana </a:t>
            </a:r>
            <a:r>
              <a:rPr lang="cy-GB" sz="1800" b="0" i="0" strike="noStrike" cap="none" spc="-10" baseline="0" dirty="0">
                <a:solidFill>
                  <a:srgbClr val="0D0802"/>
                </a:solidFill>
                <a:effectLst/>
                <a:latin typeface="Arial"/>
                <a:ea typeface="Arial"/>
                <a:cs typeface="Arial"/>
              </a:rPr>
              <a:t>drwy wneud </a:t>
            </a:r>
            <a:r>
              <a:rPr lang="cy-GB" sz="1800" b="1" i="0" strike="noStrike" cap="none" spc="-10" baseline="0" dirty="0">
                <a:solidFill>
                  <a:srgbClr val="0D0802"/>
                </a:solidFill>
                <a:effectLst/>
                <a:latin typeface="Arial"/>
                <a:ea typeface="Arial"/>
                <a:cs typeface="Arial"/>
              </a:rPr>
              <a:t>pwdin iogwrt</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Iogwrt</a:t>
            </a:r>
          </a:p>
          <a:p>
            <a:pPr marL="0" lvl="3" indent="0">
              <a:lnSpc>
                <a:spcPct val="110000"/>
              </a:lnSpc>
              <a:spcAft>
                <a:spcPct val="0"/>
              </a:spcAft>
              <a:buNone/>
            </a:pPr>
            <a:r>
              <a:rPr lang="cy-GB" sz="1800" b="1" i="0" strike="noStrike" cap="none" spc="-10" baseline="0" dirty="0">
                <a:solidFill>
                  <a:srgbClr val="0D0802"/>
                </a:solidFill>
                <a:effectLst/>
                <a:latin typeface="Arial"/>
                <a:ea typeface="Arial"/>
                <a:cs typeface="Arial"/>
              </a:rPr>
              <a:t>• Banana</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Mefus</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Afal</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Granola</a:t>
            </a:r>
          </a:p>
        </p:txBody>
      </p:sp>
      <p:pic>
        <p:nvPicPr>
          <p:cNvPr id="62" name="Picture 61">
            <a:extLst>
              <a:ext uri="{FF2B5EF4-FFF2-40B4-BE49-F238E27FC236}">
                <a16:creationId xmlns:a16="http://schemas.microsoft.com/office/drawing/2014/main" id="{1B578B27-F867-DD44-65DB-A9C8F9780516}"/>
              </a:ext>
            </a:extLst>
          </p:cNvPr>
          <p:cNvPicPr>
            <a:picLocks noChangeAspect="1"/>
          </p:cNvPicPr>
          <p:nvPr/>
        </p:nvPicPr>
        <p:blipFill>
          <a:blip r:embed="rId11"/>
          <a:stretch>
            <a:fillRect/>
          </a:stretch>
        </p:blipFill>
        <p:spPr>
          <a:xfrm>
            <a:off x="1653081" y="5345276"/>
            <a:ext cx="381000" cy="698500"/>
          </a:xfrm>
          <a:prstGeom prst="rect">
            <a:avLst/>
          </a:prstGeom>
        </p:spPr>
      </p:pic>
      <p:pic>
        <p:nvPicPr>
          <p:cNvPr id="63" name="Picture 62">
            <a:extLst>
              <a:ext uri="{FF2B5EF4-FFF2-40B4-BE49-F238E27FC236}">
                <a16:creationId xmlns:a16="http://schemas.microsoft.com/office/drawing/2014/main" id="{66A177DC-BD44-7F3D-D986-D1165ED83396}"/>
              </a:ext>
            </a:extLst>
          </p:cNvPr>
          <p:cNvPicPr>
            <a:picLocks noChangeAspect="1"/>
          </p:cNvPicPr>
          <p:nvPr/>
        </p:nvPicPr>
        <p:blipFill>
          <a:blip r:embed="rId11"/>
          <a:stretch>
            <a:fillRect/>
          </a:stretch>
        </p:blipFill>
        <p:spPr>
          <a:xfrm>
            <a:off x="4483034" y="5345276"/>
            <a:ext cx="381000" cy="698500"/>
          </a:xfrm>
          <a:prstGeom prst="rect">
            <a:avLst/>
          </a:prstGeom>
        </p:spPr>
      </p:pic>
      <p:pic>
        <p:nvPicPr>
          <p:cNvPr id="64" name="Picture 63">
            <a:extLst>
              <a:ext uri="{FF2B5EF4-FFF2-40B4-BE49-F238E27FC236}">
                <a16:creationId xmlns:a16="http://schemas.microsoft.com/office/drawing/2014/main" id="{A241D54A-069D-35DE-C479-BAA5830B98AE}"/>
              </a:ext>
            </a:extLst>
          </p:cNvPr>
          <p:cNvPicPr>
            <a:picLocks noChangeAspect="1"/>
          </p:cNvPicPr>
          <p:nvPr/>
        </p:nvPicPr>
        <p:blipFill>
          <a:blip r:embed="rId11"/>
          <a:stretch>
            <a:fillRect/>
          </a:stretch>
        </p:blipFill>
        <p:spPr>
          <a:xfrm>
            <a:off x="7334091" y="5345276"/>
            <a:ext cx="381000" cy="698500"/>
          </a:xfrm>
          <a:prstGeom prst="rect">
            <a:avLst/>
          </a:prstGeom>
        </p:spPr>
      </p:pic>
      <p:pic>
        <p:nvPicPr>
          <p:cNvPr id="65" name="Picture 64">
            <a:extLst>
              <a:ext uri="{FF2B5EF4-FFF2-40B4-BE49-F238E27FC236}">
                <a16:creationId xmlns:a16="http://schemas.microsoft.com/office/drawing/2014/main" id="{0C51D70C-E6FA-EC80-D5B5-15A54983E789}"/>
              </a:ext>
            </a:extLst>
          </p:cNvPr>
          <p:cNvPicPr>
            <a:picLocks noChangeAspect="1"/>
          </p:cNvPicPr>
          <p:nvPr/>
        </p:nvPicPr>
        <p:blipFill>
          <a:blip r:embed="rId11"/>
          <a:stretch>
            <a:fillRect/>
          </a:stretch>
        </p:blipFill>
        <p:spPr>
          <a:xfrm>
            <a:off x="10164698" y="5345276"/>
            <a:ext cx="381000" cy="698500"/>
          </a:xfrm>
          <a:prstGeom prst="rect">
            <a:avLst/>
          </a:prstGeom>
        </p:spPr>
      </p:pic>
      <p:sp>
        <p:nvSpPr>
          <p:cNvPr id="66" name="Freeform 65">
            <a:extLst>
              <a:ext uri="{FF2B5EF4-FFF2-40B4-BE49-F238E27FC236}">
                <a16:creationId xmlns:a16="http://schemas.microsoft.com/office/drawing/2014/main" id="{5C4B8A10-BFF2-A559-0BA7-DF56295AA649}"/>
              </a:ext>
            </a:extLst>
          </p:cNvPr>
          <p:cNvSpPr/>
          <p:nvPr/>
        </p:nvSpPr>
        <p:spPr>
          <a:xfrm rot="5400000">
            <a:off x="1297825" y="4347788"/>
            <a:ext cx="3924000" cy="57600"/>
          </a:xfrm>
          <a:custGeom>
            <a:avLst/>
            <a:gdLst>
              <a:gd name="connsiteX0" fmla="*/ 2928358 w 3290085"/>
              <a:gd name="connsiteY0" fmla="*/ 7039 h 30833"/>
              <a:gd name="connsiteX1" fmla="*/ 2929692 w 3290085"/>
              <a:gd name="connsiteY1" fmla="*/ 7580 h 30833"/>
              <a:gd name="connsiteX2" fmla="*/ 2931368 w 3290085"/>
              <a:gd name="connsiteY2" fmla="*/ 7147 h 30833"/>
              <a:gd name="connsiteX3" fmla="*/ 2931368 w 3290085"/>
              <a:gd name="connsiteY3" fmla="*/ 7039 h 30833"/>
              <a:gd name="connsiteX4" fmla="*/ 2928358 w 3290085"/>
              <a:gd name="connsiteY4" fmla="*/ 7039 h 30833"/>
              <a:gd name="connsiteX5" fmla="*/ 2631346 w 3290085"/>
              <a:gd name="connsiteY5" fmla="*/ 7147 h 30833"/>
              <a:gd name="connsiteX6" fmla="*/ 2642698 w 3290085"/>
              <a:gd name="connsiteY6" fmla="*/ 7689 h 30833"/>
              <a:gd name="connsiteX7" fmla="*/ 2688743 w 3290085"/>
              <a:gd name="connsiteY7" fmla="*/ 7800 h 30833"/>
              <a:gd name="connsiteX8" fmla="*/ 2689016 w 3290085"/>
              <a:gd name="connsiteY8" fmla="*/ 6714 h 30833"/>
              <a:gd name="connsiteX9" fmla="*/ 2636844 w 3290085"/>
              <a:gd name="connsiteY9" fmla="*/ 6714 h 30833"/>
              <a:gd name="connsiteX10" fmla="*/ 2457196 w 3290085"/>
              <a:gd name="connsiteY10" fmla="*/ 7039 h 30833"/>
              <a:gd name="connsiteX11" fmla="*/ 2458530 w 3290085"/>
              <a:gd name="connsiteY11" fmla="*/ 7580 h 30833"/>
              <a:gd name="connsiteX12" fmla="*/ 2460206 w 3290085"/>
              <a:gd name="connsiteY12" fmla="*/ 7147 h 30833"/>
              <a:gd name="connsiteX13" fmla="*/ 2460206 w 3290085"/>
              <a:gd name="connsiteY13" fmla="*/ 7039 h 30833"/>
              <a:gd name="connsiteX14" fmla="*/ 2457196 w 3290085"/>
              <a:gd name="connsiteY14" fmla="*/ 7039 h 30833"/>
              <a:gd name="connsiteX15" fmla="*/ 1982192 w 3290085"/>
              <a:gd name="connsiteY15" fmla="*/ 7147 h 30833"/>
              <a:gd name="connsiteX16" fmla="*/ 1987339 w 3290085"/>
              <a:gd name="connsiteY16" fmla="*/ 7393 h 30833"/>
              <a:gd name="connsiteX17" fmla="*/ 1987505 w 3290085"/>
              <a:gd name="connsiteY17" fmla="*/ 6729 h 30833"/>
              <a:gd name="connsiteX18" fmla="*/ 1808042 w 3290085"/>
              <a:gd name="connsiteY18" fmla="*/ 7039 h 30833"/>
              <a:gd name="connsiteX19" fmla="*/ 1809376 w 3290085"/>
              <a:gd name="connsiteY19" fmla="*/ 7580 h 30833"/>
              <a:gd name="connsiteX20" fmla="*/ 1811052 w 3290085"/>
              <a:gd name="connsiteY20" fmla="*/ 7147 h 30833"/>
              <a:gd name="connsiteX21" fmla="*/ 1811052 w 3290085"/>
              <a:gd name="connsiteY21" fmla="*/ 7039 h 30833"/>
              <a:gd name="connsiteX22" fmla="*/ 1808042 w 3290085"/>
              <a:gd name="connsiteY22" fmla="*/ 7039 h 30833"/>
              <a:gd name="connsiteX23" fmla="*/ 1420290 w 3290085"/>
              <a:gd name="connsiteY23" fmla="*/ 7147 h 30833"/>
              <a:gd name="connsiteX24" fmla="*/ 1431642 w 3290085"/>
              <a:gd name="connsiteY24" fmla="*/ 7689 h 30833"/>
              <a:gd name="connsiteX25" fmla="*/ 1521794 w 3290085"/>
              <a:gd name="connsiteY25" fmla="*/ 7906 h 30833"/>
              <a:gd name="connsiteX26" fmla="*/ 1549646 w 3290085"/>
              <a:gd name="connsiteY26" fmla="*/ 8122 h 30833"/>
              <a:gd name="connsiteX27" fmla="*/ 1565775 w 3290085"/>
              <a:gd name="connsiteY27" fmla="*/ 7147 h 30833"/>
              <a:gd name="connsiteX28" fmla="*/ 1568540 w 3290085"/>
              <a:gd name="connsiteY28" fmla="*/ 7352 h 30833"/>
              <a:gd name="connsiteX29" fmla="*/ 1568753 w 3290085"/>
              <a:gd name="connsiteY29" fmla="*/ 6503 h 30833"/>
              <a:gd name="connsiteX30" fmla="*/ 1565775 w 3290085"/>
              <a:gd name="connsiteY30" fmla="*/ 7147 h 30833"/>
              <a:gd name="connsiteX31" fmla="*/ 1541959 w 3290085"/>
              <a:gd name="connsiteY31" fmla="*/ 6714 h 30833"/>
              <a:gd name="connsiteX32" fmla="*/ 1425788 w 3290085"/>
              <a:gd name="connsiteY32" fmla="*/ 6714 h 30833"/>
              <a:gd name="connsiteX33" fmla="*/ 1246140 w 3290085"/>
              <a:gd name="connsiteY33" fmla="*/ 7039 h 30833"/>
              <a:gd name="connsiteX34" fmla="*/ 1247474 w 3290085"/>
              <a:gd name="connsiteY34" fmla="*/ 7580 h 30833"/>
              <a:gd name="connsiteX35" fmla="*/ 1249150 w 3290085"/>
              <a:gd name="connsiteY35" fmla="*/ 7147 h 30833"/>
              <a:gd name="connsiteX36" fmla="*/ 1249150 w 3290085"/>
              <a:gd name="connsiteY36" fmla="*/ 7039 h 30833"/>
              <a:gd name="connsiteX37" fmla="*/ 1246140 w 3290085"/>
              <a:gd name="connsiteY37" fmla="*/ 7039 h 30833"/>
              <a:gd name="connsiteX38" fmla="*/ 928190 w 3290085"/>
              <a:gd name="connsiteY38" fmla="*/ 7147 h 30833"/>
              <a:gd name="connsiteX39" fmla="*/ 939542 w 3290085"/>
              <a:gd name="connsiteY39" fmla="*/ 7689 h 30833"/>
              <a:gd name="connsiteX40" fmla="*/ 1006513 w 3290085"/>
              <a:gd name="connsiteY40" fmla="*/ 7850 h 30833"/>
              <a:gd name="connsiteX41" fmla="*/ 1006798 w 3290085"/>
              <a:gd name="connsiteY41" fmla="*/ 6714 h 30833"/>
              <a:gd name="connsiteX42" fmla="*/ 933688 w 3290085"/>
              <a:gd name="connsiteY42" fmla="*/ 6714 h 30833"/>
              <a:gd name="connsiteX43" fmla="*/ 754040 w 3290085"/>
              <a:gd name="connsiteY43" fmla="*/ 7039 h 30833"/>
              <a:gd name="connsiteX44" fmla="*/ 755374 w 3290085"/>
              <a:gd name="connsiteY44" fmla="*/ 7580 h 30833"/>
              <a:gd name="connsiteX45" fmla="*/ 757050 w 3290085"/>
              <a:gd name="connsiteY45" fmla="*/ 7147 h 30833"/>
              <a:gd name="connsiteX46" fmla="*/ 757050 w 3290085"/>
              <a:gd name="connsiteY46" fmla="*/ 7039 h 30833"/>
              <a:gd name="connsiteX47" fmla="*/ 754040 w 3290085"/>
              <a:gd name="connsiteY47" fmla="*/ 7039 h 30833"/>
              <a:gd name="connsiteX48" fmla="*/ 449114 w 3290085"/>
              <a:gd name="connsiteY48" fmla="*/ 7147 h 30833"/>
              <a:gd name="connsiteX49" fmla="*/ 460466 w 3290085"/>
              <a:gd name="connsiteY49" fmla="*/ 7689 h 30833"/>
              <a:gd name="connsiteX50" fmla="*/ 514421 w 3290085"/>
              <a:gd name="connsiteY50" fmla="*/ 7819 h 30833"/>
              <a:gd name="connsiteX51" fmla="*/ 514698 w 3290085"/>
              <a:gd name="connsiteY51" fmla="*/ 6714 h 30833"/>
              <a:gd name="connsiteX52" fmla="*/ 454612 w 3290085"/>
              <a:gd name="connsiteY52" fmla="*/ 6714 h 30833"/>
              <a:gd name="connsiteX53" fmla="*/ 274964 w 3290085"/>
              <a:gd name="connsiteY53" fmla="*/ 7039 h 30833"/>
              <a:gd name="connsiteX54" fmla="*/ 276298 w 3290085"/>
              <a:gd name="connsiteY54" fmla="*/ 7580 h 30833"/>
              <a:gd name="connsiteX55" fmla="*/ 277974 w 3290085"/>
              <a:gd name="connsiteY55" fmla="*/ 7147 h 30833"/>
              <a:gd name="connsiteX56" fmla="*/ 277974 w 3290085"/>
              <a:gd name="connsiteY56" fmla="*/ 7039 h 30833"/>
              <a:gd name="connsiteX57" fmla="*/ 274964 w 3290085"/>
              <a:gd name="connsiteY57" fmla="*/ 7039 h 30833"/>
              <a:gd name="connsiteX58" fmla="*/ 7633 w 3290085"/>
              <a:gd name="connsiteY58" fmla="*/ 19931 h 30833"/>
              <a:gd name="connsiteX59" fmla="*/ 24889 w 3290085"/>
              <a:gd name="connsiteY59" fmla="*/ 17006 h 30833"/>
              <a:gd name="connsiteX60" fmla="*/ 37503 w 3290085"/>
              <a:gd name="connsiteY60" fmla="*/ 15489 h 30833"/>
              <a:gd name="connsiteX61" fmla="*/ 43670 w 3290085"/>
              <a:gd name="connsiteY61" fmla="*/ 13322 h 30833"/>
              <a:gd name="connsiteX62" fmla="*/ 34001 w 3290085"/>
              <a:gd name="connsiteY62" fmla="*/ 12347 h 30833"/>
              <a:gd name="connsiteX63" fmla="*/ 21209 w 3290085"/>
              <a:gd name="connsiteY63" fmla="*/ 12022 h 30833"/>
              <a:gd name="connsiteX64" fmla="*/ 19512 w 3290085"/>
              <a:gd name="connsiteY64" fmla="*/ 10939 h 30833"/>
              <a:gd name="connsiteX65" fmla="*/ 29010 w 3290085"/>
              <a:gd name="connsiteY65" fmla="*/ 10181 h 30833"/>
              <a:gd name="connsiteX66" fmla="*/ 35214 w 3290085"/>
              <a:gd name="connsiteY66" fmla="*/ 8339 h 30833"/>
              <a:gd name="connsiteX67" fmla="*/ 36355 w 3290085"/>
              <a:gd name="connsiteY67" fmla="*/ 3789 h 30833"/>
              <a:gd name="connsiteX68" fmla="*/ 56769 w 3290085"/>
              <a:gd name="connsiteY68" fmla="*/ 539 h 30833"/>
              <a:gd name="connsiteX69" fmla="*/ 79052 w 3290085"/>
              <a:gd name="connsiteY69" fmla="*/ 105 h 30833"/>
              <a:gd name="connsiteX70" fmla="*/ 142857 w 3290085"/>
              <a:gd name="connsiteY70" fmla="*/ 105 h 30833"/>
              <a:gd name="connsiteX71" fmla="*/ 189127 w 3290085"/>
              <a:gd name="connsiteY71" fmla="*/ 214 h 30833"/>
              <a:gd name="connsiteX72" fmla="*/ 236987 w 3290085"/>
              <a:gd name="connsiteY72" fmla="*/ 322 h 30833"/>
              <a:gd name="connsiteX73" fmla="*/ 258450 w 3290085"/>
              <a:gd name="connsiteY73" fmla="*/ 755 h 30833"/>
              <a:gd name="connsiteX74" fmla="*/ 261181 w 3290085"/>
              <a:gd name="connsiteY74" fmla="*/ 755 h 30833"/>
              <a:gd name="connsiteX75" fmla="*/ 309562 w 3290085"/>
              <a:gd name="connsiteY75" fmla="*/ 322 h 30833"/>
              <a:gd name="connsiteX76" fmla="*/ 367826 w 3290085"/>
              <a:gd name="connsiteY76" fmla="*/ 539 h 30833"/>
              <a:gd name="connsiteX77" fmla="*/ 400441 w 3290085"/>
              <a:gd name="connsiteY77" fmla="*/ 755 h 30833"/>
              <a:gd name="connsiteX78" fmla="*/ 494992 w 3290085"/>
              <a:gd name="connsiteY78" fmla="*/ 430 h 30833"/>
              <a:gd name="connsiteX79" fmla="*/ 541442 w 3290085"/>
              <a:gd name="connsiteY79" fmla="*/ 430 h 30833"/>
              <a:gd name="connsiteX80" fmla="*/ 558128 w 3290085"/>
              <a:gd name="connsiteY80" fmla="*/ 105 h 30833"/>
              <a:gd name="connsiteX81" fmla="*/ 621933 w 3290085"/>
              <a:gd name="connsiteY81" fmla="*/ 105 h 30833"/>
              <a:gd name="connsiteX82" fmla="*/ 668203 w 3290085"/>
              <a:gd name="connsiteY82" fmla="*/ 214 h 30833"/>
              <a:gd name="connsiteX83" fmla="*/ 716063 w 3290085"/>
              <a:gd name="connsiteY83" fmla="*/ 322 h 30833"/>
              <a:gd name="connsiteX84" fmla="*/ 737526 w 3290085"/>
              <a:gd name="connsiteY84" fmla="*/ 755 h 30833"/>
              <a:gd name="connsiteX85" fmla="*/ 740257 w 3290085"/>
              <a:gd name="connsiteY85" fmla="*/ 755 h 30833"/>
              <a:gd name="connsiteX86" fmla="*/ 788638 w 3290085"/>
              <a:gd name="connsiteY86" fmla="*/ 322 h 30833"/>
              <a:gd name="connsiteX87" fmla="*/ 846902 w 3290085"/>
              <a:gd name="connsiteY87" fmla="*/ 539 h 30833"/>
              <a:gd name="connsiteX88" fmla="*/ 879517 w 3290085"/>
              <a:gd name="connsiteY88" fmla="*/ 755 h 30833"/>
              <a:gd name="connsiteX89" fmla="*/ 974068 w 3290085"/>
              <a:gd name="connsiteY89" fmla="*/ 430 h 30833"/>
              <a:gd name="connsiteX90" fmla="*/ 1033542 w 3290085"/>
              <a:gd name="connsiteY90" fmla="*/ 430 h 30833"/>
              <a:gd name="connsiteX91" fmla="*/ 1050228 w 3290085"/>
              <a:gd name="connsiteY91" fmla="*/ 105 h 30833"/>
              <a:gd name="connsiteX92" fmla="*/ 1114033 w 3290085"/>
              <a:gd name="connsiteY92" fmla="*/ 105 h 30833"/>
              <a:gd name="connsiteX93" fmla="*/ 1160303 w 3290085"/>
              <a:gd name="connsiteY93" fmla="*/ 214 h 30833"/>
              <a:gd name="connsiteX94" fmla="*/ 1208163 w 3290085"/>
              <a:gd name="connsiteY94" fmla="*/ 322 h 30833"/>
              <a:gd name="connsiteX95" fmla="*/ 1229626 w 3290085"/>
              <a:gd name="connsiteY95" fmla="*/ 755 h 30833"/>
              <a:gd name="connsiteX96" fmla="*/ 1232357 w 3290085"/>
              <a:gd name="connsiteY96" fmla="*/ 755 h 30833"/>
              <a:gd name="connsiteX97" fmla="*/ 1280738 w 3290085"/>
              <a:gd name="connsiteY97" fmla="*/ 322 h 30833"/>
              <a:gd name="connsiteX98" fmla="*/ 1339002 w 3290085"/>
              <a:gd name="connsiteY98" fmla="*/ 539 h 30833"/>
              <a:gd name="connsiteX99" fmla="*/ 1371617 w 3290085"/>
              <a:gd name="connsiteY99" fmla="*/ 755 h 30833"/>
              <a:gd name="connsiteX100" fmla="*/ 1466168 w 3290085"/>
              <a:gd name="connsiteY100" fmla="*/ 430 h 30833"/>
              <a:gd name="connsiteX101" fmla="*/ 1539463 w 3290085"/>
              <a:gd name="connsiteY101" fmla="*/ 430 h 30833"/>
              <a:gd name="connsiteX102" fmla="*/ 1568021 w 3290085"/>
              <a:gd name="connsiteY102" fmla="*/ 2489 h 30833"/>
              <a:gd name="connsiteX103" fmla="*/ 1569394 w 3290085"/>
              <a:gd name="connsiteY103" fmla="*/ 3946 h 30833"/>
              <a:gd name="connsiteX104" fmla="*/ 1569433 w 3290085"/>
              <a:gd name="connsiteY104" fmla="*/ 3789 h 30833"/>
              <a:gd name="connsiteX105" fmla="*/ 1589847 w 3290085"/>
              <a:gd name="connsiteY105" fmla="*/ 539 h 30833"/>
              <a:gd name="connsiteX106" fmla="*/ 1612130 w 3290085"/>
              <a:gd name="connsiteY106" fmla="*/ 105 h 30833"/>
              <a:gd name="connsiteX107" fmla="*/ 1675935 w 3290085"/>
              <a:gd name="connsiteY107" fmla="*/ 105 h 30833"/>
              <a:gd name="connsiteX108" fmla="*/ 1722205 w 3290085"/>
              <a:gd name="connsiteY108" fmla="*/ 214 h 30833"/>
              <a:gd name="connsiteX109" fmla="*/ 1770065 w 3290085"/>
              <a:gd name="connsiteY109" fmla="*/ 322 h 30833"/>
              <a:gd name="connsiteX110" fmla="*/ 1791528 w 3290085"/>
              <a:gd name="connsiteY110" fmla="*/ 755 h 30833"/>
              <a:gd name="connsiteX111" fmla="*/ 1794259 w 3290085"/>
              <a:gd name="connsiteY111" fmla="*/ 755 h 30833"/>
              <a:gd name="connsiteX112" fmla="*/ 1842640 w 3290085"/>
              <a:gd name="connsiteY112" fmla="*/ 322 h 30833"/>
              <a:gd name="connsiteX113" fmla="*/ 1900904 w 3290085"/>
              <a:gd name="connsiteY113" fmla="*/ 539 h 30833"/>
              <a:gd name="connsiteX114" fmla="*/ 1933519 w 3290085"/>
              <a:gd name="connsiteY114" fmla="*/ 755 h 30833"/>
              <a:gd name="connsiteX115" fmla="*/ 2011291 w 3290085"/>
              <a:gd name="connsiteY115" fmla="*/ 488 h 30833"/>
              <a:gd name="connsiteX116" fmla="*/ 2030939 w 3290085"/>
              <a:gd name="connsiteY116" fmla="*/ 105 h 30833"/>
              <a:gd name="connsiteX117" fmla="*/ 2094744 w 3290085"/>
              <a:gd name="connsiteY117" fmla="*/ 105 h 30833"/>
              <a:gd name="connsiteX118" fmla="*/ 2141014 w 3290085"/>
              <a:gd name="connsiteY118" fmla="*/ 214 h 30833"/>
              <a:gd name="connsiteX119" fmla="*/ 2188874 w 3290085"/>
              <a:gd name="connsiteY119" fmla="*/ 322 h 30833"/>
              <a:gd name="connsiteX120" fmla="*/ 2210337 w 3290085"/>
              <a:gd name="connsiteY120" fmla="*/ 755 h 30833"/>
              <a:gd name="connsiteX121" fmla="*/ 2213068 w 3290085"/>
              <a:gd name="connsiteY121" fmla="*/ 755 h 30833"/>
              <a:gd name="connsiteX122" fmla="*/ 2240530 w 3290085"/>
              <a:gd name="connsiteY122" fmla="*/ 509 h 30833"/>
              <a:gd name="connsiteX123" fmla="*/ 2261284 w 3290085"/>
              <a:gd name="connsiteY123" fmla="*/ 105 h 30833"/>
              <a:gd name="connsiteX124" fmla="*/ 2325089 w 3290085"/>
              <a:gd name="connsiteY124" fmla="*/ 105 h 30833"/>
              <a:gd name="connsiteX125" fmla="*/ 2371359 w 3290085"/>
              <a:gd name="connsiteY125" fmla="*/ 214 h 30833"/>
              <a:gd name="connsiteX126" fmla="*/ 2419219 w 3290085"/>
              <a:gd name="connsiteY126" fmla="*/ 322 h 30833"/>
              <a:gd name="connsiteX127" fmla="*/ 2427820 w 3290085"/>
              <a:gd name="connsiteY127" fmla="*/ 496 h 30833"/>
              <a:gd name="connsiteX128" fmla="*/ 2446879 w 3290085"/>
              <a:gd name="connsiteY128" fmla="*/ 430 h 30833"/>
              <a:gd name="connsiteX129" fmla="*/ 2479727 w 3290085"/>
              <a:gd name="connsiteY129" fmla="*/ 430 h 30833"/>
              <a:gd name="connsiteX130" fmla="*/ 2491794 w 3290085"/>
              <a:gd name="connsiteY130" fmla="*/ 322 h 30833"/>
              <a:gd name="connsiteX131" fmla="*/ 2550058 w 3290085"/>
              <a:gd name="connsiteY131" fmla="*/ 539 h 30833"/>
              <a:gd name="connsiteX132" fmla="*/ 2582673 w 3290085"/>
              <a:gd name="connsiteY132" fmla="*/ 755 h 30833"/>
              <a:gd name="connsiteX133" fmla="*/ 2677224 w 3290085"/>
              <a:gd name="connsiteY133" fmla="*/ 430 h 30833"/>
              <a:gd name="connsiteX134" fmla="*/ 2715760 w 3290085"/>
              <a:gd name="connsiteY134" fmla="*/ 430 h 30833"/>
              <a:gd name="connsiteX135" fmla="*/ 2732446 w 3290085"/>
              <a:gd name="connsiteY135" fmla="*/ 105 h 30833"/>
              <a:gd name="connsiteX136" fmla="*/ 2796251 w 3290085"/>
              <a:gd name="connsiteY136" fmla="*/ 105 h 30833"/>
              <a:gd name="connsiteX137" fmla="*/ 2842521 w 3290085"/>
              <a:gd name="connsiteY137" fmla="*/ 214 h 30833"/>
              <a:gd name="connsiteX138" fmla="*/ 2890381 w 3290085"/>
              <a:gd name="connsiteY138" fmla="*/ 322 h 30833"/>
              <a:gd name="connsiteX139" fmla="*/ 2911844 w 3290085"/>
              <a:gd name="connsiteY139" fmla="*/ 755 h 30833"/>
              <a:gd name="connsiteX140" fmla="*/ 2914575 w 3290085"/>
              <a:gd name="connsiteY140" fmla="*/ 755 h 30833"/>
              <a:gd name="connsiteX141" fmla="*/ 2962956 w 3290085"/>
              <a:gd name="connsiteY141" fmla="*/ 322 h 30833"/>
              <a:gd name="connsiteX142" fmla="*/ 3021220 w 3290085"/>
              <a:gd name="connsiteY142" fmla="*/ 539 h 30833"/>
              <a:gd name="connsiteX143" fmla="*/ 3053835 w 3290085"/>
              <a:gd name="connsiteY143" fmla="*/ 755 h 30833"/>
              <a:gd name="connsiteX144" fmla="*/ 3148386 w 3290085"/>
              <a:gd name="connsiteY144" fmla="*/ 430 h 30833"/>
              <a:gd name="connsiteX145" fmla="*/ 3221681 w 3290085"/>
              <a:gd name="connsiteY145" fmla="*/ 430 h 30833"/>
              <a:gd name="connsiteX146" fmla="*/ 3250239 w 3290085"/>
              <a:gd name="connsiteY146" fmla="*/ 2489 h 30833"/>
              <a:gd name="connsiteX147" fmla="*/ 3253505 w 3290085"/>
              <a:gd name="connsiteY147" fmla="*/ 5955 h 30833"/>
              <a:gd name="connsiteX148" fmla="*/ 3247993 w 3290085"/>
              <a:gd name="connsiteY148" fmla="*/ 7147 h 30833"/>
              <a:gd name="connsiteX149" fmla="*/ 3224177 w 3290085"/>
              <a:gd name="connsiteY149" fmla="*/ 6714 h 30833"/>
              <a:gd name="connsiteX150" fmla="*/ 3108006 w 3290085"/>
              <a:gd name="connsiteY150" fmla="*/ 6714 h 30833"/>
              <a:gd name="connsiteX151" fmla="*/ 3102508 w 3290085"/>
              <a:gd name="connsiteY151" fmla="*/ 7147 h 30833"/>
              <a:gd name="connsiteX152" fmla="*/ 3113860 w 3290085"/>
              <a:gd name="connsiteY152" fmla="*/ 7689 h 30833"/>
              <a:gd name="connsiteX153" fmla="*/ 3204012 w 3290085"/>
              <a:gd name="connsiteY153" fmla="*/ 7906 h 30833"/>
              <a:gd name="connsiteX154" fmla="*/ 3231864 w 3290085"/>
              <a:gd name="connsiteY154" fmla="*/ 8122 h 30833"/>
              <a:gd name="connsiteX155" fmla="*/ 3247993 w 3290085"/>
              <a:gd name="connsiteY155" fmla="*/ 7147 h 30833"/>
              <a:gd name="connsiteX156" fmla="*/ 3256785 w 3290085"/>
              <a:gd name="connsiteY156" fmla="*/ 7797 h 30833"/>
              <a:gd name="connsiteX157" fmla="*/ 3261541 w 3290085"/>
              <a:gd name="connsiteY157" fmla="*/ 8664 h 30833"/>
              <a:gd name="connsiteX158" fmla="*/ 3264457 w 3290085"/>
              <a:gd name="connsiteY158" fmla="*/ 9964 h 30833"/>
              <a:gd name="connsiteX159" fmla="*/ 3279118 w 3290085"/>
              <a:gd name="connsiteY159" fmla="*/ 9964 h 30833"/>
              <a:gd name="connsiteX160" fmla="*/ 3290085 w 3290085"/>
              <a:gd name="connsiteY160" fmla="*/ 12347 h 30833"/>
              <a:gd name="connsiteX161" fmla="*/ 3290085 w 3290085"/>
              <a:gd name="connsiteY161" fmla="*/ 12781 h 30833"/>
              <a:gd name="connsiteX162" fmla="*/ 3286740 w 3290085"/>
              <a:gd name="connsiteY162" fmla="*/ 17439 h 30833"/>
              <a:gd name="connsiteX163" fmla="*/ 3282683 w 3290085"/>
              <a:gd name="connsiteY163" fmla="*/ 20148 h 30833"/>
              <a:gd name="connsiteX164" fmla="*/ 3255473 w 3290085"/>
              <a:gd name="connsiteY164" fmla="*/ 30006 h 30833"/>
              <a:gd name="connsiteX165" fmla="*/ 3244470 w 3290085"/>
              <a:gd name="connsiteY165" fmla="*/ 30765 h 30833"/>
              <a:gd name="connsiteX166" fmla="*/ 3225047 w 3290085"/>
              <a:gd name="connsiteY166" fmla="*/ 30765 h 30833"/>
              <a:gd name="connsiteX167" fmla="*/ 3143331 w 3290085"/>
              <a:gd name="connsiteY167" fmla="*/ 30656 h 30833"/>
              <a:gd name="connsiteX168" fmla="*/ 3024236 w 3290085"/>
              <a:gd name="connsiteY168" fmla="*/ 30115 h 30833"/>
              <a:gd name="connsiteX169" fmla="*/ 3012143 w 3290085"/>
              <a:gd name="connsiteY169" fmla="*/ 30115 h 30833"/>
              <a:gd name="connsiteX170" fmla="*/ 2985866 w 3290085"/>
              <a:gd name="connsiteY170" fmla="*/ 30331 h 30833"/>
              <a:gd name="connsiteX171" fmla="*/ 2905455 w 3290085"/>
              <a:gd name="connsiteY171" fmla="*/ 30331 h 30833"/>
              <a:gd name="connsiteX172" fmla="*/ 2891665 w 3290085"/>
              <a:gd name="connsiteY172" fmla="*/ 30115 h 30833"/>
              <a:gd name="connsiteX173" fmla="*/ 2784963 w 3290085"/>
              <a:gd name="connsiteY173" fmla="*/ 29770 h 30833"/>
              <a:gd name="connsiteX174" fmla="*/ 2784311 w 3290085"/>
              <a:gd name="connsiteY174" fmla="*/ 30006 h 30833"/>
              <a:gd name="connsiteX175" fmla="*/ 2773308 w 3290085"/>
              <a:gd name="connsiteY175" fmla="*/ 30765 h 30833"/>
              <a:gd name="connsiteX176" fmla="*/ 2753885 w 3290085"/>
              <a:gd name="connsiteY176" fmla="*/ 30765 h 30833"/>
              <a:gd name="connsiteX177" fmla="*/ 2672169 w 3290085"/>
              <a:gd name="connsiteY177" fmla="*/ 30656 h 30833"/>
              <a:gd name="connsiteX178" fmla="*/ 2553074 w 3290085"/>
              <a:gd name="connsiteY178" fmla="*/ 30115 h 30833"/>
              <a:gd name="connsiteX179" fmla="*/ 2552386 w 3290085"/>
              <a:gd name="connsiteY179" fmla="*/ 30115 h 30833"/>
              <a:gd name="connsiteX180" fmla="*/ 2542963 w 3290085"/>
              <a:gd name="connsiteY180" fmla="*/ 30765 h 30833"/>
              <a:gd name="connsiteX181" fmla="*/ 2523540 w 3290085"/>
              <a:gd name="connsiteY181" fmla="*/ 30765 h 30833"/>
              <a:gd name="connsiteX182" fmla="*/ 2441824 w 3290085"/>
              <a:gd name="connsiteY182" fmla="*/ 30656 h 30833"/>
              <a:gd name="connsiteX183" fmla="*/ 2322729 w 3290085"/>
              <a:gd name="connsiteY183" fmla="*/ 30115 h 30833"/>
              <a:gd name="connsiteX184" fmla="*/ 2310636 w 3290085"/>
              <a:gd name="connsiteY184" fmla="*/ 30115 h 30833"/>
              <a:gd name="connsiteX185" fmla="*/ 2284359 w 3290085"/>
              <a:gd name="connsiteY185" fmla="*/ 30331 h 30833"/>
              <a:gd name="connsiteX186" fmla="*/ 2203948 w 3290085"/>
              <a:gd name="connsiteY186" fmla="*/ 30331 h 30833"/>
              <a:gd name="connsiteX187" fmla="*/ 2190158 w 3290085"/>
              <a:gd name="connsiteY187" fmla="*/ 30115 h 30833"/>
              <a:gd name="connsiteX188" fmla="*/ 2135346 w 3290085"/>
              <a:gd name="connsiteY188" fmla="*/ 29938 h 30833"/>
              <a:gd name="connsiteX189" fmla="*/ 2135157 w 3290085"/>
              <a:gd name="connsiteY189" fmla="*/ 30006 h 30833"/>
              <a:gd name="connsiteX190" fmla="*/ 2124154 w 3290085"/>
              <a:gd name="connsiteY190" fmla="*/ 30765 h 30833"/>
              <a:gd name="connsiteX191" fmla="*/ 2104731 w 3290085"/>
              <a:gd name="connsiteY191" fmla="*/ 30765 h 30833"/>
              <a:gd name="connsiteX192" fmla="*/ 2023015 w 3290085"/>
              <a:gd name="connsiteY192" fmla="*/ 30656 h 30833"/>
              <a:gd name="connsiteX193" fmla="*/ 1903920 w 3290085"/>
              <a:gd name="connsiteY193" fmla="*/ 30115 h 30833"/>
              <a:gd name="connsiteX194" fmla="*/ 1891827 w 3290085"/>
              <a:gd name="connsiteY194" fmla="*/ 30115 h 30833"/>
              <a:gd name="connsiteX195" fmla="*/ 1865550 w 3290085"/>
              <a:gd name="connsiteY195" fmla="*/ 30331 h 30833"/>
              <a:gd name="connsiteX196" fmla="*/ 1785139 w 3290085"/>
              <a:gd name="connsiteY196" fmla="*/ 30331 h 30833"/>
              <a:gd name="connsiteX197" fmla="*/ 1771349 w 3290085"/>
              <a:gd name="connsiteY197" fmla="*/ 30115 h 30833"/>
              <a:gd name="connsiteX198" fmla="*/ 1603859 w 3290085"/>
              <a:gd name="connsiteY198" fmla="*/ 29573 h 30833"/>
              <a:gd name="connsiteX199" fmla="*/ 1576756 w 3290085"/>
              <a:gd name="connsiteY199" fmla="*/ 29681 h 30833"/>
              <a:gd name="connsiteX200" fmla="*/ 1574487 w 3290085"/>
              <a:gd name="connsiteY200" fmla="*/ 29560 h 30833"/>
              <a:gd name="connsiteX201" fmla="*/ 1573255 w 3290085"/>
              <a:gd name="connsiteY201" fmla="*/ 30006 h 30833"/>
              <a:gd name="connsiteX202" fmla="*/ 1562252 w 3290085"/>
              <a:gd name="connsiteY202" fmla="*/ 30765 h 30833"/>
              <a:gd name="connsiteX203" fmla="*/ 1542829 w 3290085"/>
              <a:gd name="connsiteY203" fmla="*/ 30765 h 30833"/>
              <a:gd name="connsiteX204" fmla="*/ 1461113 w 3290085"/>
              <a:gd name="connsiteY204" fmla="*/ 30656 h 30833"/>
              <a:gd name="connsiteX205" fmla="*/ 1342018 w 3290085"/>
              <a:gd name="connsiteY205" fmla="*/ 30115 h 30833"/>
              <a:gd name="connsiteX206" fmla="*/ 1329925 w 3290085"/>
              <a:gd name="connsiteY206" fmla="*/ 30115 h 30833"/>
              <a:gd name="connsiteX207" fmla="*/ 1303648 w 3290085"/>
              <a:gd name="connsiteY207" fmla="*/ 30331 h 30833"/>
              <a:gd name="connsiteX208" fmla="*/ 1223237 w 3290085"/>
              <a:gd name="connsiteY208" fmla="*/ 30331 h 30833"/>
              <a:gd name="connsiteX209" fmla="*/ 1209447 w 3290085"/>
              <a:gd name="connsiteY209" fmla="*/ 30115 h 30833"/>
              <a:gd name="connsiteX210" fmla="*/ 1081993 w 3290085"/>
              <a:gd name="connsiteY210" fmla="*/ 29703 h 30833"/>
              <a:gd name="connsiteX211" fmla="*/ 1081155 w 3290085"/>
              <a:gd name="connsiteY211" fmla="*/ 30006 h 30833"/>
              <a:gd name="connsiteX212" fmla="*/ 1070152 w 3290085"/>
              <a:gd name="connsiteY212" fmla="*/ 30765 h 30833"/>
              <a:gd name="connsiteX213" fmla="*/ 1050729 w 3290085"/>
              <a:gd name="connsiteY213" fmla="*/ 30765 h 30833"/>
              <a:gd name="connsiteX214" fmla="*/ 969013 w 3290085"/>
              <a:gd name="connsiteY214" fmla="*/ 30656 h 30833"/>
              <a:gd name="connsiteX215" fmla="*/ 849918 w 3290085"/>
              <a:gd name="connsiteY215" fmla="*/ 30115 h 30833"/>
              <a:gd name="connsiteX216" fmla="*/ 837825 w 3290085"/>
              <a:gd name="connsiteY216" fmla="*/ 30115 h 30833"/>
              <a:gd name="connsiteX217" fmla="*/ 811548 w 3290085"/>
              <a:gd name="connsiteY217" fmla="*/ 30331 h 30833"/>
              <a:gd name="connsiteX218" fmla="*/ 731137 w 3290085"/>
              <a:gd name="connsiteY218" fmla="*/ 30331 h 30833"/>
              <a:gd name="connsiteX219" fmla="*/ 717347 w 3290085"/>
              <a:gd name="connsiteY219" fmla="*/ 30115 h 30833"/>
              <a:gd name="connsiteX220" fmla="*/ 602801 w 3290085"/>
              <a:gd name="connsiteY220" fmla="*/ 29744 h 30833"/>
              <a:gd name="connsiteX221" fmla="*/ 602079 w 3290085"/>
              <a:gd name="connsiteY221" fmla="*/ 30006 h 30833"/>
              <a:gd name="connsiteX222" fmla="*/ 591076 w 3290085"/>
              <a:gd name="connsiteY222" fmla="*/ 30765 h 30833"/>
              <a:gd name="connsiteX223" fmla="*/ 571653 w 3290085"/>
              <a:gd name="connsiteY223" fmla="*/ 30765 h 30833"/>
              <a:gd name="connsiteX224" fmla="*/ 489937 w 3290085"/>
              <a:gd name="connsiteY224" fmla="*/ 30656 h 30833"/>
              <a:gd name="connsiteX225" fmla="*/ 370842 w 3290085"/>
              <a:gd name="connsiteY225" fmla="*/ 30115 h 30833"/>
              <a:gd name="connsiteX226" fmla="*/ 358749 w 3290085"/>
              <a:gd name="connsiteY226" fmla="*/ 30115 h 30833"/>
              <a:gd name="connsiteX227" fmla="*/ 332472 w 3290085"/>
              <a:gd name="connsiteY227" fmla="*/ 30331 h 30833"/>
              <a:gd name="connsiteX228" fmla="*/ 252061 w 3290085"/>
              <a:gd name="connsiteY228" fmla="*/ 30331 h 30833"/>
              <a:gd name="connsiteX229" fmla="*/ 238271 w 3290085"/>
              <a:gd name="connsiteY229" fmla="*/ 30115 h 30833"/>
              <a:gd name="connsiteX230" fmla="*/ 70781 w 3290085"/>
              <a:gd name="connsiteY230" fmla="*/ 29573 h 30833"/>
              <a:gd name="connsiteX231" fmla="*/ 43678 w 3290085"/>
              <a:gd name="connsiteY231" fmla="*/ 29681 h 30833"/>
              <a:gd name="connsiteX232" fmla="*/ 13216 w 3290085"/>
              <a:gd name="connsiteY232" fmla="*/ 28056 h 30833"/>
              <a:gd name="connsiteX233" fmla="*/ 7633 w 3290085"/>
              <a:gd name="connsiteY233" fmla="*/ 19931 h 3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3290085" h="30832">
                <a:moveTo>
                  <a:pt x="2928358" y="7039"/>
                </a:moveTo>
                <a:lnTo>
                  <a:pt x="2929692" y="7580"/>
                </a:lnTo>
                <a:cubicBezTo>
                  <a:pt x="2930455" y="7472"/>
                  <a:pt x="2931154" y="7255"/>
                  <a:pt x="2931368" y="7147"/>
                </a:cubicBezTo>
                <a:lnTo>
                  <a:pt x="2931368" y="7039"/>
                </a:lnTo>
                <a:cubicBezTo>
                  <a:pt x="2930384" y="7039"/>
                  <a:pt x="2929378" y="7039"/>
                  <a:pt x="2928358" y="7039"/>
                </a:cubicBezTo>
                <a:close/>
                <a:moveTo>
                  <a:pt x="2631346" y="7147"/>
                </a:moveTo>
                <a:cubicBezTo>
                  <a:pt x="2634640" y="7364"/>
                  <a:pt x="2639033" y="7689"/>
                  <a:pt x="2642698" y="7689"/>
                </a:cubicBezTo>
                <a:lnTo>
                  <a:pt x="2688743" y="7800"/>
                </a:lnTo>
                <a:lnTo>
                  <a:pt x="2689016" y="6714"/>
                </a:lnTo>
                <a:lnTo>
                  <a:pt x="2636844" y="6714"/>
                </a:lnTo>
                <a:close/>
                <a:moveTo>
                  <a:pt x="2457196" y="7039"/>
                </a:moveTo>
                <a:lnTo>
                  <a:pt x="2458530" y="7580"/>
                </a:lnTo>
                <a:cubicBezTo>
                  <a:pt x="2459293" y="7472"/>
                  <a:pt x="2459992" y="7255"/>
                  <a:pt x="2460206" y="7147"/>
                </a:cubicBezTo>
                <a:lnTo>
                  <a:pt x="2460206" y="7039"/>
                </a:lnTo>
                <a:cubicBezTo>
                  <a:pt x="2459222" y="7039"/>
                  <a:pt x="2458216" y="7039"/>
                  <a:pt x="2457196" y="7039"/>
                </a:cubicBezTo>
                <a:close/>
                <a:moveTo>
                  <a:pt x="1982192" y="7147"/>
                </a:moveTo>
                <a:lnTo>
                  <a:pt x="1987339" y="7393"/>
                </a:lnTo>
                <a:lnTo>
                  <a:pt x="1987505" y="6729"/>
                </a:lnTo>
                <a:close/>
                <a:moveTo>
                  <a:pt x="1808042" y="7039"/>
                </a:moveTo>
                <a:lnTo>
                  <a:pt x="1809376" y="7580"/>
                </a:lnTo>
                <a:cubicBezTo>
                  <a:pt x="1810139" y="7472"/>
                  <a:pt x="1810838" y="7255"/>
                  <a:pt x="1811052" y="7147"/>
                </a:cubicBezTo>
                <a:lnTo>
                  <a:pt x="1811052" y="7039"/>
                </a:lnTo>
                <a:cubicBezTo>
                  <a:pt x="1810068" y="7039"/>
                  <a:pt x="1809062" y="7039"/>
                  <a:pt x="1808042" y="7039"/>
                </a:cubicBezTo>
                <a:close/>
                <a:moveTo>
                  <a:pt x="1420290" y="7147"/>
                </a:moveTo>
                <a:cubicBezTo>
                  <a:pt x="1423584" y="7364"/>
                  <a:pt x="1427977" y="7689"/>
                  <a:pt x="1431642" y="7689"/>
                </a:cubicBezTo>
                <a:lnTo>
                  <a:pt x="1521794" y="7906"/>
                </a:lnTo>
                <a:cubicBezTo>
                  <a:pt x="1531320" y="8122"/>
                  <a:pt x="1540846" y="8339"/>
                  <a:pt x="1549646" y="8122"/>
                </a:cubicBezTo>
                <a:cubicBezTo>
                  <a:pt x="1555871" y="8014"/>
                  <a:pt x="1560634" y="8122"/>
                  <a:pt x="1565775" y="7147"/>
                </a:cubicBezTo>
                <a:lnTo>
                  <a:pt x="1568540" y="7352"/>
                </a:lnTo>
                <a:lnTo>
                  <a:pt x="1568753" y="6503"/>
                </a:lnTo>
                <a:lnTo>
                  <a:pt x="1565775" y="7147"/>
                </a:lnTo>
                <a:cubicBezTo>
                  <a:pt x="1557354" y="6172"/>
                  <a:pt x="1549289" y="6714"/>
                  <a:pt x="1541959" y="6714"/>
                </a:cubicBezTo>
                <a:cubicBezTo>
                  <a:pt x="1502741" y="6714"/>
                  <a:pt x="1463901" y="6605"/>
                  <a:pt x="1425788" y="6714"/>
                </a:cubicBezTo>
                <a:close/>
                <a:moveTo>
                  <a:pt x="1246140" y="7039"/>
                </a:moveTo>
                <a:lnTo>
                  <a:pt x="1247474" y="7580"/>
                </a:lnTo>
                <a:cubicBezTo>
                  <a:pt x="1248237" y="7472"/>
                  <a:pt x="1248936" y="7255"/>
                  <a:pt x="1249150" y="7147"/>
                </a:cubicBezTo>
                <a:lnTo>
                  <a:pt x="1249150" y="7039"/>
                </a:lnTo>
                <a:cubicBezTo>
                  <a:pt x="1248166" y="7039"/>
                  <a:pt x="1247160" y="7039"/>
                  <a:pt x="1246140" y="7039"/>
                </a:cubicBezTo>
                <a:close/>
                <a:moveTo>
                  <a:pt x="928190" y="7147"/>
                </a:moveTo>
                <a:cubicBezTo>
                  <a:pt x="931484" y="7364"/>
                  <a:pt x="935877" y="7689"/>
                  <a:pt x="939542" y="7689"/>
                </a:cubicBezTo>
                <a:lnTo>
                  <a:pt x="1006513" y="7850"/>
                </a:lnTo>
                <a:lnTo>
                  <a:pt x="1006798" y="6714"/>
                </a:lnTo>
                <a:lnTo>
                  <a:pt x="933688" y="6714"/>
                </a:lnTo>
                <a:close/>
                <a:moveTo>
                  <a:pt x="754040" y="7039"/>
                </a:moveTo>
                <a:lnTo>
                  <a:pt x="755374" y="7580"/>
                </a:lnTo>
                <a:cubicBezTo>
                  <a:pt x="756137" y="7472"/>
                  <a:pt x="756836" y="7255"/>
                  <a:pt x="757050" y="7147"/>
                </a:cubicBezTo>
                <a:lnTo>
                  <a:pt x="757050" y="7039"/>
                </a:lnTo>
                <a:cubicBezTo>
                  <a:pt x="756066" y="7039"/>
                  <a:pt x="755060" y="7039"/>
                  <a:pt x="754040" y="7039"/>
                </a:cubicBezTo>
                <a:close/>
                <a:moveTo>
                  <a:pt x="449114" y="7147"/>
                </a:moveTo>
                <a:cubicBezTo>
                  <a:pt x="452408" y="7364"/>
                  <a:pt x="456801" y="7689"/>
                  <a:pt x="460466" y="7689"/>
                </a:cubicBezTo>
                <a:lnTo>
                  <a:pt x="514421" y="7819"/>
                </a:lnTo>
                <a:lnTo>
                  <a:pt x="514698" y="6714"/>
                </a:lnTo>
                <a:lnTo>
                  <a:pt x="454612" y="6714"/>
                </a:lnTo>
                <a:close/>
                <a:moveTo>
                  <a:pt x="274964" y="7039"/>
                </a:moveTo>
                <a:lnTo>
                  <a:pt x="276298" y="7580"/>
                </a:lnTo>
                <a:cubicBezTo>
                  <a:pt x="277061" y="7472"/>
                  <a:pt x="277760" y="7255"/>
                  <a:pt x="277974" y="7147"/>
                </a:cubicBezTo>
                <a:lnTo>
                  <a:pt x="277974" y="7039"/>
                </a:lnTo>
                <a:cubicBezTo>
                  <a:pt x="276990" y="7039"/>
                  <a:pt x="275984" y="7039"/>
                  <a:pt x="274964" y="7039"/>
                </a:cubicBezTo>
                <a:close/>
                <a:moveTo>
                  <a:pt x="7633" y="19931"/>
                </a:moveTo>
                <a:cubicBezTo>
                  <a:pt x="12275" y="18522"/>
                  <a:pt x="18585" y="17764"/>
                  <a:pt x="24889" y="17006"/>
                </a:cubicBezTo>
                <a:cubicBezTo>
                  <a:pt x="29602" y="16247"/>
                  <a:pt x="34386" y="16247"/>
                  <a:pt x="37503" y="15489"/>
                </a:cubicBezTo>
                <a:cubicBezTo>
                  <a:pt x="40619" y="14731"/>
                  <a:pt x="43742" y="14081"/>
                  <a:pt x="43670" y="13322"/>
                </a:cubicBezTo>
                <a:cubicBezTo>
                  <a:pt x="43564" y="12347"/>
                  <a:pt x="38786" y="12347"/>
                  <a:pt x="34001" y="12347"/>
                </a:cubicBezTo>
                <a:cubicBezTo>
                  <a:pt x="30807" y="12347"/>
                  <a:pt x="26029" y="12347"/>
                  <a:pt x="21209" y="12022"/>
                </a:cubicBezTo>
                <a:cubicBezTo>
                  <a:pt x="19619" y="12022"/>
                  <a:pt x="19512" y="10939"/>
                  <a:pt x="19512" y="10939"/>
                </a:cubicBezTo>
                <a:cubicBezTo>
                  <a:pt x="22671" y="10614"/>
                  <a:pt x="25823" y="10181"/>
                  <a:pt x="29010" y="10181"/>
                </a:cubicBezTo>
                <a:cubicBezTo>
                  <a:pt x="33759" y="9747"/>
                  <a:pt x="36911" y="9422"/>
                  <a:pt x="35214" y="8339"/>
                </a:cubicBezTo>
                <a:cubicBezTo>
                  <a:pt x="30251" y="6605"/>
                  <a:pt x="31713" y="5197"/>
                  <a:pt x="36355" y="3789"/>
                </a:cubicBezTo>
                <a:cubicBezTo>
                  <a:pt x="40932" y="1622"/>
                  <a:pt x="47243" y="972"/>
                  <a:pt x="56769" y="539"/>
                </a:cubicBezTo>
                <a:cubicBezTo>
                  <a:pt x="64706" y="105"/>
                  <a:pt x="71087" y="105"/>
                  <a:pt x="79052" y="105"/>
                </a:cubicBezTo>
                <a:cubicBezTo>
                  <a:pt x="99845" y="647"/>
                  <a:pt x="122099" y="-111"/>
                  <a:pt x="142857" y="105"/>
                </a:cubicBezTo>
                <a:cubicBezTo>
                  <a:pt x="158800" y="-3"/>
                  <a:pt x="173218" y="647"/>
                  <a:pt x="189127" y="214"/>
                </a:cubicBezTo>
                <a:cubicBezTo>
                  <a:pt x="205035" y="-220"/>
                  <a:pt x="221007" y="105"/>
                  <a:pt x="236987" y="322"/>
                </a:cubicBezTo>
                <a:cubicBezTo>
                  <a:pt x="244988" y="647"/>
                  <a:pt x="258450" y="755"/>
                  <a:pt x="258450" y="755"/>
                </a:cubicBezTo>
                <a:cubicBezTo>
                  <a:pt x="259363" y="755"/>
                  <a:pt x="260283" y="755"/>
                  <a:pt x="261181" y="755"/>
                </a:cubicBezTo>
                <a:cubicBezTo>
                  <a:pt x="277310" y="647"/>
                  <a:pt x="293069" y="755"/>
                  <a:pt x="309562" y="322"/>
                </a:cubicBezTo>
                <a:cubicBezTo>
                  <a:pt x="328251" y="-3"/>
                  <a:pt x="347668" y="972"/>
                  <a:pt x="367826" y="539"/>
                </a:cubicBezTo>
                <a:cubicBezTo>
                  <a:pt x="378094" y="214"/>
                  <a:pt x="389816" y="539"/>
                  <a:pt x="400441" y="755"/>
                </a:cubicBezTo>
                <a:cubicBezTo>
                  <a:pt x="431951" y="864"/>
                  <a:pt x="463475" y="214"/>
                  <a:pt x="494992" y="430"/>
                </a:cubicBezTo>
                <a:lnTo>
                  <a:pt x="541442" y="430"/>
                </a:lnTo>
                <a:lnTo>
                  <a:pt x="558128" y="105"/>
                </a:lnTo>
                <a:cubicBezTo>
                  <a:pt x="578921" y="647"/>
                  <a:pt x="601175" y="-111"/>
                  <a:pt x="621933" y="105"/>
                </a:cubicBezTo>
                <a:cubicBezTo>
                  <a:pt x="637876" y="-3"/>
                  <a:pt x="652294" y="647"/>
                  <a:pt x="668203" y="214"/>
                </a:cubicBezTo>
                <a:cubicBezTo>
                  <a:pt x="684111" y="-220"/>
                  <a:pt x="700083" y="105"/>
                  <a:pt x="716063" y="322"/>
                </a:cubicBezTo>
                <a:cubicBezTo>
                  <a:pt x="724064" y="647"/>
                  <a:pt x="737526" y="755"/>
                  <a:pt x="737526" y="755"/>
                </a:cubicBezTo>
                <a:cubicBezTo>
                  <a:pt x="738439" y="755"/>
                  <a:pt x="739359" y="755"/>
                  <a:pt x="740257" y="755"/>
                </a:cubicBezTo>
                <a:cubicBezTo>
                  <a:pt x="756386" y="647"/>
                  <a:pt x="772145" y="755"/>
                  <a:pt x="788638" y="322"/>
                </a:cubicBezTo>
                <a:cubicBezTo>
                  <a:pt x="807327" y="-3"/>
                  <a:pt x="826744" y="972"/>
                  <a:pt x="846902" y="539"/>
                </a:cubicBezTo>
                <a:cubicBezTo>
                  <a:pt x="857170" y="214"/>
                  <a:pt x="868892" y="539"/>
                  <a:pt x="879517" y="755"/>
                </a:cubicBezTo>
                <a:cubicBezTo>
                  <a:pt x="911027" y="864"/>
                  <a:pt x="942551" y="214"/>
                  <a:pt x="974068" y="430"/>
                </a:cubicBezTo>
                <a:lnTo>
                  <a:pt x="1033542" y="430"/>
                </a:lnTo>
                <a:lnTo>
                  <a:pt x="1050228" y="105"/>
                </a:lnTo>
                <a:cubicBezTo>
                  <a:pt x="1071021" y="647"/>
                  <a:pt x="1093275" y="-111"/>
                  <a:pt x="1114033" y="105"/>
                </a:cubicBezTo>
                <a:cubicBezTo>
                  <a:pt x="1129976" y="-3"/>
                  <a:pt x="1144394" y="647"/>
                  <a:pt x="1160303" y="214"/>
                </a:cubicBezTo>
                <a:cubicBezTo>
                  <a:pt x="1176211" y="-220"/>
                  <a:pt x="1192183" y="105"/>
                  <a:pt x="1208163" y="322"/>
                </a:cubicBezTo>
                <a:cubicBezTo>
                  <a:pt x="1216164" y="647"/>
                  <a:pt x="1229626" y="755"/>
                  <a:pt x="1229626" y="755"/>
                </a:cubicBezTo>
                <a:cubicBezTo>
                  <a:pt x="1230539" y="755"/>
                  <a:pt x="1231459" y="755"/>
                  <a:pt x="1232357" y="755"/>
                </a:cubicBezTo>
                <a:cubicBezTo>
                  <a:pt x="1248486" y="647"/>
                  <a:pt x="1264245" y="755"/>
                  <a:pt x="1280738" y="322"/>
                </a:cubicBezTo>
                <a:cubicBezTo>
                  <a:pt x="1299427" y="-3"/>
                  <a:pt x="1318844" y="972"/>
                  <a:pt x="1339002" y="539"/>
                </a:cubicBezTo>
                <a:cubicBezTo>
                  <a:pt x="1349270" y="214"/>
                  <a:pt x="1360992" y="539"/>
                  <a:pt x="1371617" y="755"/>
                </a:cubicBezTo>
                <a:cubicBezTo>
                  <a:pt x="1403127" y="864"/>
                  <a:pt x="1434651" y="214"/>
                  <a:pt x="1466168" y="430"/>
                </a:cubicBezTo>
                <a:cubicBezTo>
                  <a:pt x="1490355" y="539"/>
                  <a:pt x="1514906" y="430"/>
                  <a:pt x="1539463" y="430"/>
                </a:cubicBezTo>
                <a:cubicBezTo>
                  <a:pt x="1550081" y="647"/>
                  <a:pt x="1558873" y="1297"/>
                  <a:pt x="1568021" y="2489"/>
                </a:cubicBezTo>
                <a:lnTo>
                  <a:pt x="1569394" y="3946"/>
                </a:lnTo>
                <a:lnTo>
                  <a:pt x="1569433" y="3789"/>
                </a:lnTo>
                <a:cubicBezTo>
                  <a:pt x="1574010" y="1622"/>
                  <a:pt x="1580321" y="972"/>
                  <a:pt x="1589847" y="539"/>
                </a:cubicBezTo>
                <a:cubicBezTo>
                  <a:pt x="1597784" y="105"/>
                  <a:pt x="1604165" y="105"/>
                  <a:pt x="1612130" y="105"/>
                </a:cubicBezTo>
                <a:cubicBezTo>
                  <a:pt x="1632923" y="647"/>
                  <a:pt x="1655177" y="-111"/>
                  <a:pt x="1675935" y="105"/>
                </a:cubicBezTo>
                <a:cubicBezTo>
                  <a:pt x="1691878" y="-3"/>
                  <a:pt x="1706296" y="647"/>
                  <a:pt x="1722205" y="214"/>
                </a:cubicBezTo>
                <a:cubicBezTo>
                  <a:pt x="1738113" y="-220"/>
                  <a:pt x="1754085" y="105"/>
                  <a:pt x="1770065" y="322"/>
                </a:cubicBezTo>
                <a:cubicBezTo>
                  <a:pt x="1778066" y="647"/>
                  <a:pt x="1791528" y="755"/>
                  <a:pt x="1791528" y="755"/>
                </a:cubicBezTo>
                <a:cubicBezTo>
                  <a:pt x="1792441" y="755"/>
                  <a:pt x="1793361" y="755"/>
                  <a:pt x="1794259" y="755"/>
                </a:cubicBezTo>
                <a:cubicBezTo>
                  <a:pt x="1810388" y="647"/>
                  <a:pt x="1826147" y="755"/>
                  <a:pt x="1842640" y="322"/>
                </a:cubicBezTo>
                <a:cubicBezTo>
                  <a:pt x="1861329" y="-3"/>
                  <a:pt x="1880746" y="972"/>
                  <a:pt x="1900904" y="539"/>
                </a:cubicBezTo>
                <a:cubicBezTo>
                  <a:pt x="1911172" y="214"/>
                  <a:pt x="1922894" y="539"/>
                  <a:pt x="1933519" y="755"/>
                </a:cubicBezTo>
                <a:lnTo>
                  <a:pt x="2011291" y="488"/>
                </a:lnTo>
                <a:lnTo>
                  <a:pt x="2030939" y="105"/>
                </a:lnTo>
                <a:cubicBezTo>
                  <a:pt x="2051732" y="647"/>
                  <a:pt x="2073986" y="-111"/>
                  <a:pt x="2094744" y="105"/>
                </a:cubicBezTo>
                <a:cubicBezTo>
                  <a:pt x="2110687" y="-3"/>
                  <a:pt x="2125105" y="647"/>
                  <a:pt x="2141014" y="214"/>
                </a:cubicBezTo>
                <a:cubicBezTo>
                  <a:pt x="2156922" y="-220"/>
                  <a:pt x="2172894" y="105"/>
                  <a:pt x="2188874" y="322"/>
                </a:cubicBezTo>
                <a:cubicBezTo>
                  <a:pt x="2196875" y="647"/>
                  <a:pt x="2210337" y="755"/>
                  <a:pt x="2210337" y="755"/>
                </a:cubicBezTo>
                <a:cubicBezTo>
                  <a:pt x="2211250" y="755"/>
                  <a:pt x="2212170" y="755"/>
                  <a:pt x="2213068" y="755"/>
                </a:cubicBezTo>
                <a:lnTo>
                  <a:pt x="2240530" y="509"/>
                </a:lnTo>
                <a:lnTo>
                  <a:pt x="2261284" y="105"/>
                </a:lnTo>
                <a:cubicBezTo>
                  <a:pt x="2282077" y="647"/>
                  <a:pt x="2304331" y="-111"/>
                  <a:pt x="2325089" y="105"/>
                </a:cubicBezTo>
                <a:cubicBezTo>
                  <a:pt x="2341032" y="-3"/>
                  <a:pt x="2355450" y="647"/>
                  <a:pt x="2371359" y="214"/>
                </a:cubicBezTo>
                <a:cubicBezTo>
                  <a:pt x="2387267" y="-220"/>
                  <a:pt x="2403239" y="105"/>
                  <a:pt x="2419219" y="322"/>
                </a:cubicBezTo>
                <a:lnTo>
                  <a:pt x="2427820" y="496"/>
                </a:lnTo>
                <a:lnTo>
                  <a:pt x="2446879" y="430"/>
                </a:lnTo>
                <a:lnTo>
                  <a:pt x="2479727" y="430"/>
                </a:lnTo>
                <a:lnTo>
                  <a:pt x="2491794" y="322"/>
                </a:lnTo>
                <a:cubicBezTo>
                  <a:pt x="2510483" y="-3"/>
                  <a:pt x="2529900" y="972"/>
                  <a:pt x="2550058" y="539"/>
                </a:cubicBezTo>
                <a:cubicBezTo>
                  <a:pt x="2560326" y="214"/>
                  <a:pt x="2572048" y="539"/>
                  <a:pt x="2582673" y="755"/>
                </a:cubicBezTo>
                <a:cubicBezTo>
                  <a:pt x="2614183" y="864"/>
                  <a:pt x="2645707" y="214"/>
                  <a:pt x="2677224" y="430"/>
                </a:cubicBezTo>
                <a:lnTo>
                  <a:pt x="2715760" y="430"/>
                </a:lnTo>
                <a:lnTo>
                  <a:pt x="2732446" y="105"/>
                </a:lnTo>
                <a:cubicBezTo>
                  <a:pt x="2753239" y="647"/>
                  <a:pt x="2775493" y="-111"/>
                  <a:pt x="2796251" y="105"/>
                </a:cubicBezTo>
                <a:cubicBezTo>
                  <a:pt x="2812194" y="-3"/>
                  <a:pt x="2826612" y="647"/>
                  <a:pt x="2842521" y="214"/>
                </a:cubicBezTo>
                <a:cubicBezTo>
                  <a:pt x="2858429" y="-220"/>
                  <a:pt x="2874401" y="105"/>
                  <a:pt x="2890381" y="322"/>
                </a:cubicBezTo>
                <a:cubicBezTo>
                  <a:pt x="2898382" y="647"/>
                  <a:pt x="2911844" y="755"/>
                  <a:pt x="2911844" y="755"/>
                </a:cubicBezTo>
                <a:cubicBezTo>
                  <a:pt x="2912757" y="755"/>
                  <a:pt x="2913677" y="755"/>
                  <a:pt x="2914575" y="755"/>
                </a:cubicBezTo>
                <a:cubicBezTo>
                  <a:pt x="2930704" y="647"/>
                  <a:pt x="2946463" y="755"/>
                  <a:pt x="2962956" y="322"/>
                </a:cubicBezTo>
                <a:cubicBezTo>
                  <a:pt x="2981645" y="-3"/>
                  <a:pt x="3001062" y="972"/>
                  <a:pt x="3021220" y="539"/>
                </a:cubicBezTo>
                <a:cubicBezTo>
                  <a:pt x="3031488" y="214"/>
                  <a:pt x="3043210" y="539"/>
                  <a:pt x="3053835" y="755"/>
                </a:cubicBezTo>
                <a:cubicBezTo>
                  <a:pt x="3085345" y="864"/>
                  <a:pt x="3116869" y="214"/>
                  <a:pt x="3148386" y="430"/>
                </a:cubicBezTo>
                <a:cubicBezTo>
                  <a:pt x="3172573" y="539"/>
                  <a:pt x="3197124" y="430"/>
                  <a:pt x="3221681" y="430"/>
                </a:cubicBezTo>
                <a:cubicBezTo>
                  <a:pt x="3232299" y="647"/>
                  <a:pt x="3241091" y="1297"/>
                  <a:pt x="3250239" y="2489"/>
                </a:cubicBezTo>
                <a:cubicBezTo>
                  <a:pt x="3257562" y="3247"/>
                  <a:pt x="3258282" y="4439"/>
                  <a:pt x="3253505" y="5955"/>
                </a:cubicBezTo>
                <a:cubicBezTo>
                  <a:pt x="3252763" y="6389"/>
                  <a:pt x="3249833" y="6714"/>
                  <a:pt x="3247993" y="7147"/>
                </a:cubicBezTo>
                <a:cubicBezTo>
                  <a:pt x="3239572" y="6172"/>
                  <a:pt x="3231507" y="6714"/>
                  <a:pt x="3224177" y="6714"/>
                </a:cubicBezTo>
                <a:cubicBezTo>
                  <a:pt x="3184959" y="6714"/>
                  <a:pt x="3146119" y="6605"/>
                  <a:pt x="3108006" y="6714"/>
                </a:cubicBezTo>
                <a:lnTo>
                  <a:pt x="3102508" y="7147"/>
                </a:lnTo>
                <a:cubicBezTo>
                  <a:pt x="3105802" y="7364"/>
                  <a:pt x="3110195" y="7689"/>
                  <a:pt x="3113860" y="7689"/>
                </a:cubicBezTo>
                <a:lnTo>
                  <a:pt x="3204012" y="7906"/>
                </a:lnTo>
                <a:cubicBezTo>
                  <a:pt x="3213538" y="8122"/>
                  <a:pt x="3223064" y="8339"/>
                  <a:pt x="3231864" y="8122"/>
                </a:cubicBezTo>
                <a:cubicBezTo>
                  <a:pt x="3238089" y="8014"/>
                  <a:pt x="3242852" y="8122"/>
                  <a:pt x="3247993" y="7147"/>
                </a:cubicBezTo>
                <a:cubicBezTo>
                  <a:pt x="3250553" y="7797"/>
                  <a:pt x="3254218" y="7797"/>
                  <a:pt x="3256785" y="7797"/>
                </a:cubicBezTo>
                <a:cubicBezTo>
                  <a:pt x="3258981" y="7906"/>
                  <a:pt x="3261912" y="8447"/>
                  <a:pt x="3261541" y="8664"/>
                </a:cubicBezTo>
                <a:cubicBezTo>
                  <a:pt x="3261898" y="9206"/>
                  <a:pt x="3259694" y="9964"/>
                  <a:pt x="3264457" y="9964"/>
                </a:cubicBezTo>
                <a:lnTo>
                  <a:pt x="3279118" y="9964"/>
                </a:lnTo>
                <a:cubicBezTo>
                  <a:pt x="3286441" y="9964"/>
                  <a:pt x="3290099" y="10722"/>
                  <a:pt x="3290085" y="12347"/>
                </a:cubicBezTo>
                <a:lnTo>
                  <a:pt x="3290085" y="12781"/>
                </a:lnTo>
                <a:cubicBezTo>
                  <a:pt x="3290070" y="14406"/>
                  <a:pt x="3287853" y="15922"/>
                  <a:pt x="3286740" y="17439"/>
                </a:cubicBezTo>
                <a:cubicBezTo>
                  <a:pt x="3285264" y="18414"/>
                  <a:pt x="3282690" y="19389"/>
                  <a:pt x="3282683" y="20148"/>
                </a:cubicBezTo>
                <a:cubicBezTo>
                  <a:pt x="3284102" y="24806"/>
                  <a:pt x="3268329" y="27189"/>
                  <a:pt x="3255473" y="30006"/>
                </a:cubicBezTo>
                <a:cubicBezTo>
                  <a:pt x="3253270" y="30765"/>
                  <a:pt x="3248136" y="30765"/>
                  <a:pt x="3244470" y="30765"/>
                </a:cubicBezTo>
                <a:lnTo>
                  <a:pt x="3225047" y="30765"/>
                </a:lnTo>
                <a:cubicBezTo>
                  <a:pt x="3198300" y="30656"/>
                  <a:pt x="3171183" y="30873"/>
                  <a:pt x="3143331" y="30656"/>
                </a:cubicBezTo>
                <a:cubicBezTo>
                  <a:pt x="3103022" y="30656"/>
                  <a:pt x="3064174" y="31306"/>
                  <a:pt x="3024236" y="30115"/>
                </a:cubicBezTo>
                <a:lnTo>
                  <a:pt x="3012143" y="30115"/>
                </a:lnTo>
                <a:cubicBezTo>
                  <a:pt x="3003286" y="30115"/>
                  <a:pt x="2994530" y="30331"/>
                  <a:pt x="2985866" y="30331"/>
                </a:cubicBezTo>
                <a:lnTo>
                  <a:pt x="2905455" y="30331"/>
                </a:lnTo>
                <a:cubicBezTo>
                  <a:pt x="2900685" y="30440"/>
                  <a:pt x="2896200" y="30331"/>
                  <a:pt x="2891665" y="30115"/>
                </a:cubicBezTo>
                <a:lnTo>
                  <a:pt x="2784963" y="29770"/>
                </a:lnTo>
                <a:lnTo>
                  <a:pt x="2784311" y="30006"/>
                </a:lnTo>
                <a:cubicBezTo>
                  <a:pt x="2782108" y="30765"/>
                  <a:pt x="2776974" y="30765"/>
                  <a:pt x="2773308" y="30765"/>
                </a:cubicBezTo>
                <a:lnTo>
                  <a:pt x="2753885" y="30765"/>
                </a:lnTo>
                <a:cubicBezTo>
                  <a:pt x="2727138" y="30656"/>
                  <a:pt x="2700021" y="30873"/>
                  <a:pt x="2672169" y="30656"/>
                </a:cubicBezTo>
                <a:cubicBezTo>
                  <a:pt x="2631860" y="30656"/>
                  <a:pt x="2593012" y="31306"/>
                  <a:pt x="2553074" y="30115"/>
                </a:cubicBezTo>
                <a:lnTo>
                  <a:pt x="2552386" y="30115"/>
                </a:lnTo>
                <a:lnTo>
                  <a:pt x="2542963" y="30765"/>
                </a:lnTo>
                <a:lnTo>
                  <a:pt x="2523540" y="30765"/>
                </a:lnTo>
                <a:cubicBezTo>
                  <a:pt x="2496793" y="30656"/>
                  <a:pt x="2469676" y="30873"/>
                  <a:pt x="2441824" y="30656"/>
                </a:cubicBezTo>
                <a:cubicBezTo>
                  <a:pt x="2401515" y="30656"/>
                  <a:pt x="2362667" y="31306"/>
                  <a:pt x="2322729" y="30115"/>
                </a:cubicBezTo>
                <a:lnTo>
                  <a:pt x="2310636" y="30115"/>
                </a:lnTo>
                <a:cubicBezTo>
                  <a:pt x="2301779" y="30115"/>
                  <a:pt x="2293023" y="30331"/>
                  <a:pt x="2284359" y="30331"/>
                </a:cubicBezTo>
                <a:lnTo>
                  <a:pt x="2203948" y="30331"/>
                </a:lnTo>
                <a:cubicBezTo>
                  <a:pt x="2199178" y="30440"/>
                  <a:pt x="2194693" y="30331"/>
                  <a:pt x="2190158" y="30115"/>
                </a:cubicBezTo>
                <a:lnTo>
                  <a:pt x="2135346" y="29938"/>
                </a:lnTo>
                <a:lnTo>
                  <a:pt x="2135157" y="30006"/>
                </a:lnTo>
                <a:cubicBezTo>
                  <a:pt x="2132954" y="30765"/>
                  <a:pt x="2127820" y="30765"/>
                  <a:pt x="2124154" y="30765"/>
                </a:cubicBezTo>
                <a:lnTo>
                  <a:pt x="2104731" y="30765"/>
                </a:lnTo>
                <a:cubicBezTo>
                  <a:pt x="2077984" y="30656"/>
                  <a:pt x="2050867" y="30873"/>
                  <a:pt x="2023015" y="30656"/>
                </a:cubicBezTo>
                <a:cubicBezTo>
                  <a:pt x="1982706" y="30656"/>
                  <a:pt x="1943858" y="31306"/>
                  <a:pt x="1903920" y="30115"/>
                </a:cubicBezTo>
                <a:lnTo>
                  <a:pt x="1891827" y="30115"/>
                </a:lnTo>
                <a:cubicBezTo>
                  <a:pt x="1882970" y="30115"/>
                  <a:pt x="1874214" y="30331"/>
                  <a:pt x="1865550" y="30331"/>
                </a:cubicBezTo>
                <a:lnTo>
                  <a:pt x="1785139" y="30331"/>
                </a:lnTo>
                <a:cubicBezTo>
                  <a:pt x="1780369" y="30440"/>
                  <a:pt x="1775884" y="30331"/>
                  <a:pt x="1771349" y="30115"/>
                </a:cubicBezTo>
                <a:cubicBezTo>
                  <a:pt x="1715495" y="29681"/>
                  <a:pt x="1659606" y="28923"/>
                  <a:pt x="1603859" y="29573"/>
                </a:cubicBezTo>
                <a:cubicBezTo>
                  <a:pt x="1594332" y="29898"/>
                  <a:pt x="1586325" y="29681"/>
                  <a:pt x="1576756" y="29681"/>
                </a:cubicBezTo>
                <a:lnTo>
                  <a:pt x="1574487" y="29560"/>
                </a:lnTo>
                <a:lnTo>
                  <a:pt x="1573255" y="30006"/>
                </a:lnTo>
                <a:cubicBezTo>
                  <a:pt x="1571052" y="30765"/>
                  <a:pt x="1565918" y="30765"/>
                  <a:pt x="1562252" y="30765"/>
                </a:cubicBezTo>
                <a:lnTo>
                  <a:pt x="1542829" y="30765"/>
                </a:lnTo>
                <a:cubicBezTo>
                  <a:pt x="1516082" y="30656"/>
                  <a:pt x="1488965" y="30873"/>
                  <a:pt x="1461113" y="30656"/>
                </a:cubicBezTo>
                <a:cubicBezTo>
                  <a:pt x="1420804" y="30656"/>
                  <a:pt x="1381956" y="31306"/>
                  <a:pt x="1342018" y="30115"/>
                </a:cubicBezTo>
                <a:lnTo>
                  <a:pt x="1329925" y="30115"/>
                </a:lnTo>
                <a:cubicBezTo>
                  <a:pt x="1321068" y="30115"/>
                  <a:pt x="1312312" y="30331"/>
                  <a:pt x="1303648" y="30331"/>
                </a:cubicBezTo>
                <a:lnTo>
                  <a:pt x="1223237" y="30331"/>
                </a:lnTo>
                <a:cubicBezTo>
                  <a:pt x="1218467" y="30440"/>
                  <a:pt x="1213982" y="30331"/>
                  <a:pt x="1209447" y="30115"/>
                </a:cubicBezTo>
                <a:lnTo>
                  <a:pt x="1081993" y="29703"/>
                </a:lnTo>
                <a:lnTo>
                  <a:pt x="1081155" y="30006"/>
                </a:lnTo>
                <a:cubicBezTo>
                  <a:pt x="1078952" y="30765"/>
                  <a:pt x="1073818" y="30765"/>
                  <a:pt x="1070152" y="30765"/>
                </a:cubicBezTo>
                <a:lnTo>
                  <a:pt x="1050729" y="30765"/>
                </a:lnTo>
                <a:cubicBezTo>
                  <a:pt x="1023982" y="30656"/>
                  <a:pt x="996865" y="30873"/>
                  <a:pt x="969013" y="30656"/>
                </a:cubicBezTo>
                <a:cubicBezTo>
                  <a:pt x="928704" y="30656"/>
                  <a:pt x="889856" y="31306"/>
                  <a:pt x="849918" y="30115"/>
                </a:cubicBezTo>
                <a:lnTo>
                  <a:pt x="837825" y="30115"/>
                </a:lnTo>
                <a:cubicBezTo>
                  <a:pt x="828968" y="30115"/>
                  <a:pt x="820212" y="30331"/>
                  <a:pt x="811548" y="30331"/>
                </a:cubicBezTo>
                <a:lnTo>
                  <a:pt x="731137" y="30331"/>
                </a:lnTo>
                <a:cubicBezTo>
                  <a:pt x="726367" y="30440"/>
                  <a:pt x="721882" y="30331"/>
                  <a:pt x="717347" y="30115"/>
                </a:cubicBezTo>
                <a:lnTo>
                  <a:pt x="602801" y="29744"/>
                </a:lnTo>
                <a:lnTo>
                  <a:pt x="602079" y="30006"/>
                </a:lnTo>
                <a:cubicBezTo>
                  <a:pt x="599876" y="30765"/>
                  <a:pt x="594742" y="30765"/>
                  <a:pt x="591076" y="30765"/>
                </a:cubicBezTo>
                <a:lnTo>
                  <a:pt x="571653" y="30765"/>
                </a:lnTo>
                <a:cubicBezTo>
                  <a:pt x="544906" y="30656"/>
                  <a:pt x="517789" y="30873"/>
                  <a:pt x="489937" y="30656"/>
                </a:cubicBezTo>
                <a:cubicBezTo>
                  <a:pt x="449628" y="30656"/>
                  <a:pt x="410780" y="31306"/>
                  <a:pt x="370842" y="30115"/>
                </a:cubicBezTo>
                <a:lnTo>
                  <a:pt x="358749" y="30115"/>
                </a:lnTo>
                <a:cubicBezTo>
                  <a:pt x="349892" y="30115"/>
                  <a:pt x="341136" y="30331"/>
                  <a:pt x="332472" y="30331"/>
                </a:cubicBezTo>
                <a:lnTo>
                  <a:pt x="252061" y="30331"/>
                </a:lnTo>
                <a:cubicBezTo>
                  <a:pt x="247291" y="30440"/>
                  <a:pt x="242806" y="30331"/>
                  <a:pt x="238271" y="30115"/>
                </a:cubicBezTo>
                <a:cubicBezTo>
                  <a:pt x="182417" y="29681"/>
                  <a:pt x="126528" y="28923"/>
                  <a:pt x="70781" y="29573"/>
                </a:cubicBezTo>
                <a:cubicBezTo>
                  <a:pt x="61254" y="29898"/>
                  <a:pt x="53247" y="29681"/>
                  <a:pt x="43678" y="29681"/>
                </a:cubicBezTo>
                <a:cubicBezTo>
                  <a:pt x="32518" y="29681"/>
                  <a:pt x="22885" y="29031"/>
                  <a:pt x="13216" y="28056"/>
                </a:cubicBezTo>
                <a:cubicBezTo>
                  <a:pt x="-1309" y="26323"/>
                  <a:pt x="-4874" y="22423"/>
                  <a:pt x="7633" y="19931"/>
                </a:cubicBezTo>
                <a:close/>
              </a:path>
            </a:pathLst>
          </a:custGeom>
          <a:solidFill>
            <a:schemeClr val="tx1"/>
          </a:solidFill>
          <a:ln w="704"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1A48B022-D4FE-E700-EC16-15AFB87FEF62}"/>
              </a:ext>
            </a:extLst>
          </p:cNvPr>
          <p:cNvSpPr/>
          <p:nvPr/>
        </p:nvSpPr>
        <p:spPr>
          <a:xfrm rot="5400000">
            <a:off x="4135155" y="4347788"/>
            <a:ext cx="3924000" cy="57600"/>
          </a:xfrm>
          <a:custGeom>
            <a:avLst/>
            <a:gdLst>
              <a:gd name="connsiteX0" fmla="*/ 2928358 w 3290085"/>
              <a:gd name="connsiteY0" fmla="*/ 7039 h 30833"/>
              <a:gd name="connsiteX1" fmla="*/ 2929692 w 3290085"/>
              <a:gd name="connsiteY1" fmla="*/ 7580 h 30833"/>
              <a:gd name="connsiteX2" fmla="*/ 2931368 w 3290085"/>
              <a:gd name="connsiteY2" fmla="*/ 7147 h 30833"/>
              <a:gd name="connsiteX3" fmla="*/ 2931368 w 3290085"/>
              <a:gd name="connsiteY3" fmla="*/ 7039 h 30833"/>
              <a:gd name="connsiteX4" fmla="*/ 2928358 w 3290085"/>
              <a:gd name="connsiteY4" fmla="*/ 7039 h 30833"/>
              <a:gd name="connsiteX5" fmla="*/ 2631346 w 3290085"/>
              <a:gd name="connsiteY5" fmla="*/ 7147 h 30833"/>
              <a:gd name="connsiteX6" fmla="*/ 2642698 w 3290085"/>
              <a:gd name="connsiteY6" fmla="*/ 7689 h 30833"/>
              <a:gd name="connsiteX7" fmla="*/ 2688743 w 3290085"/>
              <a:gd name="connsiteY7" fmla="*/ 7800 h 30833"/>
              <a:gd name="connsiteX8" fmla="*/ 2689016 w 3290085"/>
              <a:gd name="connsiteY8" fmla="*/ 6714 h 30833"/>
              <a:gd name="connsiteX9" fmla="*/ 2636844 w 3290085"/>
              <a:gd name="connsiteY9" fmla="*/ 6714 h 30833"/>
              <a:gd name="connsiteX10" fmla="*/ 2457196 w 3290085"/>
              <a:gd name="connsiteY10" fmla="*/ 7039 h 30833"/>
              <a:gd name="connsiteX11" fmla="*/ 2458530 w 3290085"/>
              <a:gd name="connsiteY11" fmla="*/ 7580 h 30833"/>
              <a:gd name="connsiteX12" fmla="*/ 2460206 w 3290085"/>
              <a:gd name="connsiteY12" fmla="*/ 7147 h 30833"/>
              <a:gd name="connsiteX13" fmla="*/ 2460206 w 3290085"/>
              <a:gd name="connsiteY13" fmla="*/ 7039 h 30833"/>
              <a:gd name="connsiteX14" fmla="*/ 2457196 w 3290085"/>
              <a:gd name="connsiteY14" fmla="*/ 7039 h 30833"/>
              <a:gd name="connsiteX15" fmla="*/ 1982192 w 3290085"/>
              <a:gd name="connsiteY15" fmla="*/ 7147 h 30833"/>
              <a:gd name="connsiteX16" fmla="*/ 1987339 w 3290085"/>
              <a:gd name="connsiteY16" fmla="*/ 7393 h 30833"/>
              <a:gd name="connsiteX17" fmla="*/ 1987505 w 3290085"/>
              <a:gd name="connsiteY17" fmla="*/ 6729 h 30833"/>
              <a:gd name="connsiteX18" fmla="*/ 1808042 w 3290085"/>
              <a:gd name="connsiteY18" fmla="*/ 7039 h 30833"/>
              <a:gd name="connsiteX19" fmla="*/ 1809376 w 3290085"/>
              <a:gd name="connsiteY19" fmla="*/ 7580 h 30833"/>
              <a:gd name="connsiteX20" fmla="*/ 1811052 w 3290085"/>
              <a:gd name="connsiteY20" fmla="*/ 7147 h 30833"/>
              <a:gd name="connsiteX21" fmla="*/ 1811052 w 3290085"/>
              <a:gd name="connsiteY21" fmla="*/ 7039 h 30833"/>
              <a:gd name="connsiteX22" fmla="*/ 1808042 w 3290085"/>
              <a:gd name="connsiteY22" fmla="*/ 7039 h 30833"/>
              <a:gd name="connsiteX23" fmla="*/ 1420290 w 3290085"/>
              <a:gd name="connsiteY23" fmla="*/ 7147 h 30833"/>
              <a:gd name="connsiteX24" fmla="*/ 1431642 w 3290085"/>
              <a:gd name="connsiteY24" fmla="*/ 7689 h 30833"/>
              <a:gd name="connsiteX25" fmla="*/ 1521794 w 3290085"/>
              <a:gd name="connsiteY25" fmla="*/ 7906 h 30833"/>
              <a:gd name="connsiteX26" fmla="*/ 1549646 w 3290085"/>
              <a:gd name="connsiteY26" fmla="*/ 8122 h 30833"/>
              <a:gd name="connsiteX27" fmla="*/ 1565775 w 3290085"/>
              <a:gd name="connsiteY27" fmla="*/ 7147 h 30833"/>
              <a:gd name="connsiteX28" fmla="*/ 1568540 w 3290085"/>
              <a:gd name="connsiteY28" fmla="*/ 7352 h 30833"/>
              <a:gd name="connsiteX29" fmla="*/ 1568753 w 3290085"/>
              <a:gd name="connsiteY29" fmla="*/ 6503 h 30833"/>
              <a:gd name="connsiteX30" fmla="*/ 1565775 w 3290085"/>
              <a:gd name="connsiteY30" fmla="*/ 7147 h 30833"/>
              <a:gd name="connsiteX31" fmla="*/ 1541959 w 3290085"/>
              <a:gd name="connsiteY31" fmla="*/ 6714 h 30833"/>
              <a:gd name="connsiteX32" fmla="*/ 1425788 w 3290085"/>
              <a:gd name="connsiteY32" fmla="*/ 6714 h 30833"/>
              <a:gd name="connsiteX33" fmla="*/ 1246140 w 3290085"/>
              <a:gd name="connsiteY33" fmla="*/ 7039 h 30833"/>
              <a:gd name="connsiteX34" fmla="*/ 1247474 w 3290085"/>
              <a:gd name="connsiteY34" fmla="*/ 7580 h 30833"/>
              <a:gd name="connsiteX35" fmla="*/ 1249150 w 3290085"/>
              <a:gd name="connsiteY35" fmla="*/ 7147 h 30833"/>
              <a:gd name="connsiteX36" fmla="*/ 1249150 w 3290085"/>
              <a:gd name="connsiteY36" fmla="*/ 7039 h 30833"/>
              <a:gd name="connsiteX37" fmla="*/ 1246140 w 3290085"/>
              <a:gd name="connsiteY37" fmla="*/ 7039 h 30833"/>
              <a:gd name="connsiteX38" fmla="*/ 928190 w 3290085"/>
              <a:gd name="connsiteY38" fmla="*/ 7147 h 30833"/>
              <a:gd name="connsiteX39" fmla="*/ 939542 w 3290085"/>
              <a:gd name="connsiteY39" fmla="*/ 7689 h 30833"/>
              <a:gd name="connsiteX40" fmla="*/ 1006513 w 3290085"/>
              <a:gd name="connsiteY40" fmla="*/ 7850 h 30833"/>
              <a:gd name="connsiteX41" fmla="*/ 1006798 w 3290085"/>
              <a:gd name="connsiteY41" fmla="*/ 6714 h 30833"/>
              <a:gd name="connsiteX42" fmla="*/ 933688 w 3290085"/>
              <a:gd name="connsiteY42" fmla="*/ 6714 h 30833"/>
              <a:gd name="connsiteX43" fmla="*/ 754040 w 3290085"/>
              <a:gd name="connsiteY43" fmla="*/ 7039 h 30833"/>
              <a:gd name="connsiteX44" fmla="*/ 755374 w 3290085"/>
              <a:gd name="connsiteY44" fmla="*/ 7580 h 30833"/>
              <a:gd name="connsiteX45" fmla="*/ 757050 w 3290085"/>
              <a:gd name="connsiteY45" fmla="*/ 7147 h 30833"/>
              <a:gd name="connsiteX46" fmla="*/ 757050 w 3290085"/>
              <a:gd name="connsiteY46" fmla="*/ 7039 h 30833"/>
              <a:gd name="connsiteX47" fmla="*/ 754040 w 3290085"/>
              <a:gd name="connsiteY47" fmla="*/ 7039 h 30833"/>
              <a:gd name="connsiteX48" fmla="*/ 449114 w 3290085"/>
              <a:gd name="connsiteY48" fmla="*/ 7147 h 30833"/>
              <a:gd name="connsiteX49" fmla="*/ 460466 w 3290085"/>
              <a:gd name="connsiteY49" fmla="*/ 7689 h 30833"/>
              <a:gd name="connsiteX50" fmla="*/ 514421 w 3290085"/>
              <a:gd name="connsiteY50" fmla="*/ 7819 h 30833"/>
              <a:gd name="connsiteX51" fmla="*/ 514698 w 3290085"/>
              <a:gd name="connsiteY51" fmla="*/ 6714 h 30833"/>
              <a:gd name="connsiteX52" fmla="*/ 454612 w 3290085"/>
              <a:gd name="connsiteY52" fmla="*/ 6714 h 30833"/>
              <a:gd name="connsiteX53" fmla="*/ 274964 w 3290085"/>
              <a:gd name="connsiteY53" fmla="*/ 7039 h 30833"/>
              <a:gd name="connsiteX54" fmla="*/ 276298 w 3290085"/>
              <a:gd name="connsiteY54" fmla="*/ 7580 h 30833"/>
              <a:gd name="connsiteX55" fmla="*/ 277974 w 3290085"/>
              <a:gd name="connsiteY55" fmla="*/ 7147 h 30833"/>
              <a:gd name="connsiteX56" fmla="*/ 277974 w 3290085"/>
              <a:gd name="connsiteY56" fmla="*/ 7039 h 30833"/>
              <a:gd name="connsiteX57" fmla="*/ 274964 w 3290085"/>
              <a:gd name="connsiteY57" fmla="*/ 7039 h 30833"/>
              <a:gd name="connsiteX58" fmla="*/ 7633 w 3290085"/>
              <a:gd name="connsiteY58" fmla="*/ 19931 h 30833"/>
              <a:gd name="connsiteX59" fmla="*/ 24889 w 3290085"/>
              <a:gd name="connsiteY59" fmla="*/ 17006 h 30833"/>
              <a:gd name="connsiteX60" fmla="*/ 37503 w 3290085"/>
              <a:gd name="connsiteY60" fmla="*/ 15489 h 30833"/>
              <a:gd name="connsiteX61" fmla="*/ 43670 w 3290085"/>
              <a:gd name="connsiteY61" fmla="*/ 13322 h 30833"/>
              <a:gd name="connsiteX62" fmla="*/ 34001 w 3290085"/>
              <a:gd name="connsiteY62" fmla="*/ 12347 h 30833"/>
              <a:gd name="connsiteX63" fmla="*/ 21209 w 3290085"/>
              <a:gd name="connsiteY63" fmla="*/ 12022 h 30833"/>
              <a:gd name="connsiteX64" fmla="*/ 19512 w 3290085"/>
              <a:gd name="connsiteY64" fmla="*/ 10939 h 30833"/>
              <a:gd name="connsiteX65" fmla="*/ 29010 w 3290085"/>
              <a:gd name="connsiteY65" fmla="*/ 10181 h 30833"/>
              <a:gd name="connsiteX66" fmla="*/ 35214 w 3290085"/>
              <a:gd name="connsiteY66" fmla="*/ 8339 h 30833"/>
              <a:gd name="connsiteX67" fmla="*/ 36355 w 3290085"/>
              <a:gd name="connsiteY67" fmla="*/ 3789 h 30833"/>
              <a:gd name="connsiteX68" fmla="*/ 56769 w 3290085"/>
              <a:gd name="connsiteY68" fmla="*/ 539 h 30833"/>
              <a:gd name="connsiteX69" fmla="*/ 79052 w 3290085"/>
              <a:gd name="connsiteY69" fmla="*/ 105 h 30833"/>
              <a:gd name="connsiteX70" fmla="*/ 142857 w 3290085"/>
              <a:gd name="connsiteY70" fmla="*/ 105 h 30833"/>
              <a:gd name="connsiteX71" fmla="*/ 189127 w 3290085"/>
              <a:gd name="connsiteY71" fmla="*/ 214 h 30833"/>
              <a:gd name="connsiteX72" fmla="*/ 236987 w 3290085"/>
              <a:gd name="connsiteY72" fmla="*/ 322 h 30833"/>
              <a:gd name="connsiteX73" fmla="*/ 258450 w 3290085"/>
              <a:gd name="connsiteY73" fmla="*/ 755 h 30833"/>
              <a:gd name="connsiteX74" fmla="*/ 261181 w 3290085"/>
              <a:gd name="connsiteY74" fmla="*/ 755 h 30833"/>
              <a:gd name="connsiteX75" fmla="*/ 309562 w 3290085"/>
              <a:gd name="connsiteY75" fmla="*/ 322 h 30833"/>
              <a:gd name="connsiteX76" fmla="*/ 367826 w 3290085"/>
              <a:gd name="connsiteY76" fmla="*/ 539 h 30833"/>
              <a:gd name="connsiteX77" fmla="*/ 400441 w 3290085"/>
              <a:gd name="connsiteY77" fmla="*/ 755 h 30833"/>
              <a:gd name="connsiteX78" fmla="*/ 494992 w 3290085"/>
              <a:gd name="connsiteY78" fmla="*/ 430 h 30833"/>
              <a:gd name="connsiteX79" fmla="*/ 541442 w 3290085"/>
              <a:gd name="connsiteY79" fmla="*/ 430 h 30833"/>
              <a:gd name="connsiteX80" fmla="*/ 558128 w 3290085"/>
              <a:gd name="connsiteY80" fmla="*/ 105 h 30833"/>
              <a:gd name="connsiteX81" fmla="*/ 621933 w 3290085"/>
              <a:gd name="connsiteY81" fmla="*/ 105 h 30833"/>
              <a:gd name="connsiteX82" fmla="*/ 668203 w 3290085"/>
              <a:gd name="connsiteY82" fmla="*/ 214 h 30833"/>
              <a:gd name="connsiteX83" fmla="*/ 716063 w 3290085"/>
              <a:gd name="connsiteY83" fmla="*/ 322 h 30833"/>
              <a:gd name="connsiteX84" fmla="*/ 737526 w 3290085"/>
              <a:gd name="connsiteY84" fmla="*/ 755 h 30833"/>
              <a:gd name="connsiteX85" fmla="*/ 740257 w 3290085"/>
              <a:gd name="connsiteY85" fmla="*/ 755 h 30833"/>
              <a:gd name="connsiteX86" fmla="*/ 788638 w 3290085"/>
              <a:gd name="connsiteY86" fmla="*/ 322 h 30833"/>
              <a:gd name="connsiteX87" fmla="*/ 846902 w 3290085"/>
              <a:gd name="connsiteY87" fmla="*/ 539 h 30833"/>
              <a:gd name="connsiteX88" fmla="*/ 879517 w 3290085"/>
              <a:gd name="connsiteY88" fmla="*/ 755 h 30833"/>
              <a:gd name="connsiteX89" fmla="*/ 974068 w 3290085"/>
              <a:gd name="connsiteY89" fmla="*/ 430 h 30833"/>
              <a:gd name="connsiteX90" fmla="*/ 1033542 w 3290085"/>
              <a:gd name="connsiteY90" fmla="*/ 430 h 30833"/>
              <a:gd name="connsiteX91" fmla="*/ 1050228 w 3290085"/>
              <a:gd name="connsiteY91" fmla="*/ 105 h 30833"/>
              <a:gd name="connsiteX92" fmla="*/ 1114033 w 3290085"/>
              <a:gd name="connsiteY92" fmla="*/ 105 h 30833"/>
              <a:gd name="connsiteX93" fmla="*/ 1160303 w 3290085"/>
              <a:gd name="connsiteY93" fmla="*/ 214 h 30833"/>
              <a:gd name="connsiteX94" fmla="*/ 1208163 w 3290085"/>
              <a:gd name="connsiteY94" fmla="*/ 322 h 30833"/>
              <a:gd name="connsiteX95" fmla="*/ 1229626 w 3290085"/>
              <a:gd name="connsiteY95" fmla="*/ 755 h 30833"/>
              <a:gd name="connsiteX96" fmla="*/ 1232357 w 3290085"/>
              <a:gd name="connsiteY96" fmla="*/ 755 h 30833"/>
              <a:gd name="connsiteX97" fmla="*/ 1280738 w 3290085"/>
              <a:gd name="connsiteY97" fmla="*/ 322 h 30833"/>
              <a:gd name="connsiteX98" fmla="*/ 1339002 w 3290085"/>
              <a:gd name="connsiteY98" fmla="*/ 539 h 30833"/>
              <a:gd name="connsiteX99" fmla="*/ 1371617 w 3290085"/>
              <a:gd name="connsiteY99" fmla="*/ 755 h 30833"/>
              <a:gd name="connsiteX100" fmla="*/ 1466168 w 3290085"/>
              <a:gd name="connsiteY100" fmla="*/ 430 h 30833"/>
              <a:gd name="connsiteX101" fmla="*/ 1539463 w 3290085"/>
              <a:gd name="connsiteY101" fmla="*/ 430 h 30833"/>
              <a:gd name="connsiteX102" fmla="*/ 1568021 w 3290085"/>
              <a:gd name="connsiteY102" fmla="*/ 2489 h 30833"/>
              <a:gd name="connsiteX103" fmla="*/ 1569394 w 3290085"/>
              <a:gd name="connsiteY103" fmla="*/ 3946 h 30833"/>
              <a:gd name="connsiteX104" fmla="*/ 1569433 w 3290085"/>
              <a:gd name="connsiteY104" fmla="*/ 3789 h 30833"/>
              <a:gd name="connsiteX105" fmla="*/ 1589847 w 3290085"/>
              <a:gd name="connsiteY105" fmla="*/ 539 h 30833"/>
              <a:gd name="connsiteX106" fmla="*/ 1612130 w 3290085"/>
              <a:gd name="connsiteY106" fmla="*/ 105 h 30833"/>
              <a:gd name="connsiteX107" fmla="*/ 1675935 w 3290085"/>
              <a:gd name="connsiteY107" fmla="*/ 105 h 30833"/>
              <a:gd name="connsiteX108" fmla="*/ 1722205 w 3290085"/>
              <a:gd name="connsiteY108" fmla="*/ 214 h 30833"/>
              <a:gd name="connsiteX109" fmla="*/ 1770065 w 3290085"/>
              <a:gd name="connsiteY109" fmla="*/ 322 h 30833"/>
              <a:gd name="connsiteX110" fmla="*/ 1791528 w 3290085"/>
              <a:gd name="connsiteY110" fmla="*/ 755 h 30833"/>
              <a:gd name="connsiteX111" fmla="*/ 1794259 w 3290085"/>
              <a:gd name="connsiteY111" fmla="*/ 755 h 30833"/>
              <a:gd name="connsiteX112" fmla="*/ 1842640 w 3290085"/>
              <a:gd name="connsiteY112" fmla="*/ 322 h 30833"/>
              <a:gd name="connsiteX113" fmla="*/ 1900904 w 3290085"/>
              <a:gd name="connsiteY113" fmla="*/ 539 h 30833"/>
              <a:gd name="connsiteX114" fmla="*/ 1933519 w 3290085"/>
              <a:gd name="connsiteY114" fmla="*/ 755 h 30833"/>
              <a:gd name="connsiteX115" fmla="*/ 2011291 w 3290085"/>
              <a:gd name="connsiteY115" fmla="*/ 488 h 30833"/>
              <a:gd name="connsiteX116" fmla="*/ 2030939 w 3290085"/>
              <a:gd name="connsiteY116" fmla="*/ 105 h 30833"/>
              <a:gd name="connsiteX117" fmla="*/ 2094744 w 3290085"/>
              <a:gd name="connsiteY117" fmla="*/ 105 h 30833"/>
              <a:gd name="connsiteX118" fmla="*/ 2141014 w 3290085"/>
              <a:gd name="connsiteY118" fmla="*/ 214 h 30833"/>
              <a:gd name="connsiteX119" fmla="*/ 2188874 w 3290085"/>
              <a:gd name="connsiteY119" fmla="*/ 322 h 30833"/>
              <a:gd name="connsiteX120" fmla="*/ 2210337 w 3290085"/>
              <a:gd name="connsiteY120" fmla="*/ 755 h 30833"/>
              <a:gd name="connsiteX121" fmla="*/ 2213068 w 3290085"/>
              <a:gd name="connsiteY121" fmla="*/ 755 h 30833"/>
              <a:gd name="connsiteX122" fmla="*/ 2240530 w 3290085"/>
              <a:gd name="connsiteY122" fmla="*/ 509 h 30833"/>
              <a:gd name="connsiteX123" fmla="*/ 2261284 w 3290085"/>
              <a:gd name="connsiteY123" fmla="*/ 105 h 30833"/>
              <a:gd name="connsiteX124" fmla="*/ 2325089 w 3290085"/>
              <a:gd name="connsiteY124" fmla="*/ 105 h 30833"/>
              <a:gd name="connsiteX125" fmla="*/ 2371359 w 3290085"/>
              <a:gd name="connsiteY125" fmla="*/ 214 h 30833"/>
              <a:gd name="connsiteX126" fmla="*/ 2419219 w 3290085"/>
              <a:gd name="connsiteY126" fmla="*/ 322 h 30833"/>
              <a:gd name="connsiteX127" fmla="*/ 2427820 w 3290085"/>
              <a:gd name="connsiteY127" fmla="*/ 496 h 30833"/>
              <a:gd name="connsiteX128" fmla="*/ 2446879 w 3290085"/>
              <a:gd name="connsiteY128" fmla="*/ 430 h 30833"/>
              <a:gd name="connsiteX129" fmla="*/ 2479727 w 3290085"/>
              <a:gd name="connsiteY129" fmla="*/ 430 h 30833"/>
              <a:gd name="connsiteX130" fmla="*/ 2491794 w 3290085"/>
              <a:gd name="connsiteY130" fmla="*/ 322 h 30833"/>
              <a:gd name="connsiteX131" fmla="*/ 2550058 w 3290085"/>
              <a:gd name="connsiteY131" fmla="*/ 539 h 30833"/>
              <a:gd name="connsiteX132" fmla="*/ 2582673 w 3290085"/>
              <a:gd name="connsiteY132" fmla="*/ 755 h 30833"/>
              <a:gd name="connsiteX133" fmla="*/ 2677224 w 3290085"/>
              <a:gd name="connsiteY133" fmla="*/ 430 h 30833"/>
              <a:gd name="connsiteX134" fmla="*/ 2715760 w 3290085"/>
              <a:gd name="connsiteY134" fmla="*/ 430 h 30833"/>
              <a:gd name="connsiteX135" fmla="*/ 2732446 w 3290085"/>
              <a:gd name="connsiteY135" fmla="*/ 105 h 30833"/>
              <a:gd name="connsiteX136" fmla="*/ 2796251 w 3290085"/>
              <a:gd name="connsiteY136" fmla="*/ 105 h 30833"/>
              <a:gd name="connsiteX137" fmla="*/ 2842521 w 3290085"/>
              <a:gd name="connsiteY137" fmla="*/ 214 h 30833"/>
              <a:gd name="connsiteX138" fmla="*/ 2890381 w 3290085"/>
              <a:gd name="connsiteY138" fmla="*/ 322 h 30833"/>
              <a:gd name="connsiteX139" fmla="*/ 2911844 w 3290085"/>
              <a:gd name="connsiteY139" fmla="*/ 755 h 30833"/>
              <a:gd name="connsiteX140" fmla="*/ 2914575 w 3290085"/>
              <a:gd name="connsiteY140" fmla="*/ 755 h 30833"/>
              <a:gd name="connsiteX141" fmla="*/ 2962956 w 3290085"/>
              <a:gd name="connsiteY141" fmla="*/ 322 h 30833"/>
              <a:gd name="connsiteX142" fmla="*/ 3021220 w 3290085"/>
              <a:gd name="connsiteY142" fmla="*/ 539 h 30833"/>
              <a:gd name="connsiteX143" fmla="*/ 3053835 w 3290085"/>
              <a:gd name="connsiteY143" fmla="*/ 755 h 30833"/>
              <a:gd name="connsiteX144" fmla="*/ 3148386 w 3290085"/>
              <a:gd name="connsiteY144" fmla="*/ 430 h 30833"/>
              <a:gd name="connsiteX145" fmla="*/ 3221681 w 3290085"/>
              <a:gd name="connsiteY145" fmla="*/ 430 h 30833"/>
              <a:gd name="connsiteX146" fmla="*/ 3250239 w 3290085"/>
              <a:gd name="connsiteY146" fmla="*/ 2489 h 30833"/>
              <a:gd name="connsiteX147" fmla="*/ 3253505 w 3290085"/>
              <a:gd name="connsiteY147" fmla="*/ 5955 h 30833"/>
              <a:gd name="connsiteX148" fmla="*/ 3247993 w 3290085"/>
              <a:gd name="connsiteY148" fmla="*/ 7147 h 30833"/>
              <a:gd name="connsiteX149" fmla="*/ 3224177 w 3290085"/>
              <a:gd name="connsiteY149" fmla="*/ 6714 h 30833"/>
              <a:gd name="connsiteX150" fmla="*/ 3108006 w 3290085"/>
              <a:gd name="connsiteY150" fmla="*/ 6714 h 30833"/>
              <a:gd name="connsiteX151" fmla="*/ 3102508 w 3290085"/>
              <a:gd name="connsiteY151" fmla="*/ 7147 h 30833"/>
              <a:gd name="connsiteX152" fmla="*/ 3113860 w 3290085"/>
              <a:gd name="connsiteY152" fmla="*/ 7689 h 30833"/>
              <a:gd name="connsiteX153" fmla="*/ 3204012 w 3290085"/>
              <a:gd name="connsiteY153" fmla="*/ 7906 h 30833"/>
              <a:gd name="connsiteX154" fmla="*/ 3231864 w 3290085"/>
              <a:gd name="connsiteY154" fmla="*/ 8122 h 30833"/>
              <a:gd name="connsiteX155" fmla="*/ 3247993 w 3290085"/>
              <a:gd name="connsiteY155" fmla="*/ 7147 h 30833"/>
              <a:gd name="connsiteX156" fmla="*/ 3256785 w 3290085"/>
              <a:gd name="connsiteY156" fmla="*/ 7797 h 30833"/>
              <a:gd name="connsiteX157" fmla="*/ 3261541 w 3290085"/>
              <a:gd name="connsiteY157" fmla="*/ 8664 h 30833"/>
              <a:gd name="connsiteX158" fmla="*/ 3264457 w 3290085"/>
              <a:gd name="connsiteY158" fmla="*/ 9964 h 30833"/>
              <a:gd name="connsiteX159" fmla="*/ 3279118 w 3290085"/>
              <a:gd name="connsiteY159" fmla="*/ 9964 h 30833"/>
              <a:gd name="connsiteX160" fmla="*/ 3290085 w 3290085"/>
              <a:gd name="connsiteY160" fmla="*/ 12347 h 30833"/>
              <a:gd name="connsiteX161" fmla="*/ 3290085 w 3290085"/>
              <a:gd name="connsiteY161" fmla="*/ 12781 h 30833"/>
              <a:gd name="connsiteX162" fmla="*/ 3286740 w 3290085"/>
              <a:gd name="connsiteY162" fmla="*/ 17439 h 30833"/>
              <a:gd name="connsiteX163" fmla="*/ 3282683 w 3290085"/>
              <a:gd name="connsiteY163" fmla="*/ 20148 h 30833"/>
              <a:gd name="connsiteX164" fmla="*/ 3255473 w 3290085"/>
              <a:gd name="connsiteY164" fmla="*/ 30006 h 30833"/>
              <a:gd name="connsiteX165" fmla="*/ 3244470 w 3290085"/>
              <a:gd name="connsiteY165" fmla="*/ 30765 h 30833"/>
              <a:gd name="connsiteX166" fmla="*/ 3225047 w 3290085"/>
              <a:gd name="connsiteY166" fmla="*/ 30765 h 30833"/>
              <a:gd name="connsiteX167" fmla="*/ 3143331 w 3290085"/>
              <a:gd name="connsiteY167" fmla="*/ 30656 h 30833"/>
              <a:gd name="connsiteX168" fmla="*/ 3024236 w 3290085"/>
              <a:gd name="connsiteY168" fmla="*/ 30115 h 30833"/>
              <a:gd name="connsiteX169" fmla="*/ 3012143 w 3290085"/>
              <a:gd name="connsiteY169" fmla="*/ 30115 h 30833"/>
              <a:gd name="connsiteX170" fmla="*/ 2985866 w 3290085"/>
              <a:gd name="connsiteY170" fmla="*/ 30331 h 30833"/>
              <a:gd name="connsiteX171" fmla="*/ 2905455 w 3290085"/>
              <a:gd name="connsiteY171" fmla="*/ 30331 h 30833"/>
              <a:gd name="connsiteX172" fmla="*/ 2891665 w 3290085"/>
              <a:gd name="connsiteY172" fmla="*/ 30115 h 30833"/>
              <a:gd name="connsiteX173" fmla="*/ 2784963 w 3290085"/>
              <a:gd name="connsiteY173" fmla="*/ 29770 h 30833"/>
              <a:gd name="connsiteX174" fmla="*/ 2784311 w 3290085"/>
              <a:gd name="connsiteY174" fmla="*/ 30006 h 30833"/>
              <a:gd name="connsiteX175" fmla="*/ 2773308 w 3290085"/>
              <a:gd name="connsiteY175" fmla="*/ 30765 h 30833"/>
              <a:gd name="connsiteX176" fmla="*/ 2753885 w 3290085"/>
              <a:gd name="connsiteY176" fmla="*/ 30765 h 30833"/>
              <a:gd name="connsiteX177" fmla="*/ 2672169 w 3290085"/>
              <a:gd name="connsiteY177" fmla="*/ 30656 h 30833"/>
              <a:gd name="connsiteX178" fmla="*/ 2553074 w 3290085"/>
              <a:gd name="connsiteY178" fmla="*/ 30115 h 30833"/>
              <a:gd name="connsiteX179" fmla="*/ 2552386 w 3290085"/>
              <a:gd name="connsiteY179" fmla="*/ 30115 h 30833"/>
              <a:gd name="connsiteX180" fmla="*/ 2542963 w 3290085"/>
              <a:gd name="connsiteY180" fmla="*/ 30765 h 30833"/>
              <a:gd name="connsiteX181" fmla="*/ 2523540 w 3290085"/>
              <a:gd name="connsiteY181" fmla="*/ 30765 h 30833"/>
              <a:gd name="connsiteX182" fmla="*/ 2441824 w 3290085"/>
              <a:gd name="connsiteY182" fmla="*/ 30656 h 30833"/>
              <a:gd name="connsiteX183" fmla="*/ 2322729 w 3290085"/>
              <a:gd name="connsiteY183" fmla="*/ 30115 h 30833"/>
              <a:gd name="connsiteX184" fmla="*/ 2310636 w 3290085"/>
              <a:gd name="connsiteY184" fmla="*/ 30115 h 30833"/>
              <a:gd name="connsiteX185" fmla="*/ 2284359 w 3290085"/>
              <a:gd name="connsiteY185" fmla="*/ 30331 h 30833"/>
              <a:gd name="connsiteX186" fmla="*/ 2203948 w 3290085"/>
              <a:gd name="connsiteY186" fmla="*/ 30331 h 30833"/>
              <a:gd name="connsiteX187" fmla="*/ 2190158 w 3290085"/>
              <a:gd name="connsiteY187" fmla="*/ 30115 h 30833"/>
              <a:gd name="connsiteX188" fmla="*/ 2135346 w 3290085"/>
              <a:gd name="connsiteY188" fmla="*/ 29938 h 30833"/>
              <a:gd name="connsiteX189" fmla="*/ 2135157 w 3290085"/>
              <a:gd name="connsiteY189" fmla="*/ 30006 h 30833"/>
              <a:gd name="connsiteX190" fmla="*/ 2124154 w 3290085"/>
              <a:gd name="connsiteY190" fmla="*/ 30765 h 30833"/>
              <a:gd name="connsiteX191" fmla="*/ 2104731 w 3290085"/>
              <a:gd name="connsiteY191" fmla="*/ 30765 h 30833"/>
              <a:gd name="connsiteX192" fmla="*/ 2023015 w 3290085"/>
              <a:gd name="connsiteY192" fmla="*/ 30656 h 30833"/>
              <a:gd name="connsiteX193" fmla="*/ 1903920 w 3290085"/>
              <a:gd name="connsiteY193" fmla="*/ 30115 h 30833"/>
              <a:gd name="connsiteX194" fmla="*/ 1891827 w 3290085"/>
              <a:gd name="connsiteY194" fmla="*/ 30115 h 30833"/>
              <a:gd name="connsiteX195" fmla="*/ 1865550 w 3290085"/>
              <a:gd name="connsiteY195" fmla="*/ 30331 h 30833"/>
              <a:gd name="connsiteX196" fmla="*/ 1785139 w 3290085"/>
              <a:gd name="connsiteY196" fmla="*/ 30331 h 30833"/>
              <a:gd name="connsiteX197" fmla="*/ 1771349 w 3290085"/>
              <a:gd name="connsiteY197" fmla="*/ 30115 h 30833"/>
              <a:gd name="connsiteX198" fmla="*/ 1603859 w 3290085"/>
              <a:gd name="connsiteY198" fmla="*/ 29573 h 30833"/>
              <a:gd name="connsiteX199" fmla="*/ 1576756 w 3290085"/>
              <a:gd name="connsiteY199" fmla="*/ 29681 h 30833"/>
              <a:gd name="connsiteX200" fmla="*/ 1574487 w 3290085"/>
              <a:gd name="connsiteY200" fmla="*/ 29560 h 30833"/>
              <a:gd name="connsiteX201" fmla="*/ 1573255 w 3290085"/>
              <a:gd name="connsiteY201" fmla="*/ 30006 h 30833"/>
              <a:gd name="connsiteX202" fmla="*/ 1562252 w 3290085"/>
              <a:gd name="connsiteY202" fmla="*/ 30765 h 30833"/>
              <a:gd name="connsiteX203" fmla="*/ 1542829 w 3290085"/>
              <a:gd name="connsiteY203" fmla="*/ 30765 h 30833"/>
              <a:gd name="connsiteX204" fmla="*/ 1461113 w 3290085"/>
              <a:gd name="connsiteY204" fmla="*/ 30656 h 30833"/>
              <a:gd name="connsiteX205" fmla="*/ 1342018 w 3290085"/>
              <a:gd name="connsiteY205" fmla="*/ 30115 h 30833"/>
              <a:gd name="connsiteX206" fmla="*/ 1329925 w 3290085"/>
              <a:gd name="connsiteY206" fmla="*/ 30115 h 30833"/>
              <a:gd name="connsiteX207" fmla="*/ 1303648 w 3290085"/>
              <a:gd name="connsiteY207" fmla="*/ 30331 h 30833"/>
              <a:gd name="connsiteX208" fmla="*/ 1223237 w 3290085"/>
              <a:gd name="connsiteY208" fmla="*/ 30331 h 30833"/>
              <a:gd name="connsiteX209" fmla="*/ 1209447 w 3290085"/>
              <a:gd name="connsiteY209" fmla="*/ 30115 h 30833"/>
              <a:gd name="connsiteX210" fmla="*/ 1081993 w 3290085"/>
              <a:gd name="connsiteY210" fmla="*/ 29703 h 30833"/>
              <a:gd name="connsiteX211" fmla="*/ 1081155 w 3290085"/>
              <a:gd name="connsiteY211" fmla="*/ 30006 h 30833"/>
              <a:gd name="connsiteX212" fmla="*/ 1070152 w 3290085"/>
              <a:gd name="connsiteY212" fmla="*/ 30765 h 30833"/>
              <a:gd name="connsiteX213" fmla="*/ 1050729 w 3290085"/>
              <a:gd name="connsiteY213" fmla="*/ 30765 h 30833"/>
              <a:gd name="connsiteX214" fmla="*/ 969013 w 3290085"/>
              <a:gd name="connsiteY214" fmla="*/ 30656 h 30833"/>
              <a:gd name="connsiteX215" fmla="*/ 849918 w 3290085"/>
              <a:gd name="connsiteY215" fmla="*/ 30115 h 30833"/>
              <a:gd name="connsiteX216" fmla="*/ 837825 w 3290085"/>
              <a:gd name="connsiteY216" fmla="*/ 30115 h 30833"/>
              <a:gd name="connsiteX217" fmla="*/ 811548 w 3290085"/>
              <a:gd name="connsiteY217" fmla="*/ 30331 h 30833"/>
              <a:gd name="connsiteX218" fmla="*/ 731137 w 3290085"/>
              <a:gd name="connsiteY218" fmla="*/ 30331 h 30833"/>
              <a:gd name="connsiteX219" fmla="*/ 717347 w 3290085"/>
              <a:gd name="connsiteY219" fmla="*/ 30115 h 30833"/>
              <a:gd name="connsiteX220" fmla="*/ 602801 w 3290085"/>
              <a:gd name="connsiteY220" fmla="*/ 29744 h 30833"/>
              <a:gd name="connsiteX221" fmla="*/ 602079 w 3290085"/>
              <a:gd name="connsiteY221" fmla="*/ 30006 h 30833"/>
              <a:gd name="connsiteX222" fmla="*/ 591076 w 3290085"/>
              <a:gd name="connsiteY222" fmla="*/ 30765 h 30833"/>
              <a:gd name="connsiteX223" fmla="*/ 571653 w 3290085"/>
              <a:gd name="connsiteY223" fmla="*/ 30765 h 30833"/>
              <a:gd name="connsiteX224" fmla="*/ 489937 w 3290085"/>
              <a:gd name="connsiteY224" fmla="*/ 30656 h 30833"/>
              <a:gd name="connsiteX225" fmla="*/ 370842 w 3290085"/>
              <a:gd name="connsiteY225" fmla="*/ 30115 h 30833"/>
              <a:gd name="connsiteX226" fmla="*/ 358749 w 3290085"/>
              <a:gd name="connsiteY226" fmla="*/ 30115 h 30833"/>
              <a:gd name="connsiteX227" fmla="*/ 332472 w 3290085"/>
              <a:gd name="connsiteY227" fmla="*/ 30331 h 30833"/>
              <a:gd name="connsiteX228" fmla="*/ 252061 w 3290085"/>
              <a:gd name="connsiteY228" fmla="*/ 30331 h 30833"/>
              <a:gd name="connsiteX229" fmla="*/ 238271 w 3290085"/>
              <a:gd name="connsiteY229" fmla="*/ 30115 h 30833"/>
              <a:gd name="connsiteX230" fmla="*/ 70781 w 3290085"/>
              <a:gd name="connsiteY230" fmla="*/ 29573 h 30833"/>
              <a:gd name="connsiteX231" fmla="*/ 43678 w 3290085"/>
              <a:gd name="connsiteY231" fmla="*/ 29681 h 30833"/>
              <a:gd name="connsiteX232" fmla="*/ 13216 w 3290085"/>
              <a:gd name="connsiteY232" fmla="*/ 28056 h 30833"/>
              <a:gd name="connsiteX233" fmla="*/ 7633 w 3290085"/>
              <a:gd name="connsiteY233" fmla="*/ 19931 h 3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3290085" h="30832">
                <a:moveTo>
                  <a:pt x="2928358" y="7039"/>
                </a:moveTo>
                <a:lnTo>
                  <a:pt x="2929692" y="7580"/>
                </a:lnTo>
                <a:cubicBezTo>
                  <a:pt x="2930455" y="7472"/>
                  <a:pt x="2931154" y="7255"/>
                  <a:pt x="2931368" y="7147"/>
                </a:cubicBezTo>
                <a:lnTo>
                  <a:pt x="2931368" y="7039"/>
                </a:lnTo>
                <a:cubicBezTo>
                  <a:pt x="2930384" y="7039"/>
                  <a:pt x="2929378" y="7039"/>
                  <a:pt x="2928358" y="7039"/>
                </a:cubicBezTo>
                <a:close/>
                <a:moveTo>
                  <a:pt x="2631346" y="7147"/>
                </a:moveTo>
                <a:cubicBezTo>
                  <a:pt x="2634640" y="7364"/>
                  <a:pt x="2639033" y="7689"/>
                  <a:pt x="2642698" y="7689"/>
                </a:cubicBezTo>
                <a:lnTo>
                  <a:pt x="2688743" y="7800"/>
                </a:lnTo>
                <a:lnTo>
                  <a:pt x="2689016" y="6714"/>
                </a:lnTo>
                <a:lnTo>
                  <a:pt x="2636844" y="6714"/>
                </a:lnTo>
                <a:close/>
                <a:moveTo>
                  <a:pt x="2457196" y="7039"/>
                </a:moveTo>
                <a:lnTo>
                  <a:pt x="2458530" y="7580"/>
                </a:lnTo>
                <a:cubicBezTo>
                  <a:pt x="2459293" y="7472"/>
                  <a:pt x="2459992" y="7255"/>
                  <a:pt x="2460206" y="7147"/>
                </a:cubicBezTo>
                <a:lnTo>
                  <a:pt x="2460206" y="7039"/>
                </a:lnTo>
                <a:cubicBezTo>
                  <a:pt x="2459222" y="7039"/>
                  <a:pt x="2458216" y="7039"/>
                  <a:pt x="2457196" y="7039"/>
                </a:cubicBezTo>
                <a:close/>
                <a:moveTo>
                  <a:pt x="1982192" y="7147"/>
                </a:moveTo>
                <a:lnTo>
                  <a:pt x="1987339" y="7393"/>
                </a:lnTo>
                <a:lnTo>
                  <a:pt x="1987505" y="6729"/>
                </a:lnTo>
                <a:close/>
                <a:moveTo>
                  <a:pt x="1808042" y="7039"/>
                </a:moveTo>
                <a:lnTo>
                  <a:pt x="1809376" y="7580"/>
                </a:lnTo>
                <a:cubicBezTo>
                  <a:pt x="1810139" y="7472"/>
                  <a:pt x="1810838" y="7255"/>
                  <a:pt x="1811052" y="7147"/>
                </a:cubicBezTo>
                <a:lnTo>
                  <a:pt x="1811052" y="7039"/>
                </a:lnTo>
                <a:cubicBezTo>
                  <a:pt x="1810068" y="7039"/>
                  <a:pt x="1809062" y="7039"/>
                  <a:pt x="1808042" y="7039"/>
                </a:cubicBezTo>
                <a:close/>
                <a:moveTo>
                  <a:pt x="1420290" y="7147"/>
                </a:moveTo>
                <a:cubicBezTo>
                  <a:pt x="1423584" y="7364"/>
                  <a:pt x="1427977" y="7689"/>
                  <a:pt x="1431642" y="7689"/>
                </a:cubicBezTo>
                <a:lnTo>
                  <a:pt x="1521794" y="7906"/>
                </a:lnTo>
                <a:cubicBezTo>
                  <a:pt x="1531320" y="8122"/>
                  <a:pt x="1540846" y="8339"/>
                  <a:pt x="1549646" y="8122"/>
                </a:cubicBezTo>
                <a:cubicBezTo>
                  <a:pt x="1555871" y="8014"/>
                  <a:pt x="1560634" y="8122"/>
                  <a:pt x="1565775" y="7147"/>
                </a:cubicBezTo>
                <a:lnTo>
                  <a:pt x="1568540" y="7352"/>
                </a:lnTo>
                <a:lnTo>
                  <a:pt x="1568753" y="6503"/>
                </a:lnTo>
                <a:lnTo>
                  <a:pt x="1565775" y="7147"/>
                </a:lnTo>
                <a:cubicBezTo>
                  <a:pt x="1557354" y="6172"/>
                  <a:pt x="1549289" y="6714"/>
                  <a:pt x="1541959" y="6714"/>
                </a:cubicBezTo>
                <a:cubicBezTo>
                  <a:pt x="1502741" y="6714"/>
                  <a:pt x="1463901" y="6605"/>
                  <a:pt x="1425788" y="6714"/>
                </a:cubicBezTo>
                <a:close/>
                <a:moveTo>
                  <a:pt x="1246140" y="7039"/>
                </a:moveTo>
                <a:lnTo>
                  <a:pt x="1247474" y="7580"/>
                </a:lnTo>
                <a:cubicBezTo>
                  <a:pt x="1248237" y="7472"/>
                  <a:pt x="1248936" y="7255"/>
                  <a:pt x="1249150" y="7147"/>
                </a:cubicBezTo>
                <a:lnTo>
                  <a:pt x="1249150" y="7039"/>
                </a:lnTo>
                <a:cubicBezTo>
                  <a:pt x="1248166" y="7039"/>
                  <a:pt x="1247160" y="7039"/>
                  <a:pt x="1246140" y="7039"/>
                </a:cubicBezTo>
                <a:close/>
                <a:moveTo>
                  <a:pt x="928190" y="7147"/>
                </a:moveTo>
                <a:cubicBezTo>
                  <a:pt x="931484" y="7364"/>
                  <a:pt x="935877" y="7689"/>
                  <a:pt x="939542" y="7689"/>
                </a:cubicBezTo>
                <a:lnTo>
                  <a:pt x="1006513" y="7850"/>
                </a:lnTo>
                <a:lnTo>
                  <a:pt x="1006798" y="6714"/>
                </a:lnTo>
                <a:lnTo>
                  <a:pt x="933688" y="6714"/>
                </a:lnTo>
                <a:close/>
                <a:moveTo>
                  <a:pt x="754040" y="7039"/>
                </a:moveTo>
                <a:lnTo>
                  <a:pt x="755374" y="7580"/>
                </a:lnTo>
                <a:cubicBezTo>
                  <a:pt x="756137" y="7472"/>
                  <a:pt x="756836" y="7255"/>
                  <a:pt x="757050" y="7147"/>
                </a:cubicBezTo>
                <a:lnTo>
                  <a:pt x="757050" y="7039"/>
                </a:lnTo>
                <a:cubicBezTo>
                  <a:pt x="756066" y="7039"/>
                  <a:pt x="755060" y="7039"/>
                  <a:pt x="754040" y="7039"/>
                </a:cubicBezTo>
                <a:close/>
                <a:moveTo>
                  <a:pt x="449114" y="7147"/>
                </a:moveTo>
                <a:cubicBezTo>
                  <a:pt x="452408" y="7364"/>
                  <a:pt x="456801" y="7689"/>
                  <a:pt x="460466" y="7689"/>
                </a:cubicBezTo>
                <a:lnTo>
                  <a:pt x="514421" y="7819"/>
                </a:lnTo>
                <a:lnTo>
                  <a:pt x="514698" y="6714"/>
                </a:lnTo>
                <a:lnTo>
                  <a:pt x="454612" y="6714"/>
                </a:lnTo>
                <a:close/>
                <a:moveTo>
                  <a:pt x="274964" y="7039"/>
                </a:moveTo>
                <a:lnTo>
                  <a:pt x="276298" y="7580"/>
                </a:lnTo>
                <a:cubicBezTo>
                  <a:pt x="277061" y="7472"/>
                  <a:pt x="277760" y="7255"/>
                  <a:pt x="277974" y="7147"/>
                </a:cubicBezTo>
                <a:lnTo>
                  <a:pt x="277974" y="7039"/>
                </a:lnTo>
                <a:cubicBezTo>
                  <a:pt x="276990" y="7039"/>
                  <a:pt x="275984" y="7039"/>
                  <a:pt x="274964" y="7039"/>
                </a:cubicBezTo>
                <a:close/>
                <a:moveTo>
                  <a:pt x="7633" y="19931"/>
                </a:moveTo>
                <a:cubicBezTo>
                  <a:pt x="12275" y="18522"/>
                  <a:pt x="18585" y="17764"/>
                  <a:pt x="24889" y="17006"/>
                </a:cubicBezTo>
                <a:cubicBezTo>
                  <a:pt x="29602" y="16247"/>
                  <a:pt x="34386" y="16247"/>
                  <a:pt x="37503" y="15489"/>
                </a:cubicBezTo>
                <a:cubicBezTo>
                  <a:pt x="40619" y="14731"/>
                  <a:pt x="43742" y="14081"/>
                  <a:pt x="43670" y="13322"/>
                </a:cubicBezTo>
                <a:cubicBezTo>
                  <a:pt x="43564" y="12347"/>
                  <a:pt x="38786" y="12347"/>
                  <a:pt x="34001" y="12347"/>
                </a:cubicBezTo>
                <a:cubicBezTo>
                  <a:pt x="30807" y="12347"/>
                  <a:pt x="26029" y="12347"/>
                  <a:pt x="21209" y="12022"/>
                </a:cubicBezTo>
                <a:cubicBezTo>
                  <a:pt x="19619" y="12022"/>
                  <a:pt x="19512" y="10939"/>
                  <a:pt x="19512" y="10939"/>
                </a:cubicBezTo>
                <a:cubicBezTo>
                  <a:pt x="22671" y="10614"/>
                  <a:pt x="25823" y="10181"/>
                  <a:pt x="29010" y="10181"/>
                </a:cubicBezTo>
                <a:cubicBezTo>
                  <a:pt x="33759" y="9747"/>
                  <a:pt x="36911" y="9422"/>
                  <a:pt x="35214" y="8339"/>
                </a:cubicBezTo>
                <a:cubicBezTo>
                  <a:pt x="30251" y="6605"/>
                  <a:pt x="31713" y="5197"/>
                  <a:pt x="36355" y="3789"/>
                </a:cubicBezTo>
                <a:cubicBezTo>
                  <a:pt x="40932" y="1622"/>
                  <a:pt x="47243" y="972"/>
                  <a:pt x="56769" y="539"/>
                </a:cubicBezTo>
                <a:cubicBezTo>
                  <a:pt x="64706" y="105"/>
                  <a:pt x="71087" y="105"/>
                  <a:pt x="79052" y="105"/>
                </a:cubicBezTo>
                <a:cubicBezTo>
                  <a:pt x="99845" y="647"/>
                  <a:pt x="122099" y="-111"/>
                  <a:pt x="142857" y="105"/>
                </a:cubicBezTo>
                <a:cubicBezTo>
                  <a:pt x="158800" y="-3"/>
                  <a:pt x="173218" y="647"/>
                  <a:pt x="189127" y="214"/>
                </a:cubicBezTo>
                <a:cubicBezTo>
                  <a:pt x="205035" y="-220"/>
                  <a:pt x="221007" y="105"/>
                  <a:pt x="236987" y="322"/>
                </a:cubicBezTo>
                <a:cubicBezTo>
                  <a:pt x="244988" y="647"/>
                  <a:pt x="258450" y="755"/>
                  <a:pt x="258450" y="755"/>
                </a:cubicBezTo>
                <a:cubicBezTo>
                  <a:pt x="259363" y="755"/>
                  <a:pt x="260283" y="755"/>
                  <a:pt x="261181" y="755"/>
                </a:cubicBezTo>
                <a:cubicBezTo>
                  <a:pt x="277310" y="647"/>
                  <a:pt x="293069" y="755"/>
                  <a:pt x="309562" y="322"/>
                </a:cubicBezTo>
                <a:cubicBezTo>
                  <a:pt x="328251" y="-3"/>
                  <a:pt x="347668" y="972"/>
                  <a:pt x="367826" y="539"/>
                </a:cubicBezTo>
                <a:cubicBezTo>
                  <a:pt x="378094" y="214"/>
                  <a:pt x="389816" y="539"/>
                  <a:pt x="400441" y="755"/>
                </a:cubicBezTo>
                <a:cubicBezTo>
                  <a:pt x="431951" y="864"/>
                  <a:pt x="463475" y="214"/>
                  <a:pt x="494992" y="430"/>
                </a:cubicBezTo>
                <a:lnTo>
                  <a:pt x="541442" y="430"/>
                </a:lnTo>
                <a:lnTo>
                  <a:pt x="558128" y="105"/>
                </a:lnTo>
                <a:cubicBezTo>
                  <a:pt x="578921" y="647"/>
                  <a:pt x="601175" y="-111"/>
                  <a:pt x="621933" y="105"/>
                </a:cubicBezTo>
                <a:cubicBezTo>
                  <a:pt x="637876" y="-3"/>
                  <a:pt x="652294" y="647"/>
                  <a:pt x="668203" y="214"/>
                </a:cubicBezTo>
                <a:cubicBezTo>
                  <a:pt x="684111" y="-220"/>
                  <a:pt x="700083" y="105"/>
                  <a:pt x="716063" y="322"/>
                </a:cubicBezTo>
                <a:cubicBezTo>
                  <a:pt x="724064" y="647"/>
                  <a:pt x="737526" y="755"/>
                  <a:pt x="737526" y="755"/>
                </a:cubicBezTo>
                <a:cubicBezTo>
                  <a:pt x="738439" y="755"/>
                  <a:pt x="739359" y="755"/>
                  <a:pt x="740257" y="755"/>
                </a:cubicBezTo>
                <a:cubicBezTo>
                  <a:pt x="756386" y="647"/>
                  <a:pt x="772145" y="755"/>
                  <a:pt x="788638" y="322"/>
                </a:cubicBezTo>
                <a:cubicBezTo>
                  <a:pt x="807327" y="-3"/>
                  <a:pt x="826744" y="972"/>
                  <a:pt x="846902" y="539"/>
                </a:cubicBezTo>
                <a:cubicBezTo>
                  <a:pt x="857170" y="214"/>
                  <a:pt x="868892" y="539"/>
                  <a:pt x="879517" y="755"/>
                </a:cubicBezTo>
                <a:cubicBezTo>
                  <a:pt x="911027" y="864"/>
                  <a:pt x="942551" y="214"/>
                  <a:pt x="974068" y="430"/>
                </a:cubicBezTo>
                <a:lnTo>
                  <a:pt x="1033542" y="430"/>
                </a:lnTo>
                <a:lnTo>
                  <a:pt x="1050228" y="105"/>
                </a:lnTo>
                <a:cubicBezTo>
                  <a:pt x="1071021" y="647"/>
                  <a:pt x="1093275" y="-111"/>
                  <a:pt x="1114033" y="105"/>
                </a:cubicBezTo>
                <a:cubicBezTo>
                  <a:pt x="1129976" y="-3"/>
                  <a:pt x="1144394" y="647"/>
                  <a:pt x="1160303" y="214"/>
                </a:cubicBezTo>
                <a:cubicBezTo>
                  <a:pt x="1176211" y="-220"/>
                  <a:pt x="1192183" y="105"/>
                  <a:pt x="1208163" y="322"/>
                </a:cubicBezTo>
                <a:cubicBezTo>
                  <a:pt x="1216164" y="647"/>
                  <a:pt x="1229626" y="755"/>
                  <a:pt x="1229626" y="755"/>
                </a:cubicBezTo>
                <a:cubicBezTo>
                  <a:pt x="1230539" y="755"/>
                  <a:pt x="1231459" y="755"/>
                  <a:pt x="1232357" y="755"/>
                </a:cubicBezTo>
                <a:cubicBezTo>
                  <a:pt x="1248486" y="647"/>
                  <a:pt x="1264245" y="755"/>
                  <a:pt x="1280738" y="322"/>
                </a:cubicBezTo>
                <a:cubicBezTo>
                  <a:pt x="1299427" y="-3"/>
                  <a:pt x="1318844" y="972"/>
                  <a:pt x="1339002" y="539"/>
                </a:cubicBezTo>
                <a:cubicBezTo>
                  <a:pt x="1349270" y="214"/>
                  <a:pt x="1360992" y="539"/>
                  <a:pt x="1371617" y="755"/>
                </a:cubicBezTo>
                <a:cubicBezTo>
                  <a:pt x="1403127" y="864"/>
                  <a:pt x="1434651" y="214"/>
                  <a:pt x="1466168" y="430"/>
                </a:cubicBezTo>
                <a:cubicBezTo>
                  <a:pt x="1490355" y="539"/>
                  <a:pt x="1514906" y="430"/>
                  <a:pt x="1539463" y="430"/>
                </a:cubicBezTo>
                <a:cubicBezTo>
                  <a:pt x="1550081" y="647"/>
                  <a:pt x="1558873" y="1297"/>
                  <a:pt x="1568021" y="2489"/>
                </a:cubicBezTo>
                <a:lnTo>
                  <a:pt x="1569394" y="3946"/>
                </a:lnTo>
                <a:lnTo>
                  <a:pt x="1569433" y="3789"/>
                </a:lnTo>
                <a:cubicBezTo>
                  <a:pt x="1574010" y="1622"/>
                  <a:pt x="1580321" y="972"/>
                  <a:pt x="1589847" y="539"/>
                </a:cubicBezTo>
                <a:cubicBezTo>
                  <a:pt x="1597784" y="105"/>
                  <a:pt x="1604165" y="105"/>
                  <a:pt x="1612130" y="105"/>
                </a:cubicBezTo>
                <a:cubicBezTo>
                  <a:pt x="1632923" y="647"/>
                  <a:pt x="1655177" y="-111"/>
                  <a:pt x="1675935" y="105"/>
                </a:cubicBezTo>
                <a:cubicBezTo>
                  <a:pt x="1691878" y="-3"/>
                  <a:pt x="1706296" y="647"/>
                  <a:pt x="1722205" y="214"/>
                </a:cubicBezTo>
                <a:cubicBezTo>
                  <a:pt x="1738113" y="-220"/>
                  <a:pt x="1754085" y="105"/>
                  <a:pt x="1770065" y="322"/>
                </a:cubicBezTo>
                <a:cubicBezTo>
                  <a:pt x="1778066" y="647"/>
                  <a:pt x="1791528" y="755"/>
                  <a:pt x="1791528" y="755"/>
                </a:cubicBezTo>
                <a:cubicBezTo>
                  <a:pt x="1792441" y="755"/>
                  <a:pt x="1793361" y="755"/>
                  <a:pt x="1794259" y="755"/>
                </a:cubicBezTo>
                <a:cubicBezTo>
                  <a:pt x="1810388" y="647"/>
                  <a:pt x="1826147" y="755"/>
                  <a:pt x="1842640" y="322"/>
                </a:cubicBezTo>
                <a:cubicBezTo>
                  <a:pt x="1861329" y="-3"/>
                  <a:pt x="1880746" y="972"/>
                  <a:pt x="1900904" y="539"/>
                </a:cubicBezTo>
                <a:cubicBezTo>
                  <a:pt x="1911172" y="214"/>
                  <a:pt x="1922894" y="539"/>
                  <a:pt x="1933519" y="755"/>
                </a:cubicBezTo>
                <a:lnTo>
                  <a:pt x="2011291" y="488"/>
                </a:lnTo>
                <a:lnTo>
                  <a:pt x="2030939" y="105"/>
                </a:lnTo>
                <a:cubicBezTo>
                  <a:pt x="2051732" y="647"/>
                  <a:pt x="2073986" y="-111"/>
                  <a:pt x="2094744" y="105"/>
                </a:cubicBezTo>
                <a:cubicBezTo>
                  <a:pt x="2110687" y="-3"/>
                  <a:pt x="2125105" y="647"/>
                  <a:pt x="2141014" y="214"/>
                </a:cubicBezTo>
                <a:cubicBezTo>
                  <a:pt x="2156922" y="-220"/>
                  <a:pt x="2172894" y="105"/>
                  <a:pt x="2188874" y="322"/>
                </a:cubicBezTo>
                <a:cubicBezTo>
                  <a:pt x="2196875" y="647"/>
                  <a:pt x="2210337" y="755"/>
                  <a:pt x="2210337" y="755"/>
                </a:cubicBezTo>
                <a:cubicBezTo>
                  <a:pt x="2211250" y="755"/>
                  <a:pt x="2212170" y="755"/>
                  <a:pt x="2213068" y="755"/>
                </a:cubicBezTo>
                <a:lnTo>
                  <a:pt x="2240530" y="509"/>
                </a:lnTo>
                <a:lnTo>
                  <a:pt x="2261284" y="105"/>
                </a:lnTo>
                <a:cubicBezTo>
                  <a:pt x="2282077" y="647"/>
                  <a:pt x="2304331" y="-111"/>
                  <a:pt x="2325089" y="105"/>
                </a:cubicBezTo>
                <a:cubicBezTo>
                  <a:pt x="2341032" y="-3"/>
                  <a:pt x="2355450" y="647"/>
                  <a:pt x="2371359" y="214"/>
                </a:cubicBezTo>
                <a:cubicBezTo>
                  <a:pt x="2387267" y="-220"/>
                  <a:pt x="2403239" y="105"/>
                  <a:pt x="2419219" y="322"/>
                </a:cubicBezTo>
                <a:lnTo>
                  <a:pt x="2427820" y="496"/>
                </a:lnTo>
                <a:lnTo>
                  <a:pt x="2446879" y="430"/>
                </a:lnTo>
                <a:lnTo>
                  <a:pt x="2479727" y="430"/>
                </a:lnTo>
                <a:lnTo>
                  <a:pt x="2491794" y="322"/>
                </a:lnTo>
                <a:cubicBezTo>
                  <a:pt x="2510483" y="-3"/>
                  <a:pt x="2529900" y="972"/>
                  <a:pt x="2550058" y="539"/>
                </a:cubicBezTo>
                <a:cubicBezTo>
                  <a:pt x="2560326" y="214"/>
                  <a:pt x="2572048" y="539"/>
                  <a:pt x="2582673" y="755"/>
                </a:cubicBezTo>
                <a:cubicBezTo>
                  <a:pt x="2614183" y="864"/>
                  <a:pt x="2645707" y="214"/>
                  <a:pt x="2677224" y="430"/>
                </a:cubicBezTo>
                <a:lnTo>
                  <a:pt x="2715760" y="430"/>
                </a:lnTo>
                <a:lnTo>
                  <a:pt x="2732446" y="105"/>
                </a:lnTo>
                <a:cubicBezTo>
                  <a:pt x="2753239" y="647"/>
                  <a:pt x="2775493" y="-111"/>
                  <a:pt x="2796251" y="105"/>
                </a:cubicBezTo>
                <a:cubicBezTo>
                  <a:pt x="2812194" y="-3"/>
                  <a:pt x="2826612" y="647"/>
                  <a:pt x="2842521" y="214"/>
                </a:cubicBezTo>
                <a:cubicBezTo>
                  <a:pt x="2858429" y="-220"/>
                  <a:pt x="2874401" y="105"/>
                  <a:pt x="2890381" y="322"/>
                </a:cubicBezTo>
                <a:cubicBezTo>
                  <a:pt x="2898382" y="647"/>
                  <a:pt x="2911844" y="755"/>
                  <a:pt x="2911844" y="755"/>
                </a:cubicBezTo>
                <a:cubicBezTo>
                  <a:pt x="2912757" y="755"/>
                  <a:pt x="2913677" y="755"/>
                  <a:pt x="2914575" y="755"/>
                </a:cubicBezTo>
                <a:cubicBezTo>
                  <a:pt x="2930704" y="647"/>
                  <a:pt x="2946463" y="755"/>
                  <a:pt x="2962956" y="322"/>
                </a:cubicBezTo>
                <a:cubicBezTo>
                  <a:pt x="2981645" y="-3"/>
                  <a:pt x="3001062" y="972"/>
                  <a:pt x="3021220" y="539"/>
                </a:cubicBezTo>
                <a:cubicBezTo>
                  <a:pt x="3031488" y="214"/>
                  <a:pt x="3043210" y="539"/>
                  <a:pt x="3053835" y="755"/>
                </a:cubicBezTo>
                <a:cubicBezTo>
                  <a:pt x="3085345" y="864"/>
                  <a:pt x="3116869" y="214"/>
                  <a:pt x="3148386" y="430"/>
                </a:cubicBezTo>
                <a:cubicBezTo>
                  <a:pt x="3172573" y="539"/>
                  <a:pt x="3197124" y="430"/>
                  <a:pt x="3221681" y="430"/>
                </a:cubicBezTo>
                <a:cubicBezTo>
                  <a:pt x="3232299" y="647"/>
                  <a:pt x="3241091" y="1297"/>
                  <a:pt x="3250239" y="2489"/>
                </a:cubicBezTo>
                <a:cubicBezTo>
                  <a:pt x="3257562" y="3247"/>
                  <a:pt x="3258282" y="4439"/>
                  <a:pt x="3253505" y="5955"/>
                </a:cubicBezTo>
                <a:cubicBezTo>
                  <a:pt x="3252763" y="6389"/>
                  <a:pt x="3249833" y="6714"/>
                  <a:pt x="3247993" y="7147"/>
                </a:cubicBezTo>
                <a:cubicBezTo>
                  <a:pt x="3239572" y="6172"/>
                  <a:pt x="3231507" y="6714"/>
                  <a:pt x="3224177" y="6714"/>
                </a:cubicBezTo>
                <a:cubicBezTo>
                  <a:pt x="3184959" y="6714"/>
                  <a:pt x="3146119" y="6605"/>
                  <a:pt x="3108006" y="6714"/>
                </a:cubicBezTo>
                <a:lnTo>
                  <a:pt x="3102508" y="7147"/>
                </a:lnTo>
                <a:cubicBezTo>
                  <a:pt x="3105802" y="7364"/>
                  <a:pt x="3110195" y="7689"/>
                  <a:pt x="3113860" y="7689"/>
                </a:cubicBezTo>
                <a:lnTo>
                  <a:pt x="3204012" y="7906"/>
                </a:lnTo>
                <a:cubicBezTo>
                  <a:pt x="3213538" y="8122"/>
                  <a:pt x="3223064" y="8339"/>
                  <a:pt x="3231864" y="8122"/>
                </a:cubicBezTo>
                <a:cubicBezTo>
                  <a:pt x="3238089" y="8014"/>
                  <a:pt x="3242852" y="8122"/>
                  <a:pt x="3247993" y="7147"/>
                </a:cubicBezTo>
                <a:cubicBezTo>
                  <a:pt x="3250553" y="7797"/>
                  <a:pt x="3254218" y="7797"/>
                  <a:pt x="3256785" y="7797"/>
                </a:cubicBezTo>
                <a:cubicBezTo>
                  <a:pt x="3258981" y="7906"/>
                  <a:pt x="3261912" y="8447"/>
                  <a:pt x="3261541" y="8664"/>
                </a:cubicBezTo>
                <a:cubicBezTo>
                  <a:pt x="3261898" y="9206"/>
                  <a:pt x="3259694" y="9964"/>
                  <a:pt x="3264457" y="9964"/>
                </a:cubicBezTo>
                <a:lnTo>
                  <a:pt x="3279118" y="9964"/>
                </a:lnTo>
                <a:cubicBezTo>
                  <a:pt x="3286441" y="9964"/>
                  <a:pt x="3290099" y="10722"/>
                  <a:pt x="3290085" y="12347"/>
                </a:cubicBezTo>
                <a:lnTo>
                  <a:pt x="3290085" y="12781"/>
                </a:lnTo>
                <a:cubicBezTo>
                  <a:pt x="3290070" y="14406"/>
                  <a:pt x="3287853" y="15922"/>
                  <a:pt x="3286740" y="17439"/>
                </a:cubicBezTo>
                <a:cubicBezTo>
                  <a:pt x="3285264" y="18414"/>
                  <a:pt x="3282690" y="19389"/>
                  <a:pt x="3282683" y="20148"/>
                </a:cubicBezTo>
                <a:cubicBezTo>
                  <a:pt x="3284102" y="24806"/>
                  <a:pt x="3268329" y="27189"/>
                  <a:pt x="3255473" y="30006"/>
                </a:cubicBezTo>
                <a:cubicBezTo>
                  <a:pt x="3253270" y="30765"/>
                  <a:pt x="3248136" y="30765"/>
                  <a:pt x="3244470" y="30765"/>
                </a:cubicBezTo>
                <a:lnTo>
                  <a:pt x="3225047" y="30765"/>
                </a:lnTo>
                <a:cubicBezTo>
                  <a:pt x="3198300" y="30656"/>
                  <a:pt x="3171183" y="30873"/>
                  <a:pt x="3143331" y="30656"/>
                </a:cubicBezTo>
                <a:cubicBezTo>
                  <a:pt x="3103022" y="30656"/>
                  <a:pt x="3064174" y="31306"/>
                  <a:pt x="3024236" y="30115"/>
                </a:cubicBezTo>
                <a:lnTo>
                  <a:pt x="3012143" y="30115"/>
                </a:lnTo>
                <a:cubicBezTo>
                  <a:pt x="3003286" y="30115"/>
                  <a:pt x="2994530" y="30331"/>
                  <a:pt x="2985866" y="30331"/>
                </a:cubicBezTo>
                <a:lnTo>
                  <a:pt x="2905455" y="30331"/>
                </a:lnTo>
                <a:cubicBezTo>
                  <a:pt x="2900685" y="30440"/>
                  <a:pt x="2896200" y="30331"/>
                  <a:pt x="2891665" y="30115"/>
                </a:cubicBezTo>
                <a:lnTo>
                  <a:pt x="2784963" y="29770"/>
                </a:lnTo>
                <a:lnTo>
                  <a:pt x="2784311" y="30006"/>
                </a:lnTo>
                <a:cubicBezTo>
                  <a:pt x="2782108" y="30765"/>
                  <a:pt x="2776974" y="30765"/>
                  <a:pt x="2773308" y="30765"/>
                </a:cubicBezTo>
                <a:lnTo>
                  <a:pt x="2753885" y="30765"/>
                </a:lnTo>
                <a:cubicBezTo>
                  <a:pt x="2727138" y="30656"/>
                  <a:pt x="2700021" y="30873"/>
                  <a:pt x="2672169" y="30656"/>
                </a:cubicBezTo>
                <a:cubicBezTo>
                  <a:pt x="2631860" y="30656"/>
                  <a:pt x="2593012" y="31306"/>
                  <a:pt x="2553074" y="30115"/>
                </a:cubicBezTo>
                <a:lnTo>
                  <a:pt x="2552386" y="30115"/>
                </a:lnTo>
                <a:lnTo>
                  <a:pt x="2542963" y="30765"/>
                </a:lnTo>
                <a:lnTo>
                  <a:pt x="2523540" y="30765"/>
                </a:lnTo>
                <a:cubicBezTo>
                  <a:pt x="2496793" y="30656"/>
                  <a:pt x="2469676" y="30873"/>
                  <a:pt x="2441824" y="30656"/>
                </a:cubicBezTo>
                <a:cubicBezTo>
                  <a:pt x="2401515" y="30656"/>
                  <a:pt x="2362667" y="31306"/>
                  <a:pt x="2322729" y="30115"/>
                </a:cubicBezTo>
                <a:lnTo>
                  <a:pt x="2310636" y="30115"/>
                </a:lnTo>
                <a:cubicBezTo>
                  <a:pt x="2301779" y="30115"/>
                  <a:pt x="2293023" y="30331"/>
                  <a:pt x="2284359" y="30331"/>
                </a:cubicBezTo>
                <a:lnTo>
                  <a:pt x="2203948" y="30331"/>
                </a:lnTo>
                <a:cubicBezTo>
                  <a:pt x="2199178" y="30440"/>
                  <a:pt x="2194693" y="30331"/>
                  <a:pt x="2190158" y="30115"/>
                </a:cubicBezTo>
                <a:lnTo>
                  <a:pt x="2135346" y="29938"/>
                </a:lnTo>
                <a:lnTo>
                  <a:pt x="2135157" y="30006"/>
                </a:lnTo>
                <a:cubicBezTo>
                  <a:pt x="2132954" y="30765"/>
                  <a:pt x="2127820" y="30765"/>
                  <a:pt x="2124154" y="30765"/>
                </a:cubicBezTo>
                <a:lnTo>
                  <a:pt x="2104731" y="30765"/>
                </a:lnTo>
                <a:cubicBezTo>
                  <a:pt x="2077984" y="30656"/>
                  <a:pt x="2050867" y="30873"/>
                  <a:pt x="2023015" y="30656"/>
                </a:cubicBezTo>
                <a:cubicBezTo>
                  <a:pt x="1982706" y="30656"/>
                  <a:pt x="1943858" y="31306"/>
                  <a:pt x="1903920" y="30115"/>
                </a:cubicBezTo>
                <a:lnTo>
                  <a:pt x="1891827" y="30115"/>
                </a:lnTo>
                <a:cubicBezTo>
                  <a:pt x="1882970" y="30115"/>
                  <a:pt x="1874214" y="30331"/>
                  <a:pt x="1865550" y="30331"/>
                </a:cubicBezTo>
                <a:lnTo>
                  <a:pt x="1785139" y="30331"/>
                </a:lnTo>
                <a:cubicBezTo>
                  <a:pt x="1780369" y="30440"/>
                  <a:pt x="1775884" y="30331"/>
                  <a:pt x="1771349" y="30115"/>
                </a:cubicBezTo>
                <a:cubicBezTo>
                  <a:pt x="1715495" y="29681"/>
                  <a:pt x="1659606" y="28923"/>
                  <a:pt x="1603859" y="29573"/>
                </a:cubicBezTo>
                <a:cubicBezTo>
                  <a:pt x="1594332" y="29898"/>
                  <a:pt x="1586325" y="29681"/>
                  <a:pt x="1576756" y="29681"/>
                </a:cubicBezTo>
                <a:lnTo>
                  <a:pt x="1574487" y="29560"/>
                </a:lnTo>
                <a:lnTo>
                  <a:pt x="1573255" y="30006"/>
                </a:lnTo>
                <a:cubicBezTo>
                  <a:pt x="1571052" y="30765"/>
                  <a:pt x="1565918" y="30765"/>
                  <a:pt x="1562252" y="30765"/>
                </a:cubicBezTo>
                <a:lnTo>
                  <a:pt x="1542829" y="30765"/>
                </a:lnTo>
                <a:cubicBezTo>
                  <a:pt x="1516082" y="30656"/>
                  <a:pt x="1488965" y="30873"/>
                  <a:pt x="1461113" y="30656"/>
                </a:cubicBezTo>
                <a:cubicBezTo>
                  <a:pt x="1420804" y="30656"/>
                  <a:pt x="1381956" y="31306"/>
                  <a:pt x="1342018" y="30115"/>
                </a:cubicBezTo>
                <a:lnTo>
                  <a:pt x="1329925" y="30115"/>
                </a:lnTo>
                <a:cubicBezTo>
                  <a:pt x="1321068" y="30115"/>
                  <a:pt x="1312312" y="30331"/>
                  <a:pt x="1303648" y="30331"/>
                </a:cubicBezTo>
                <a:lnTo>
                  <a:pt x="1223237" y="30331"/>
                </a:lnTo>
                <a:cubicBezTo>
                  <a:pt x="1218467" y="30440"/>
                  <a:pt x="1213982" y="30331"/>
                  <a:pt x="1209447" y="30115"/>
                </a:cubicBezTo>
                <a:lnTo>
                  <a:pt x="1081993" y="29703"/>
                </a:lnTo>
                <a:lnTo>
                  <a:pt x="1081155" y="30006"/>
                </a:lnTo>
                <a:cubicBezTo>
                  <a:pt x="1078952" y="30765"/>
                  <a:pt x="1073818" y="30765"/>
                  <a:pt x="1070152" y="30765"/>
                </a:cubicBezTo>
                <a:lnTo>
                  <a:pt x="1050729" y="30765"/>
                </a:lnTo>
                <a:cubicBezTo>
                  <a:pt x="1023982" y="30656"/>
                  <a:pt x="996865" y="30873"/>
                  <a:pt x="969013" y="30656"/>
                </a:cubicBezTo>
                <a:cubicBezTo>
                  <a:pt x="928704" y="30656"/>
                  <a:pt x="889856" y="31306"/>
                  <a:pt x="849918" y="30115"/>
                </a:cubicBezTo>
                <a:lnTo>
                  <a:pt x="837825" y="30115"/>
                </a:lnTo>
                <a:cubicBezTo>
                  <a:pt x="828968" y="30115"/>
                  <a:pt x="820212" y="30331"/>
                  <a:pt x="811548" y="30331"/>
                </a:cubicBezTo>
                <a:lnTo>
                  <a:pt x="731137" y="30331"/>
                </a:lnTo>
                <a:cubicBezTo>
                  <a:pt x="726367" y="30440"/>
                  <a:pt x="721882" y="30331"/>
                  <a:pt x="717347" y="30115"/>
                </a:cubicBezTo>
                <a:lnTo>
                  <a:pt x="602801" y="29744"/>
                </a:lnTo>
                <a:lnTo>
                  <a:pt x="602079" y="30006"/>
                </a:lnTo>
                <a:cubicBezTo>
                  <a:pt x="599876" y="30765"/>
                  <a:pt x="594742" y="30765"/>
                  <a:pt x="591076" y="30765"/>
                </a:cubicBezTo>
                <a:lnTo>
                  <a:pt x="571653" y="30765"/>
                </a:lnTo>
                <a:cubicBezTo>
                  <a:pt x="544906" y="30656"/>
                  <a:pt x="517789" y="30873"/>
                  <a:pt x="489937" y="30656"/>
                </a:cubicBezTo>
                <a:cubicBezTo>
                  <a:pt x="449628" y="30656"/>
                  <a:pt x="410780" y="31306"/>
                  <a:pt x="370842" y="30115"/>
                </a:cubicBezTo>
                <a:lnTo>
                  <a:pt x="358749" y="30115"/>
                </a:lnTo>
                <a:cubicBezTo>
                  <a:pt x="349892" y="30115"/>
                  <a:pt x="341136" y="30331"/>
                  <a:pt x="332472" y="30331"/>
                </a:cubicBezTo>
                <a:lnTo>
                  <a:pt x="252061" y="30331"/>
                </a:lnTo>
                <a:cubicBezTo>
                  <a:pt x="247291" y="30440"/>
                  <a:pt x="242806" y="30331"/>
                  <a:pt x="238271" y="30115"/>
                </a:cubicBezTo>
                <a:cubicBezTo>
                  <a:pt x="182417" y="29681"/>
                  <a:pt x="126528" y="28923"/>
                  <a:pt x="70781" y="29573"/>
                </a:cubicBezTo>
                <a:cubicBezTo>
                  <a:pt x="61254" y="29898"/>
                  <a:pt x="53247" y="29681"/>
                  <a:pt x="43678" y="29681"/>
                </a:cubicBezTo>
                <a:cubicBezTo>
                  <a:pt x="32518" y="29681"/>
                  <a:pt x="22885" y="29031"/>
                  <a:pt x="13216" y="28056"/>
                </a:cubicBezTo>
                <a:cubicBezTo>
                  <a:pt x="-1309" y="26323"/>
                  <a:pt x="-4874" y="22423"/>
                  <a:pt x="7633" y="19931"/>
                </a:cubicBezTo>
                <a:close/>
              </a:path>
            </a:pathLst>
          </a:custGeom>
          <a:solidFill>
            <a:schemeClr val="tx1"/>
          </a:solidFill>
          <a:ln w="704"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A3549C22-51FA-3A05-AD89-7E2BF0519D72}"/>
              </a:ext>
            </a:extLst>
          </p:cNvPr>
          <p:cNvSpPr/>
          <p:nvPr/>
        </p:nvSpPr>
        <p:spPr>
          <a:xfrm rot="5400000">
            <a:off x="6959037" y="4347788"/>
            <a:ext cx="3924000" cy="57600"/>
          </a:xfrm>
          <a:custGeom>
            <a:avLst/>
            <a:gdLst>
              <a:gd name="connsiteX0" fmla="*/ 2928358 w 3290085"/>
              <a:gd name="connsiteY0" fmla="*/ 7039 h 30833"/>
              <a:gd name="connsiteX1" fmla="*/ 2929692 w 3290085"/>
              <a:gd name="connsiteY1" fmla="*/ 7580 h 30833"/>
              <a:gd name="connsiteX2" fmla="*/ 2931368 w 3290085"/>
              <a:gd name="connsiteY2" fmla="*/ 7147 h 30833"/>
              <a:gd name="connsiteX3" fmla="*/ 2931368 w 3290085"/>
              <a:gd name="connsiteY3" fmla="*/ 7039 h 30833"/>
              <a:gd name="connsiteX4" fmla="*/ 2928358 w 3290085"/>
              <a:gd name="connsiteY4" fmla="*/ 7039 h 30833"/>
              <a:gd name="connsiteX5" fmla="*/ 2631346 w 3290085"/>
              <a:gd name="connsiteY5" fmla="*/ 7147 h 30833"/>
              <a:gd name="connsiteX6" fmla="*/ 2642698 w 3290085"/>
              <a:gd name="connsiteY6" fmla="*/ 7689 h 30833"/>
              <a:gd name="connsiteX7" fmla="*/ 2688743 w 3290085"/>
              <a:gd name="connsiteY7" fmla="*/ 7800 h 30833"/>
              <a:gd name="connsiteX8" fmla="*/ 2689016 w 3290085"/>
              <a:gd name="connsiteY8" fmla="*/ 6714 h 30833"/>
              <a:gd name="connsiteX9" fmla="*/ 2636844 w 3290085"/>
              <a:gd name="connsiteY9" fmla="*/ 6714 h 30833"/>
              <a:gd name="connsiteX10" fmla="*/ 2457196 w 3290085"/>
              <a:gd name="connsiteY10" fmla="*/ 7039 h 30833"/>
              <a:gd name="connsiteX11" fmla="*/ 2458530 w 3290085"/>
              <a:gd name="connsiteY11" fmla="*/ 7580 h 30833"/>
              <a:gd name="connsiteX12" fmla="*/ 2460206 w 3290085"/>
              <a:gd name="connsiteY12" fmla="*/ 7147 h 30833"/>
              <a:gd name="connsiteX13" fmla="*/ 2460206 w 3290085"/>
              <a:gd name="connsiteY13" fmla="*/ 7039 h 30833"/>
              <a:gd name="connsiteX14" fmla="*/ 2457196 w 3290085"/>
              <a:gd name="connsiteY14" fmla="*/ 7039 h 30833"/>
              <a:gd name="connsiteX15" fmla="*/ 1982192 w 3290085"/>
              <a:gd name="connsiteY15" fmla="*/ 7147 h 30833"/>
              <a:gd name="connsiteX16" fmla="*/ 1987339 w 3290085"/>
              <a:gd name="connsiteY16" fmla="*/ 7393 h 30833"/>
              <a:gd name="connsiteX17" fmla="*/ 1987505 w 3290085"/>
              <a:gd name="connsiteY17" fmla="*/ 6729 h 30833"/>
              <a:gd name="connsiteX18" fmla="*/ 1808042 w 3290085"/>
              <a:gd name="connsiteY18" fmla="*/ 7039 h 30833"/>
              <a:gd name="connsiteX19" fmla="*/ 1809376 w 3290085"/>
              <a:gd name="connsiteY19" fmla="*/ 7580 h 30833"/>
              <a:gd name="connsiteX20" fmla="*/ 1811052 w 3290085"/>
              <a:gd name="connsiteY20" fmla="*/ 7147 h 30833"/>
              <a:gd name="connsiteX21" fmla="*/ 1811052 w 3290085"/>
              <a:gd name="connsiteY21" fmla="*/ 7039 h 30833"/>
              <a:gd name="connsiteX22" fmla="*/ 1808042 w 3290085"/>
              <a:gd name="connsiteY22" fmla="*/ 7039 h 30833"/>
              <a:gd name="connsiteX23" fmla="*/ 1420290 w 3290085"/>
              <a:gd name="connsiteY23" fmla="*/ 7147 h 30833"/>
              <a:gd name="connsiteX24" fmla="*/ 1431642 w 3290085"/>
              <a:gd name="connsiteY24" fmla="*/ 7689 h 30833"/>
              <a:gd name="connsiteX25" fmla="*/ 1521794 w 3290085"/>
              <a:gd name="connsiteY25" fmla="*/ 7906 h 30833"/>
              <a:gd name="connsiteX26" fmla="*/ 1549646 w 3290085"/>
              <a:gd name="connsiteY26" fmla="*/ 8122 h 30833"/>
              <a:gd name="connsiteX27" fmla="*/ 1565775 w 3290085"/>
              <a:gd name="connsiteY27" fmla="*/ 7147 h 30833"/>
              <a:gd name="connsiteX28" fmla="*/ 1568540 w 3290085"/>
              <a:gd name="connsiteY28" fmla="*/ 7352 h 30833"/>
              <a:gd name="connsiteX29" fmla="*/ 1568753 w 3290085"/>
              <a:gd name="connsiteY29" fmla="*/ 6503 h 30833"/>
              <a:gd name="connsiteX30" fmla="*/ 1565775 w 3290085"/>
              <a:gd name="connsiteY30" fmla="*/ 7147 h 30833"/>
              <a:gd name="connsiteX31" fmla="*/ 1541959 w 3290085"/>
              <a:gd name="connsiteY31" fmla="*/ 6714 h 30833"/>
              <a:gd name="connsiteX32" fmla="*/ 1425788 w 3290085"/>
              <a:gd name="connsiteY32" fmla="*/ 6714 h 30833"/>
              <a:gd name="connsiteX33" fmla="*/ 1246140 w 3290085"/>
              <a:gd name="connsiteY33" fmla="*/ 7039 h 30833"/>
              <a:gd name="connsiteX34" fmla="*/ 1247474 w 3290085"/>
              <a:gd name="connsiteY34" fmla="*/ 7580 h 30833"/>
              <a:gd name="connsiteX35" fmla="*/ 1249150 w 3290085"/>
              <a:gd name="connsiteY35" fmla="*/ 7147 h 30833"/>
              <a:gd name="connsiteX36" fmla="*/ 1249150 w 3290085"/>
              <a:gd name="connsiteY36" fmla="*/ 7039 h 30833"/>
              <a:gd name="connsiteX37" fmla="*/ 1246140 w 3290085"/>
              <a:gd name="connsiteY37" fmla="*/ 7039 h 30833"/>
              <a:gd name="connsiteX38" fmla="*/ 928190 w 3290085"/>
              <a:gd name="connsiteY38" fmla="*/ 7147 h 30833"/>
              <a:gd name="connsiteX39" fmla="*/ 939542 w 3290085"/>
              <a:gd name="connsiteY39" fmla="*/ 7689 h 30833"/>
              <a:gd name="connsiteX40" fmla="*/ 1006513 w 3290085"/>
              <a:gd name="connsiteY40" fmla="*/ 7850 h 30833"/>
              <a:gd name="connsiteX41" fmla="*/ 1006798 w 3290085"/>
              <a:gd name="connsiteY41" fmla="*/ 6714 h 30833"/>
              <a:gd name="connsiteX42" fmla="*/ 933688 w 3290085"/>
              <a:gd name="connsiteY42" fmla="*/ 6714 h 30833"/>
              <a:gd name="connsiteX43" fmla="*/ 754040 w 3290085"/>
              <a:gd name="connsiteY43" fmla="*/ 7039 h 30833"/>
              <a:gd name="connsiteX44" fmla="*/ 755374 w 3290085"/>
              <a:gd name="connsiteY44" fmla="*/ 7580 h 30833"/>
              <a:gd name="connsiteX45" fmla="*/ 757050 w 3290085"/>
              <a:gd name="connsiteY45" fmla="*/ 7147 h 30833"/>
              <a:gd name="connsiteX46" fmla="*/ 757050 w 3290085"/>
              <a:gd name="connsiteY46" fmla="*/ 7039 h 30833"/>
              <a:gd name="connsiteX47" fmla="*/ 754040 w 3290085"/>
              <a:gd name="connsiteY47" fmla="*/ 7039 h 30833"/>
              <a:gd name="connsiteX48" fmla="*/ 449114 w 3290085"/>
              <a:gd name="connsiteY48" fmla="*/ 7147 h 30833"/>
              <a:gd name="connsiteX49" fmla="*/ 460466 w 3290085"/>
              <a:gd name="connsiteY49" fmla="*/ 7689 h 30833"/>
              <a:gd name="connsiteX50" fmla="*/ 514421 w 3290085"/>
              <a:gd name="connsiteY50" fmla="*/ 7819 h 30833"/>
              <a:gd name="connsiteX51" fmla="*/ 514698 w 3290085"/>
              <a:gd name="connsiteY51" fmla="*/ 6714 h 30833"/>
              <a:gd name="connsiteX52" fmla="*/ 454612 w 3290085"/>
              <a:gd name="connsiteY52" fmla="*/ 6714 h 30833"/>
              <a:gd name="connsiteX53" fmla="*/ 274964 w 3290085"/>
              <a:gd name="connsiteY53" fmla="*/ 7039 h 30833"/>
              <a:gd name="connsiteX54" fmla="*/ 276298 w 3290085"/>
              <a:gd name="connsiteY54" fmla="*/ 7580 h 30833"/>
              <a:gd name="connsiteX55" fmla="*/ 277974 w 3290085"/>
              <a:gd name="connsiteY55" fmla="*/ 7147 h 30833"/>
              <a:gd name="connsiteX56" fmla="*/ 277974 w 3290085"/>
              <a:gd name="connsiteY56" fmla="*/ 7039 h 30833"/>
              <a:gd name="connsiteX57" fmla="*/ 274964 w 3290085"/>
              <a:gd name="connsiteY57" fmla="*/ 7039 h 30833"/>
              <a:gd name="connsiteX58" fmla="*/ 7633 w 3290085"/>
              <a:gd name="connsiteY58" fmla="*/ 19931 h 30833"/>
              <a:gd name="connsiteX59" fmla="*/ 24889 w 3290085"/>
              <a:gd name="connsiteY59" fmla="*/ 17006 h 30833"/>
              <a:gd name="connsiteX60" fmla="*/ 37503 w 3290085"/>
              <a:gd name="connsiteY60" fmla="*/ 15489 h 30833"/>
              <a:gd name="connsiteX61" fmla="*/ 43670 w 3290085"/>
              <a:gd name="connsiteY61" fmla="*/ 13322 h 30833"/>
              <a:gd name="connsiteX62" fmla="*/ 34001 w 3290085"/>
              <a:gd name="connsiteY62" fmla="*/ 12347 h 30833"/>
              <a:gd name="connsiteX63" fmla="*/ 21209 w 3290085"/>
              <a:gd name="connsiteY63" fmla="*/ 12022 h 30833"/>
              <a:gd name="connsiteX64" fmla="*/ 19512 w 3290085"/>
              <a:gd name="connsiteY64" fmla="*/ 10939 h 30833"/>
              <a:gd name="connsiteX65" fmla="*/ 29010 w 3290085"/>
              <a:gd name="connsiteY65" fmla="*/ 10181 h 30833"/>
              <a:gd name="connsiteX66" fmla="*/ 35214 w 3290085"/>
              <a:gd name="connsiteY66" fmla="*/ 8339 h 30833"/>
              <a:gd name="connsiteX67" fmla="*/ 36355 w 3290085"/>
              <a:gd name="connsiteY67" fmla="*/ 3789 h 30833"/>
              <a:gd name="connsiteX68" fmla="*/ 56769 w 3290085"/>
              <a:gd name="connsiteY68" fmla="*/ 539 h 30833"/>
              <a:gd name="connsiteX69" fmla="*/ 79052 w 3290085"/>
              <a:gd name="connsiteY69" fmla="*/ 105 h 30833"/>
              <a:gd name="connsiteX70" fmla="*/ 142857 w 3290085"/>
              <a:gd name="connsiteY70" fmla="*/ 105 h 30833"/>
              <a:gd name="connsiteX71" fmla="*/ 189127 w 3290085"/>
              <a:gd name="connsiteY71" fmla="*/ 214 h 30833"/>
              <a:gd name="connsiteX72" fmla="*/ 236987 w 3290085"/>
              <a:gd name="connsiteY72" fmla="*/ 322 h 30833"/>
              <a:gd name="connsiteX73" fmla="*/ 258450 w 3290085"/>
              <a:gd name="connsiteY73" fmla="*/ 755 h 30833"/>
              <a:gd name="connsiteX74" fmla="*/ 261181 w 3290085"/>
              <a:gd name="connsiteY74" fmla="*/ 755 h 30833"/>
              <a:gd name="connsiteX75" fmla="*/ 309562 w 3290085"/>
              <a:gd name="connsiteY75" fmla="*/ 322 h 30833"/>
              <a:gd name="connsiteX76" fmla="*/ 367826 w 3290085"/>
              <a:gd name="connsiteY76" fmla="*/ 539 h 30833"/>
              <a:gd name="connsiteX77" fmla="*/ 400441 w 3290085"/>
              <a:gd name="connsiteY77" fmla="*/ 755 h 30833"/>
              <a:gd name="connsiteX78" fmla="*/ 494992 w 3290085"/>
              <a:gd name="connsiteY78" fmla="*/ 430 h 30833"/>
              <a:gd name="connsiteX79" fmla="*/ 541442 w 3290085"/>
              <a:gd name="connsiteY79" fmla="*/ 430 h 30833"/>
              <a:gd name="connsiteX80" fmla="*/ 558128 w 3290085"/>
              <a:gd name="connsiteY80" fmla="*/ 105 h 30833"/>
              <a:gd name="connsiteX81" fmla="*/ 621933 w 3290085"/>
              <a:gd name="connsiteY81" fmla="*/ 105 h 30833"/>
              <a:gd name="connsiteX82" fmla="*/ 668203 w 3290085"/>
              <a:gd name="connsiteY82" fmla="*/ 214 h 30833"/>
              <a:gd name="connsiteX83" fmla="*/ 716063 w 3290085"/>
              <a:gd name="connsiteY83" fmla="*/ 322 h 30833"/>
              <a:gd name="connsiteX84" fmla="*/ 737526 w 3290085"/>
              <a:gd name="connsiteY84" fmla="*/ 755 h 30833"/>
              <a:gd name="connsiteX85" fmla="*/ 740257 w 3290085"/>
              <a:gd name="connsiteY85" fmla="*/ 755 h 30833"/>
              <a:gd name="connsiteX86" fmla="*/ 788638 w 3290085"/>
              <a:gd name="connsiteY86" fmla="*/ 322 h 30833"/>
              <a:gd name="connsiteX87" fmla="*/ 846902 w 3290085"/>
              <a:gd name="connsiteY87" fmla="*/ 539 h 30833"/>
              <a:gd name="connsiteX88" fmla="*/ 879517 w 3290085"/>
              <a:gd name="connsiteY88" fmla="*/ 755 h 30833"/>
              <a:gd name="connsiteX89" fmla="*/ 974068 w 3290085"/>
              <a:gd name="connsiteY89" fmla="*/ 430 h 30833"/>
              <a:gd name="connsiteX90" fmla="*/ 1033542 w 3290085"/>
              <a:gd name="connsiteY90" fmla="*/ 430 h 30833"/>
              <a:gd name="connsiteX91" fmla="*/ 1050228 w 3290085"/>
              <a:gd name="connsiteY91" fmla="*/ 105 h 30833"/>
              <a:gd name="connsiteX92" fmla="*/ 1114033 w 3290085"/>
              <a:gd name="connsiteY92" fmla="*/ 105 h 30833"/>
              <a:gd name="connsiteX93" fmla="*/ 1160303 w 3290085"/>
              <a:gd name="connsiteY93" fmla="*/ 214 h 30833"/>
              <a:gd name="connsiteX94" fmla="*/ 1208163 w 3290085"/>
              <a:gd name="connsiteY94" fmla="*/ 322 h 30833"/>
              <a:gd name="connsiteX95" fmla="*/ 1229626 w 3290085"/>
              <a:gd name="connsiteY95" fmla="*/ 755 h 30833"/>
              <a:gd name="connsiteX96" fmla="*/ 1232357 w 3290085"/>
              <a:gd name="connsiteY96" fmla="*/ 755 h 30833"/>
              <a:gd name="connsiteX97" fmla="*/ 1280738 w 3290085"/>
              <a:gd name="connsiteY97" fmla="*/ 322 h 30833"/>
              <a:gd name="connsiteX98" fmla="*/ 1339002 w 3290085"/>
              <a:gd name="connsiteY98" fmla="*/ 539 h 30833"/>
              <a:gd name="connsiteX99" fmla="*/ 1371617 w 3290085"/>
              <a:gd name="connsiteY99" fmla="*/ 755 h 30833"/>
              <a:gd name="connsiteX100" fmla="*/ 1466168 w 3290085"/>
              <a:gd name="connsiteY100" fmla="*/ 430 h 30833"/>
              <a:gd name="connsiteX101" fmla="*/ 1539463 w 3290085"/>
              <a:gd name="connsiteY101" fmla="*/ 430 h 30833"/>
              <a:gd name="connsiteX102" fmla="*/ 1568021 w 3290085"/>
              <a:gd name="connsiteY102" fmla="*/ 2489 h 30833"/>
              <a:gd name="connsiteX103" fmla="*/ 1569394 w 3290085"/>
              <a:gd name="connsiteY103" fmla="*/ 3946 h 30833"/>
              <a:gd name="connsiteX104" fmla="*/ 1569433 w 3290085"/>
              <a:gd name="connsiteY104" fmla="*/ 3789 h 30833"/>
              <a:gd name="connsiteX105" fmla="*/ 1589847 w 3290085"/>
              <a:gd name="connsiteY105" fmla="*/ 539 h 30833"/>
              <a:gd name="connsiteX106" fmla="*/ 1612130 w 3290085"/>
              <a:gd name="connsiteY106" fmla="*/ 105 h 30833"/>
              <a:gd name="connsiteX107" fmla="*/ 1675935 w 3290085"/>
              <a:gd name="connsiteY107" fmla="*/ 105 h 30833"/>
              <a:gd name="connsiteX108" fmla="*/ 1722205 w 3290085"/>
              <a:gd name="connsiteY108" fmla="*/ 214 h 30833"/>
              <a:gd name="connsiteX109" fmla="*/ 1770065 w 3290085"/>
              <a:gd name="connsiteY109" fmla="*/ 322 h 30833"/>
              <a:gd name="connsiteX110" fmla="*/ 1791528 w 3290085"/>
              <a:gd name="connsiteY110" fmla="*/ 755 h 30833"/>
              <a:gd name="connsiteX111" fmla="*/ 1794259 w 3290085"/>
              <a:gd name="connsiteY111" fmla="*/ 755 h 30833"/>
              <a:gd name="connsiteX112" fmla="*/ 1842640 w 3290085"/>
              <a:gd name="connsiteY112" fmla="*/ 322 h 30833"/>
              <a:gd name="connsiteX113" fmla="*/ 1900904 w 3290085"/>
              <a:gd name="connsiteY113" fmla="*/ 539 h 30833"/>
              <a:gd name="connsiteX114" fmla="*/ 1933519 w 3290085"/>
              <a:gd name="connsiteY114" fmla="*/ 755 h 30833"/>
              <a:gd name="connsiteX115" fmla="*/ 2011291 w 3290085"/>
              <a:gd name="connsiteY115" fmla="*/ 488 h 30833"/>
              <a:gd name="connsiteX116" fmla="*/ 2030939 w 3290085"/>
              <a:gd name="connsiteY116" fmla="*/ 105 h 30833"/>
              <a:gd name="connsiteX117" fmla="*/ 2094744 w 3290085"/>
              <a:gd name="connsiteY117" fmla="*/ 105 h 30833"/>
              <a:gd name="connsiteX118" fmla="*/ 2141014 w 3290085"/>
              <a:gd name="connsiteY118" fmla="*/ 214 h 30833"/>
              <a:gd name="connsiteX119" fmla="*/ 2188874 w 3290085"/>
              <a:gd name="connsiteY119" fmla="*/ 322 h 30833"/>
              <a:gd name="connsiteX120" fmla="*/ 2210337 w 3290085"/>
              <a:gd name="connsiteY120" fmla="*/ 755 h 30833"/>
              <a:gd name="connsiteX121" fmla="*/ 2213068 w 3290085"/>
              <a:gd name="connsiteY121" fmla="*/ 755 h 30833"/>
              <a:gd name="connsiteX122" fmla="*/ 2240530 w 3290085"/>
              <a:gd name="connsiteY122" fmla="*/ 509 h 30833"/>
              <a:gd name="connsiteX123" fmla="*/ 2261284 w 3290085"/>
              <a:gd name="connsiteY123" fmla="*/ 105 h 30833"/>
              <a:gd name="connsiteX124" fmla="*/ 2325089 w 3290085"/>
              <a:gd name="connsiteY124" fmla="*/ 105 h 30833"/>
              <a:gd name="connsiteX125" fmla="*/ 2371359 w 3290085"/>
              <a:gd name="connsiteY125" fmla="*/ 214 h 30833"/>
              <a:gd name="connsiteX126" fmla="*/ 2419219 w 3290085"/>
              <a:gd name="connsiteY126" fmla="*/ 322 h 30833"/>
              <a:gd name="connsiteX127" fmla="*/ 2427820 w 3290085"/>
              <a:gd name="connsiteY127" fmla="*/ 496 h 30833"/>
              <a:gd name="connsiteX128" fmla="*/ 2446879 w 3290085"/>
              <a:gd name="connsiteY128" fmla="*/ 430 h 30833"/>
              <a:gd name="connsiteX129" fmla="*/ 2479727 w 3290085"/>
              <a:gd name="connsiteY129" fmla="*/ 430 h 30833"/>
              <a:gd name="connsiteX130" fmla="*/ 2491794 w 3290085"/>
              <a:gd name="connsiteY130" fmla="*/ 322 h 30833"/>
              <a:gd name="connsiteX131" fmla="*/ 2550058 w 3290085"/>
              <a:gd name="connsiteY131" fmla="*/ 539 h 30833"/>
              <a:gd name="connsiteX132" fmla="*/ 2582673 w 3290085"/>
              <a:gd name="connsiteY132" fmla="*/ 755 h 30833"/>
              <a:gd name="connsiteX133" fmla="*/ 2677224 w 3290085"/>
              <a:gd name="connsiteY133" fmla="*/ 430 h 30833"/>
              <a:gd name="connsiteX134" fmla="*/ 2715760 w 3290085"/>
              <a:gd name="connsiteY134" fmla="*/ 430 h 30833"/>
              <a:gd name="connsiteX135" fmla="*/ 2732446 w 3290085"/>
              <a:gd name="connsiteY135" fmla="*/ 105 h 30833"/>
              <a:gd name="connsiteX136" fmla="*/ 2796251 w 3290085"/>
              <a:gd name="connsiteY136" fmla="*/ 105 h 30833"/>
              <a:gd name="connsiteX137" fmla="*/ 2842521 w 3290085"/>
              <a:gd name="connsiteY137" fmla="*/ 214 h 30833"/>
              <a:gd name="connsiteX138" fmla="*/ 2890381 w 3290085"/>
              <a:gd name="connsiteY138" fmla="*/ 322 h 30833"/>
              <a:gd name="connsiteX139" fmla="*/ 2911844 w 3290085"/>
              <a:gd name="connsiteY139" fmla="*/ 755 h 30833"/>
              <a:gd name="connsiteX140" fmla="*/ 2914575 w 3290085"/>
              <a:gd name="connsiteY140" fmla="*/ 755 h 30833"/>
              <a:gd name="connsiteX141" fmla="*/ 2962956 w 3290085"/>
              <a:gd name="connsiteY141" fmla="*/ 322 h 30833"/>
              <a:gd name="connsiteX142" fmla="*/ 3021220 w 3290085"/>
              <a:gd name="connsiteY142" fmla="*/ 539 h 30833"/>
              <a:gd name="connsiteX143" fmla="*/ 3053835 w 3290085"/>
              <a:gd name="connsiteY143" fmla="*/ 755 h 30833"/>
              <a:gd name="connsiteX144" fmla="*/ 3148386 w 3290085"/>
              <a:gd name="connsiteY144" fmla="*/ 430 h 30833"/>
              <a:gd name="connsiteX145" fmla="*/ 3221681 w 3290085"/>
              <a:gd name="connsiteY145" fmla="*/ 430 h 30833"/>
              <a:gd name="connsiteX146" fmla="*/ 3250239 w 3290085"/>
              <a:gd name="connsiteY146" fmla="*/ 2489 h 30833"/>
              <a:gd name="connsiteX147" fmla="*/ 3253505 w 3290085"/>
              <a:gd name="connsiteY147" fmla="*/ 5955 h 30833"/>
              <a:gd name="connsiteX148" fmla="*/ 3247993 w 3290085"/>
              <a:gd name="connsiteY148" fmla="*/ 7147 h 30833"/>
              <a:gd name="connsiteX149" fmla="*/ 3224177 w 3290085"/>
              <a:gd name="connsiteY149" fmla="*/ 6714 h 30833"/>
              <a:gd name="connsiteX150" fmla="*/ 3108006 w 3290085"/>
              <a:gd name="connsiteY150" fmla="*/ 6714 h 30833"/>
              <a:gd name="connsiteX151" fmla="*/ 3102508 w 3290085"/>
              <a:gd name="connsiteY151" fmla="*/ 7147 h 30833"/>
              <a:gd name="connsiteX152" fmla="*/ 3113860 w 3290085"/>
              <a:gd name="connsiteY152" fmla="*/ 7689 h 30833"/>
              <a:gd name="connsiteX153" fmla="*/ 3204012 w 3290085"/>
              <a:gd name="connsiteY153" fmla="*/ 7906 h 30833"/>
              <a:gd name="connsiteX154" fmla="*/ 3231864 w 3290085"/>
              <a:gd name="connsiteY154" fmla="*/ 8122 h 30833"/>
              <a:gd name="connsiteX155" fmla="*/ 3247993 w 3290085"/>
              <a:gd name="connsiteY155" fmla="*/ 7147 h 30833"/>
              <a:gd name="connsiteX156" fmla="*/ 3256785 w 3290085"/>
              <a:gd name="connsiteY156" fmla="*/ 7797 h 30833"/>
              <a:gd name="connsiteX157" fmla="*/ 3261541 w 3290085"/>
              <a:gd name="connsiteY157" fmla="*/ 8664 h 30833"/>
              <a:gd name="connsiteX158" fmla="*/ 3264457 w 3290085"/>
              <a:gd name="connsiteY158" fmla="*/ 9964 h 30833"/>
              <a:gd name="connsiteX159" fmla="*/ 3279118 w 3290085"/>
              <a:gd name="connsiteY159" fmla="*/ 9964 h 30833"/>
              <a:gd name="connsiteX160" fmla="*/ 3290085 w 3290085"/>
              <a:gd name="connsiteY160" fmla="*/ 12347 h 30833"/>
              <a:gd name="connsiteX161" fmla="*/ 3290085 w 3290085"/>
              <a:gd name="connsiteY161" fmla="*/ 12781 h 30833"/>
              <a:gd name="connsiteX162" fmla="*/ 3286740 w 3290085"/>
              <a:gd name="connsiteY162" fmla="*/ 17439 h 30833"/>
              <a:gd name="connsiteX163" fmla="*/ 3282683 w 3290085"/>
              <a:gd name="connsiteY163" fmla="*/ 20148 h 30833"/>
              <a:gd name="connsiteX164" fmla="*/ 3255473 w 3290085"/>
              <a:gd name="connsiteY164" fmla="*/ 30006 h 30833"/>
              <a:gd name="connsiteX165" fmla="*/ 3244470 w 3290085"/>
              <a:gd name="connsiteY165" fmla="*/ 30765 h 30833"/>
              <a:gd name="connsiteX166" fmla="*/ 3225047 w 3290085"/>
              <a:gd name="connsiteY166" fmla="*/ 30765 h 30833"/>
              <a:gd name="connsiteX167" fmla="*/ 3143331 w 3290085"/>
              <a:gd name="connsiteY167" fmla="*/ 30656 h 30833"/>
              <a:gd name="connsiteX168" fmla="*/ 3024236 w 3290085"/>
              <a:gd name="connsiteY168" fmla="*/ 30115 h 30833"/>
              <a:gd name="connsiteX169" fmla="*/ 3012143 w 3290085"/>
              <a:gd name="connsiteY169" fmla="*/ 30115 h 30833"/>
              <a:gd name="connsiteX170" fmla="*/ 2985866 w 3290085"/>
              <a:gd name="connsiteY170" fmla="*/ 30331 h 30833"/>
              <a:gd name="connsiteX171" fmla="*/ 2905455 w 3290085"/>
              <a:gd name="connsiteY171" fmla="*/ 30331 h 30833"/>
              <a:gd name="connsiteX172" fmla="*/ 2891665 w 3290085"/>
              <a:gd name="connsiteY172" fmla="*/ 30115 h 30833"/>
              <a:gd name="connsiteX173" fmla="*/ 2784963 w 3290085"/>
              <a:gd name="connsiteY173" fmla="*/ 29770 h 30833"/>
              <a:gd name="connsiteX174" fmla="*/ 2784311 w 3290085"/>
              <a:gd name="connsiteY174" fmla="*/ 30006 h 30833"/>
              <a:gd name="connsiteX175" fmla="*/ 2773308 w 3290085"/>
              <a:gd name="connsiteY175" fmla="*/ 30765 h 30833"/>
              <a:gd name="connsiteX176" fmla="*/ 2753885 w 3290085"/>
              <a:gd name="connsiteY176" fmla="*/ 30765 h 30833"/>
              <a:gd name="connsiteX177" fmla="*/ 2672169 w 3290085"/>
              <a:gd name="connsiteY177" fmla="*/ 30656 h 30833"/>
              <a:gd name="connsiteX178" fmla="*/ 2553074 w 3290085"/>
              <a:gd name="connsiteY178" fmla="*/ 30115 h 30833"/>
              <a:gd name="connsiteX179" fmla="*/ 2552386 w 3290085"/>
              <a:gd name="connsiteY179" fmla="*/ 30115 h 30833"/>
              <a:gd name="connsiteX180" fmla="*/ 2542963 w 3290085"/>
              <a:gd name="connsiteY180" fmla="*/ 30765 h 30833"/>
              <a:gd name="connsiteX181" fmla="*/ 2523540 w 3290085"/>
              <a:gd name="connsiteY181" fmla="*/ 30765 h 30833"/>
              <a:gd name="connsiteX182" fmla="*/ 2441824 w 3290085"/>
              <a:gd name="connsiteY182" fmla="*/ 30656 h 30833"/>
              <a:gd name="connsiteX183" fmla="*/ 2322729 w 3290085"/>
              <a:gd name="connsiteY183" fmla="*/ 30115 h 30833"/>
              <a:gd name="connsiteX184" fmla="*/ 2310636 w 3290085"/>
              <a:gd name="connsiteY184" fmla="*/ 30115 h 30833"/>
              <a:gd name="connsiteX185" fmla="*/ 2284359 w 3290085"/>
              <a:gd name="connsiteY185" fmla="*/ 30331 h 30833"/>
              <a:gd name="connsiteX186" fmla="*/ 2203948 w 3290085"/>
              <a:gd name="connsiteY186" fmla="*/ 30331 h 30833"/>
              <a:gd name="connsiteX187" fmla="*/ 2190158 w 3290085"/>
              <a:gd name="connsiteY187" fmla="*/ 30115 h 30833"/>
              <a:gd name="connsiteX188" fmla="*/ 2135346 w 3290085"/>
              <a:gd name="connsiteY188" fmla="*/ 29938 h 30833"/>
              <a:gd name="connsiteX189" fmla="*/ 2135157 w 3290085"/>
              <a:gd name="connsiteY189" fmla="*/ 30006 h 30833"/>
              <a:gd name="connsiteX190" fmla="*/ 2124154 w 3290085"/>
              <a:gd name="connsiteY190" fmla="*/ 30765 h 30833"/>
              <a:gd name="connsiteX191" fmla="*/ 2104731 w 3290085"/>
              <a:gd name="connsiteY191" fmla="*/ 30765 h 30833"/>
              <a:gd name="connsiteX192" fmla="*/ 2023015 w 3290085"/>
              <a:gd name="connsiteY192" fmla="*/ 30656 h 30833"/>
              <a:gd name="connsiteX193" fmla="*/ 1903920 w 3290085"/>
              <a:gd name="connsiteY193" fmla="*/ 30115 h 30833"/>
              <a:gd name="connsiteX194" fmla="*/ 1891827 w 3290085"/>
              <a:gd name="connsiteY194" fmla="*/ 30115 h 30833"/>
              <a:gd name="connsiteX195" fmla="*/ 1865550 w 3290085"/>
              <a:gd name="connsiteY195" fmla="*/ 30331 h 30833"/>
              <a:gd name="connsiteX196" fmla="*/ 1785139 w 3290085"/>
              <a:gd name="connsiteY196" fmla="*/ 30331 h 30833"/>
              <a:gd name="connsiteX197" fmla="*/ 1771349 w 3290085"/>
              <a:gd name="connsiteY197" fmla="*/ 30115 h 30833"/>
              <a:gd name="connsiteX198" fmla="*/ 1603859 w 3290085"/>
              <a:gd name="connsiteY198" fmla="*/ 29573 h 30833"/>
              <a:gd name="connsiteX199" fmla="*/ 1576756 w 3290085"/>
              <a:gd name="connsiteY199" fmla="*/ 29681 h 30833"/>
              <a:gd name="connsiteX200" fmla="*/ 1574487 w 3290085"/>
              <a:gd name="connsiteY200" fmla="*/ 29560 h 30833"/>
              <a:gd name="connsiteX201" fmla="*/ 1573255 w 3290085"/>
              <a:gd name="connsiteY201" fmla="*/ 30006 h 30833"/>
              <a:gd name="connsiteX202" fmla="*/ 1562252 w 3290085"/>
              <a:gd name="connsiteY202" fmla="*/ 30765 h 30833"/>
              <a:gd name="connsiteX203" fmla="*/ 1542829 w 3290085"/>
              <a:gd name="connsiteY203" fmla="*/ 30765 h 30833"/>
              <a:gd name="connsiteX204" fmla="*/ 1461113 w 3290085"/>
              <a:gd name="connsiteY204" fmla="*/ 30656 h 30833"/>
              <a:gd name="connsiteX205" fmla="*/ 1342018 w 3290085"/>
              <a:gd name="connsiteY205" fmla="*/ 30115 h 30833"/>
              <a:gd name="connsiteX206" fmla="*/ 1329925 w 3290085"/>
              <a:gd name="connsiteY206" fmla="*/ 30115 h 30833"/>
              <a:gd name="connsiteX207" fmla="*/ 1303648 w 3290085"/>
              <a:gd name="connsiteY207" fmla="*/ 30331 h 30833"/>
              <a:gd name="connsiteX208" fmla="*/ 1223237 w 3290085"/>
              <a:gd name="connsiteY208" fmla="*/ 30331 h 30833"/>
              <a:gd name="connsiteX209" fmla="*/ 1209447 w 3290085"/>
              <a:gd name="connsiteY209" fmla="*/ 30115 h 30833"/>
              <a:gd name="connsiteX210" fmla="*/ 1081993 w 3290085"/>
              <a:gd name="connsiteY210" fmla="*/ 29703 h 30833"/>
              <a:gd name="connsiteX211" fmla="*/ 1081155 w 3290085"/>
              <a:gd name="connsiteY211" fmla="*/ 30006 h 30833"/>
              <a:gd name="connsiteX212" fmla="*/ 1070152 w 3290085"/>
              <a:gd name="connsiteY212" fmla="*/ 30765 h 30833"/>
              <a:gd name="connsiteX213" fmla="*/ 1050729 w 3290085"/>
              <a:gd name="connsiteY213" fmla="*/ 30765 h 30833"/>
              <a:gd name="connsiteX214" fmla="*/ 969013 w 3290085"/>
              <a:gd name="connsiteY214" fmla="*/ 30656 h 30833"/>
              <a:gd name="connsiteX215" fmla="*/ 849918 w 3290085"/>
              <a:gd name="connsiteY215" fmla="*/ 30115 h 30833"/>
              <a:gd name="connsiteX216" fmla="*/ 837825 w 3290085"/>
              <a:gd name="connsiteY216" fmla="*/ 30115 h 30833"/>
              <a:gd name="connsiteX217" fmla="*/ 811548 w 3290085"/>
              <a:gd name="connsiteY217" fmla="*/ 30331 h 30833"/>
              <a:gd name="connsiteX218" fmla="*/ 731137 w 3290085"/>
              <a:gd name="connsiteY218" fmla="*/ 30331 h 30833"/>
              <a:gd name="connsiteX219" fmla="*/ 717347 w 3290085"/>
              <a:gd name="connsiteY219" fmla="*/ 30115 h 30833"/>
              <a:gd name="connsiteX220" fmla="*/ 602801 w 3290085"/>
              <a:gd name="connsiteY220" fmla="*/ 29744 h 30833"/>
              <a:gd name="connsiteX221" fmla="*/ 602079 w 3290085"/>
              <a:gd name="connsiteY221" fmla="*/ 30006 h 30833"/>
              <a:gd name="connsiteX222" fmla="*/ 591076 w 3290085"/>
              <a:gd name="connsiteY222" fmla="*/ 30765 h 30833"/>
              <a:gd name="connsiteX223" fmla="*/ 571653 w 3290085"/>
              <a:gd name="connsiteY223" fmla="*/ 30765 h 30833"/>
              <a:gd name="connsiteX224" fmla="*/ 489937 w 3290085"/>
              <a:gd name="connsiteY224" fmla="*/ 30656 h 30833"/>
              <a:gd name="connsiteX225" fmla="*/ 370842 w 3290085"/>
              <a:gd name="connsiteY225" fmla="*/ 30115 h 30833"/>
              <a:gd name="connsiteX226" fmla="*/ 358749 w 3290085"/>
              <a:gd name="connsiteY226" fmla="*/ 30115 h 30833"/>
              <a:gd name="connsiteX227" fmla="*/ 332472 w 3290085"/>
              <a:gd name="connsiteY227" fmla="*/ 30331 h 30833"/>
              <a:gd name="connsiteX228" fmla="*/ 252061 w 3290085"/>
              <a:gd name="connsiteY228" fmla="*/ 30331 h 30833"/>
              <a:gd name="connsiteX229" fmla="*/ 238271 w 3290085"/>
              <a:gd name="connsiteY229" fmla="*/ 30115 h 30833"/>
              <a:gd name="connsiteX230" fmla="*/ 70781 w 3290085"/>
              <a:gd name="connsiteY230" fmla="*/ 29573 h 30833"/>
              <a:gd name="connsiteX231" fmla="*/ 43678 w 3290085"/>
              <a:gd name="connsiteY231" fmla="*/ 29681 h 30833"/>
              <a:gd name="connsiteX232" fmla="*/ 13216 w 3290085"/>
              <a:gd name="connsiteY232" fmla="*/ 28056 h 30833"/>
              <a:gd name="connsiteX233" fmla="*/ 7633 w 3290085"/>
              <a:gd name="connsiteY233" fmla="*/ 19931 h 3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3290085" h="30832">
                <a:moveTo>
                  <a:pt x="2928358" y="7039"/>
                </a:moveTo>
                <a:lnTo>
                  <a:pt x="2929692" y="7580"/>
                </a:lnTo>
                <a:cubicBezTo>
                  <a:pt x="2930455" y="7472"/>
                  <a:pt x="2931154" y="7255"/>
                  <a:pt x="2931368" y="7147"/>
                </a:cubicBezTo>
                <a:lnTo>
                  <a:pt x="2931368" y="7039"/>
                </a:lnTo>
                <a:cubicBezTo>
                  <a:pt x="2930384" y="7039"/>
                  <a:pt x="2929378" y="7039"/>
                  <a:pt x="2928358" y="7039"/>
                </a:cubicBezTo>
                <a:close/>
                <a:moveTo>
                  <a:pt x="2631346" y="7147"/>
                </a:moveTo>
                <a:cubicBezTo>
                  <a:pt x="2634640" y="7364"/>
                  <a:pt x="2639033" y="7689"/>
                  <a:pt x="2642698" y="7689"/>
                </a:cubicBezTo>
                <a:lnTo>
                  <a:pt x="2688743" y="7800"/>
                </a:lnTo>
                <a:lnTo>
                  <a:pt x="2689016" y="6714"/>
                </a:lnTo>
                <a:lnTo>
                  <a:pt x="2636844" y="6714"/>
                </a:lnTo>
                <a:close/>
                <a:moveTo>
                  <a:pt x="2457196" y="7039"/>
                </a:moveTo>
                <a:lnTo>
                  <a:pt x="2458530" y="7580"/>
                </a:lnTo>
                <a:cubicBezTo>
                  <a:pt x="2459293" y="7472"/>
                  <a:pt x="2459992" y="7255"/>
                  <a:pt x="2460206" y="7147"/>
                </a:cubicBezTo>
                <a:lnTo>
                  <a:pt x="2460206" y="7039"/>
                </a:lnTo>
                <a:cubicBezTo>
                  <a:pt x="2459222" y="7039"/>
                  <a:pt x="2458216" y="7039"/>
                  <a:pt x="2457196" y="7039"/>
                </a:cubicBezTo>
                <a:close/>
                <a:moveTo>
                  <a:pt x="1982192" y="7147"/>
                </a:moveTo>
                <a:lnTo>
                  <a:pt x="1987339" y="7393"/>
                </a:lnTo>
                <a:lnTo>
                  <a:pt x="1987505" y="6729"/>
                </a:lnTo>
                <a:close/>
                <a:moveTo>
                  <a:pt x="1808042" y="7039"/>
                </a:moveTo>
                <a:lnTo>
                  <a:pt x="1809376" y="7580"/>
                </a:lnTo>
                <a:cubicBezTo>
                  <a:pt x="1810139" y="7472"/>
                  <a:pt x="1810838" y="7255"/>
                  <a:pt x="1811052" y="7147"/>
                </a:cubicBezTo>
                <a:lnTo>
                  <a:pt x="1811052" y="7039"/>
                </a:lnTo>
                <a:cubicBezTo>
                  <a:pt x="1810068" y="7039"/>
                  <a:pt x="1809062" y="7039"/>
                  <a:pt x="1808042" y="7039"/>
                </a:cubicBezTo>
                <a:close/>
                <a:moveTo>
                  <a:pt x="1420290" y="7147"/>
                </a:moveTo>
                <a:cubicBezTo>
                  <a:pt x="1423584" y="7364"/>
                  <a:pt x="1427977" y="7689"/>
                  <a:pt x="1431642" y="7689"/>
                </a:cubicBezTo>
                <a:lnTo>
                  <a:pt x="1521794" y="7906"/>
                </a:lnTo>
                <a:cubicBezTo>
                  <a:pt x="1531320" y="8122"/>
                  <a:pt x="1540846" y="8339"/>
                  <a:pt x="1549646" y="8122"/>
                </a:cubicBezTo>
                <a:cubicBezTo>
                  <a:pt x="1555871" y="8014"/>
                  <a:pt x="1560634" y="8122"/>
                  <a:pt x="1565775" y="7147"/>
                </a:cubicBezTo>
                <a:lnTo>
                  <a:pt x="1568540" y="7352"/>
                </a:lnTo>
                <a:lnTo>
                  <a:pt x="1568753" y="6503"/>
                </a:lnTo>
                <a:lnTo>
                  <a:pt x="1565775" y="7147"/>
                </a:lnTo>
                <a:cubicBezTo>
                  <a:pt x="1557354" y="6172"/>
                  <a:pt x="1549289" y="6714"/>
                  <a:pt x="1541959" y="6714"/>
                </a:cubicBezTo>
                <a:cubicBezTo>
                  <a:pt x="1502741" y="6714"/>
                  <a:pt x="1463901" y="6605"/>
                  <a:pt x="1425788" y="6714"/>
                </a:cubicBezTo>
                <a:close/>
                <a:moveTo>
                  <a:pt x="1246140" y="7039"/>
                </a:moveTo>
                <a:lnTo>
                  <a:pt x="1247474" y="7580"/>
                </a:lnTo>
                <a:cubicBezTo>
                  <a:pt x="1248237" y="7472"/>
                  <a:pt x="1248936" y="7255"/>
                  <a:pt x="1249150" y="7147"/>
                </a:cubicBezTo>
                <a:lnTo>
                  <a:pt x="1249150" y="7039"/>
                </a:lnTo>
                <a:cubicBezTo>
                  <a:pt x="1248166" y="7039"/>
                  <a:pt x="1247160" y="7039"/>
                  <a:pt x="1246140" y="7039"/>
                </a:cubicBezTo>
                <a:close/>
                <a:moveTo>
                  <a:pt x="928190" y="7147"/>
                </a:moveTo>
                <a:cubicBezTo>
                  <a:pt x="931484" y="7364"/>
                  <a:pt x="935877" y="7689"/>
                  <a:pt x="939542" y="7689"/>
                </a:cubicBezTo>
                <a:lnTo>
                  <a:pt x="1006513" y="7850"/>
                </a:lnTo>
                <a:lnTo>
                  <a:pt x="1006798" y="6714"/>
                </a:lnTo>
                <a:lnTo>
                  <a:pt x="933688" y="6714"/>
                </a:lnTo>
                <a:close/>
                <a:moveTo>
                  <a:pt x="754040" y="7039"/>
                </a:moveTo>
                <a:lnTo>
                  <a:pt x="755374" y="7580"/>
                </a:lnTo>
                <a:cubicBezTo>
                  <a:pt x="756137" y="7472"/>
                  <a:pt x="756836" y="7255"/>
                  <a:pt x="757050" y="7147"/>
                </a:cubicBezTo>
                <a:lnTo>
                  <a:pt x="757050" y="7039"/>
                </a:lnTo>
                <a:cubicBezTo>
                  <a:pt x="756066" y="7039"/>
                  <a:pt x="755060" y="7039"/>
                  <a:pt x="754040" y="7039"/>
                </a:cubicBezTo>
                <a:close/>
                <a:moveTo>
                  <a:pt x="449114" y="7147"/>
                </a:moveTo>
                <a:cubicBezTo>
                  <a:pt x="452408" y="7364"/>
                  <a:pt x="456801" y="7689"/>
                  <a:pt x="460466" y="7689"/>
                </a:cubicBezTo>
                <a:lnTo>
                  <a:pt x="514421" y="7819"/>
                </a:lnTo>
                <a:lnTo>
                  <a:pt x="514698" y="6714"/>
                </a:lnTo>
                <a:lnTo>
                  <a:pt x="454612" y="6714"/>
                </a:lnTo>
                <a:close/>
                <a:moveTo>
                  <a:pt x="274964" y="7039"/>
                </a:moveTo>
                <a:lnTo>
                  <a:pt x="276298" y="7580"/>
                </a:lnTo>
                <a:cubicBezTo>
                  <a:pt x="277061" y="7472"/>
                  <a:pt x="277760" y="7255"/>
                  <a:pt x="277974" y="7147"/>
                </a:cubicBezTo>
                <a:lnTo>
                  <a:pt x="277974" y="7039"/>
                </a:lnTo>
                <a:cubicBezTo>
                  <a:pt x="276990" y="7039"/>
                  <a:pt x="275984" y="7039"/>
                  <a:pt x="274964" y="7039"/>
                </a:cubicBezTo>
                <a:close/>
                <a:moveTo>
                  <a:pt x="7633" y="19931"/>
                </a:moveTo>
                <a:cubicBezTo>
                  <a:pt x="12275" y="18522"/>
                  <a:pt x="18585" y="17764"/>
                  <a:pt x="24889" y="17006"/>
                </a:cubicBezTo>
                <a:cubicBezTo>
                  <a:pt x="29602" y="16247"/>
                  <a:pt x="34386" y="16247"/>
                  <a:pt x="37503" y="15489"/>
                </a:cubicBezTo>
                <a:cubicBezTo>
                  <a:pt x="40619" y="14731"/>
                  <a:pt x="43742" y="14081"/>
                  <a:pt x="43670" y="13322"/>
                </a:cubicBezTo>
                <a:cubicBezTo>
                  <a:pt x="43564" y="12347"/>
                  <a:pt x="38786" y="12347"/>
                  <a:pt x="34001" y="12347"/>
                </a:cubicBezTo>
                <a:cubicBezTo>
                  <a:pt x="30807" y="12347"/>
                  <a:pt x="26029" y="12347"/>
                  <a:pt x="21209" y="12022"/>
                </a:cubicBezTo>
                <a:cubicBezTo>
                  <a:pt x="19619" y="12022"/>
                  <a:pt x="19512" y="10939"/>
                  <a:pt x="19512" y="10939"/>
                </a:cubicBezTo>
                <a:cubicBezTo>
                  <a:pt x="22671" y="10614"/>
                  <a:pt x="25823" y="10181"/>
                  <a:pt x="29010" y="10181"/>
                </a:cubicBezTo>
                <a:cubicBezTo>
                  <a:pt x="33759" y="9747"/>
                  <a:pt x="36911" y="9422"/>
                  <a:pt x="35214" y="8339"/>
                </a:cubicBezTo>
                <a:cubicBezTo>
                  <a:pt x="30251" y="6605"/>
                  <a:pt x="31713" y="5197"/>
                  <a:pt x="36355" y="3789"/>
                </a:cubicBezTo>
                <a:cubicBezTo>
                  <a:pt x="40932" y="1622"/>
                  <a:pt x="47243" y="972"/>
                  <a:pt x="56769" y="539"/>
                </a:cubicBezTo>
                <a:cubicBezTo>
                  <a:pt x="64706" y="105"/>
                  <a:pt x="71087" y="105"/>
                  <a:pt x="79052" y="105"/>
                </a:cubicBezTo>
                <a:cubicBezTo>
                  <a:pt x="99845" y="647"/>
                  <a:pt x="122099" y="-111"/>
                  <a:pt x="142857" y="105"/>
                </a:cubicBezTo>
                <a:cubicBezTo>
                  <a:pt x="158800" y="-3"/>
                  <a:pt x="173218" y="647"/>
                  <a:pt x="189127" y="214"/>
                </a:cubicBezTo>
                <a:cubicBezTo>
                  <a:pt x="205035" y="-220"/>
                  <a:pt x="221007" y="105"/>
                  <a:pt x="236987" y="322"/>
                </a:cubicBezTo>
                <a:cubicBezTo>
                  <a:pt x="244988" y="647"/>
                  <a:pt x="258450" y="755"/>
                  <a:pt x="258450" y="755"/>
                </a:cubicBezTo>
                <a:cubicBezTo>
                  <a:pt x="259363" y="755"/>
                  <a:pt x="260283" y="755"/>
                  <a:pt x="261181" y="755"/>
                </a:cubicBezTo>
                <a:cubicBezTo>
                  <a:pt x="277310" y="647"/>
                  <a:pt x="293069" y="755"/>
                  <a:pt x="309562" y="322"/>
                </a:cubicBezTo>
                <a:cubicBezTo>
                  <a:pt x="328251" y="-3"/>
                  <a:pt x="347668" y="972"/>
                  <a:pt x="367826" y="539"/>
                </a:cubicBezTo>
                <a:cubicBezTo>
                  <a:pt x="378094" y="214"/>
                  <a:pt x="389816" y="539"/>
                  <a:pt x="400441" y="755"/>
                </a:cubicBezTo>
                <a:cubicBezTo>
                  <a:pt x="431951" y="864"/>
                  <a:pt x="463475" y="214"/>
                  <a:pt x="494992" y="430"/>
                </a:cubicBezTo>
                <a:lnTo>
                  <a:pt x="541442" y="430"/>
                </a:lnTo>
                <a:lnTo>
                  <a:pt x="558128" y="105"/>
                </a:lnTo>
                <a:cubicBezTo>
                  <a:pt x="578921" y="647"/>
                  <a:pt x="601175" y="-111"/>
                  <a:pt x="621933" y="105"/>
                </a:cubicBezTo>
                <a:cubicBezTo>
                  <a:pt x="637876" y="-3"/>
                  <a:pt x="652294" y="647"/>
                  <a:pt x="668203" y="214"/>
                </a:cubicBezTo>
                <a:cubicBezTo>
                  <a:pt x="684111" y="-220"/>
                  <a:pt x="700083" y="105"/>
                  <a:pt x="716063" y="322"/>
                </a:cubicBezTo>
                <a:cubicBezTo>
                  <a:pt x="724064" y="647"/>
                  <a:pt x="737526" y="755"/>
                  <a:pt x="737526" y="755"/>
                </a:cubicBezTo>
                <a:cubicBezTo>
                  <a:pt x="738439" y="755"/>
                  <a:pt x="739359" y="755"/>
                  <a:pt x="740257" y="755"/>
                </a:cubicBezTo>
                <a:cubicBezTo>
                  <a:pt x="756386" y="647"/>
                  <a:pt x="772145" y="755"/>
                  <a:pt x="788638" y="322"/>
                </a:cubicBezTo>
                <a:cubicBezTo>
                  <a:pt x="807327" y="-3"/>
                  <a:pt x="826744" y="972"/>
                  <a:pt x="846902" y="539"/>
                </a:cubicBezTo>
                <a:cubicBezTo>
                  <a:pt x="857170" y="214"/>
                  <a:pt x="868892" y="539"/>
                  <a:pt x="879517" y="755"/>
                </a:cubicBezTo>
                <a:cubicBezTo>
                  <a:pt x="911027" y="864"/>
                  <a:pt x="942551" y="214"/>
                  <a:pt x="974068" y="430"/>
                </a:cubicBezTo>
                <a:lnTo>
                  <a:pt x="1033542" y="430"/>
                </a:lnTo>
                <a:lnTo>
                  <a:pt x="1050228" y="105"/>
                </a:lnTo>
                <a:cubicBezTo>
                  <a:pt x="1071021" y="647"/>
                  <a:pt x="1093275" y="-111"/>
                  <a:pt x="1114033" y="105"/>
                </a:cubicBezTo>
                <a:cubicBezTo>
                  <a:pt x="1129976" y="-3"/>
                  <a:pt x="1144394" y="647"/>
                  <a:pt x="1160303" y="214"/>
                </a:cubicBezTo>
                <a:cubicBezTo>
                  <a:pt x="1176211" y="-220"/>
                  <a:pt x="1192183" y="105"/>
                  <a:pt x="1208163" y="322"/>
                </a:cubicBezTo>
                <a:cubicBezTo>
                  <a:pt x="1216164" y="647"/>
                  <a:pt x="1229626" y="755"/>
                  <a:pt x="1229626" y="755"/>
                </a:cubicBezTo>
                <a:cubicBezTo>
                  <a:pt x="1230539" y="755"/>
                  <a:pt x="1231459" y="755"/>
                  <a:pt x="1232357" y="755"/>
                </a:cubicBezTo>
                <a:cubicBezTo>
                  <a:pt x="1248486" y="647"/>
                  <a:pt x="1264245" y="755"/>
                  <a:pt x="1280738" y="322"/>
                </a:cubicBezTo>
                <a:cubicBezTo>
                  <a:pt x="1299427" y="-3"/>
                  <a:pt x="1318844" y="972"/>
                  <a:pt x="1339002" y="539"/>
                </a:cubicBezTo>
                <a:cubicBezTo>
                  <a:pt x="1349270" y="214"/>
                  <a:pt x="1360992" y="539"/>
                  <a:pt x="1371617" y="755"/>
                </a:cubicBezTo>
                <a:cubicBezTo>
                  <a:pt x="1403127" y="864"/>
                  <a:pt x="1434651" y="214"/>
                  <a:pt x="1466168" y="430"/>
                </a:cubicBezTo>
                <a:cubicBezTo>
                  <a:pt x="1490355" y="539"/>
                  <a:pt x="1514906" y="430"/>
                  <a:pt x="1539463" y="430"/>
                </a:cubicBezTo>
                <a:cubicBezTo>
                  <a:pt x="1550081" y="647"/>
                  <a:pt x="1558873" y="1297"/>
                  <a:pt x="1568021" y="2489"/>
                </a:cubicBezTo>
                <a:lnTo>
                  <a:pt x="1569394" y="3946"/>
                </a:lnTo>
                <a:lnTo>
                  <a:pt x="1569433" y="3789"/>
                </a:lnTo>
                <a:cubicBezTo>
                  <a:pt x="1574010" y="1622"/>
                  <a:pt x="1580321" y="972"/>
                  <a:pt x="1589847" y="539"/>
                </a:cubicBezTo>
                <a:cubicBezTo>
                  <a:pt x="1597784" y="105"/>
                  <a:pt x="1604165" y="105"/>
                  <a:pt x="1612130" y="105"/>
                </a:cubicBezTo>
                <a:cubicBezTo>
                  <a:pt x="1632923" y="647"/>
                  <a:pt x="1655177" y="-111"/>
                  <a:pt x="1675935" y="105"/>
                </a:cubicBezTo>
                <a:cubicBezTo>
                  <a:pt x="1691878" y="-3"/>
                  <a:pt x="1706296" y="647"/>
                  <a:pt x="1722205" y="214"/>
                </a:cubicBezTo>
                <a:cubicBezTo>
                  <a:pt x="1738113" y="-220"/>
                  <a:pt x="1754085" y="105"/>
                  <a:pt x="1770065" y="322"/>
                </a:cubicBezTo>
                <a:cubicBezTo>
                  <a:pt x="1778066" y="647"/>
                  <a:pt x="1791528" y="755"/>
                  <a:pt x="1791528" y="755"/>
                </a:cubicBezTo>
                <a:cubicBezTo>
                  <a:pt x="1792441" y="755"/>
                  <a:pt x="1793361" y="755"/>
                  <a:pt x="1794259" y="755"/>
                </a:cubicBezTo>
                <a:cubicBezTo>
                  <a:pt x="1810388" y="647"/>
                  <a:pt x="1826147" y="755"/>
                  <a:pt x="1842640" y="322"/>
                </a:cubicBezTo>
                <a:cubicBezTo>
                  <a:pt x="1861329" y="-3"/>
                  <a:pt x="1880746" y="972"/>
                  <a:pt x="1900904" y="539"/>
                </a:cubicBezTo>
                <a:cubicBezTo>
                  <a:pt x="1911172" y="214"/>
                  <a:pt x="1922894" y="539"/>
                  <a:pt x="1933519" y="755"/>
                </a:cubicBezTo>
                <a:lnTo>
                  <a:pt x="2011291" y="488"/>
                </a:lnTo>
                <a:lnTo>
                  <a:pt x="2030939" y="105"/>
                </a:lnTo>
                <a:cubicBezTo>
                  <a:pt x="2051732" y="647"/>
                  <a:pt x="2073986" y="-111"/>
                  <a:pt x="2094744" y="105"/>
                </a:cubicBezTo>
                <a:cubicBezTo>
                  <a:pt x="2110687" y="-3"/>
                  <a:pt x="2125105" y="647"/>
                  <a:pt x="2141014" y="214"/>
                </a:cubicBezTo>
                <a:cubicBezTo>
                  <a:pt x="2156922" y="-220"/>
                  <a:pt x="2172894" y="105"/>
                  <a:pt x="2188874" y="322"/>
                </a:cubicBezTo>
                <a:cubicBezTo>
                  <a:pt x="2196875" y="647"/>
                  <a:pt x="2210337" y="755"/>
                  <a:pt x="2210337" y="755"/>
                </a:cubicBezTo>
                <a:cubicBezTo>
                  <a:pt x="2211250" y="755"/>
                  <a:pt x="2212170" y="755"/>
                  <a:pt x="2213068" y="755"/>
                </a:cubicBezTo>
                <a:lnTo>
                  <a:pt x="2240530" y="509"/>
                </a:lnTo>
                <a:lnTo>
                  <a:pt x="2261284" y="105"/>
                </a:lnTo>
                <a:cubicBezTo>
                  <a:pt x="2282077" y="647"/>
                  <a:pt x="2304331" y="-111"/>
                  <a:pt x="2325089" y="105"/>
                </a:cubicBezTo>
                <a:cubicBezTo>
                  <a:pt x="2341032" y="-3"/>
                  <a:pt x="2355450" y="647"/>
                  <a:pt x="2371359" y="214"/>
                </a:cubicBezTo>
                <a:cubicBezTo>
                  <a:pt x="2387267" y="-220"/>
                  <a:pt x="2403239" y="105"/>
                  <a:pt x="2419219" y="322"/>
                </a:cubicBezTo>
                <a:lnTo>
                  <a:pt x="2427820" y="496"/>
                </a:lnTo>
                <a:lnTo>
                  <a:pt x="2446879" y="430"/>
                </a:lnTo>
                <a:lnTo>
                  <a:pt x="2479727" y="430"/>
                </a:lnTo>
                <a:lnTo>
                  <a:pt x="2491794" y="322"/>
                </a:lnTo>
                <a:cubicBezTo>
                  <a:pt x="2510483" y="-3"/>
                  <a:pt x="2529900" y="972"/>
                  <a:pt x="2550058" y="539"/>
                </a:cubicBezTo>
                <a:cubicBezTo>
                  <a:pt x="2560326" y="214"/>
                  <a:pt x="2572048" y="539"/>
                  <a:pt x="2582673" y="755"/>
                </a:cubicBezTo>
                <a:cubicBezTo>
                  <a:pt x="2614183" y="864"/>
                  <a:pt x="2645707" y="214"/>
                  <a:pt x="2677224" y="430"/>
                </a:cubicBezTo>
                <a:lnTo>
                  <a:pt x="2715760" y="430"/>
                </a:lnTo>
                <a:lnTo>
                  <a:pt x="2732446" y="105"/>
                </a:lnTo>
                <a:cubicBezTo>
                  <a:pt x="2753239" y="647"/>
                  <a:pt x="2775493" y="-111"/>
                  <a:pt x="2796251" y="105"/>
                </a:cubicBezTo>
                <a:cubicBezTo>
                  <a:pt x="2812194" y="-3"/>
                  <a:pt x="2826612" y="647"/>
                  <a:pt x="2842521" y="214"/>
                </a:cubicBezTo>
                <a:cubicBezTo>
                  <a:pt x="2858429" y="-220"/>
                  <a:pt x="2874401" y="105"/>
                  <a:pt x="2890381" y="322"/>
                </a:cubicBezTo>
                <a:cubicBezTo>
                  <a:pt x="2898382" y="647"/>
                  <a:pt x="2911844" y="755"/>
                  <a:pt x="2911844" y="755"/>
                </a:cubicBezTo>
                <a:cubicBezTo>
                  <a:pt x="2912757" y="755"/>
                  <a:pt x="2913677" y="755"/>
                  <a:pt x="2914575" y="755"/>
                </a:cubicBezTo>
                <a:cubicBezTo>
                  <a:pt x="2930704" y="647"/>
                  <a:pt x="2946463" y="755"/>
                  <a:pt x="2962956" y="322"/>
                </a:cubicBezTo>
                <a:cubicBezTo>
                  <a:pt x="2981645" y="-3"/>
                  <a:pt x="3001062" y="972"/>
                  <a:pt x="3021220" y="539"/>
                </a:cubicBezTo>
                <a:cubicBezTo>
                  <a:pt x="3031488" y="214"/>
                  <a:pt x="3043210" y="539"/>
                  <a:pt x="3053835" y="755"/>
                </a:cubicBezTo>
                <a:cubicBezTo>
                  <a:pt x="3085345" y="864"/>
                  <a:pt x="3116869" y="214"/>
                  <a:pt x="3148386" y="430"/>
                </a:cubicBezTo>
                <a:cubicBezTo>
                  <a:pt x="3172573" y="539"/>
                  <a:pt x="3197124" y="430"/>
                  <a:pt x="3221681" y="430"/>
                </a:cubicBezTo>
                <a:cubicBezTo>
                  <a:pt x="3232299" y="647"/>
                  <a:pt x="3241091" y="1297"/>
                  <a:pt x="3250239" y="2489"/>
                </a:cubicBezTo>
                <a:cubicBezTo>
                  <a:pt x="3257562" y="3247"/>
                  <a:pt x="3258282" y="4439"/>
                  <a:pt x="3253505" y="5955"/>
                </a:cubicBezTo>
                <a:cubicBezTo>
                  <a:pt x="3252763" y="6389"/>
                  <a:pt x="3249833" y="6714"/>
                  <a:pt x="3247993" y="7147"/>
                </a:cubicBezTo>
                <a:cubicBezTo>
                  <a:pt x="3239572" y="6172"/>
                  <a:pt x="3231507" y="6714"/>
                  <a:pt x="3224177" y="6714"/>
                </a:cubicBezTo>
                <a:cubicBezTo>
                  <a:pt x="3184959" y="6714"/>
                  <a:pt x="3146119" y="6605"/>
                  <a:pt x="3108006" y="6714"/>
                </a:cubicBezTo>
                <a:lnTo>
                  <a:pt x="3102508" y="7147"/>
                </a:lnTo>
                <a:cubicBezTo>
                  <a:pt x="3105802" y="7364"/>
                  <a:pt x="3110195" y="7689"/>
                  <a:pt x="3113860" y="7689"/>
                </a:cubicBezTo>
                <a:lnTo>
                  <a:pt x="3204012" y="7906"/>
                </a:lnTo>
                <a:cubicBezTo>
                  <a:pt x="3213538" y="8122"/>
                  <a:pt x="3223064" y="8339"/>
                  <a:pt x="3231864" y="8122"/>
                </a:cubicBezTo>
                <a:cubicBezTo>
                  <a:pt x="3238089" y="8014"/>
                  <a:pt x="3242852" y="8122"/>
                  <a:pt x="3247993" y="7147"/>
                </a:cubicBezTo>
                <a:cubicBezTo>
                  <a:pt x="3250553" y="7797"/>
                  <a:pt x="3254218" y="7797"/>
                  <a:pt x="3256785" y="7797"/>
                </a:cubicBezTo>
                <a:cubicBezTo>
                  <a:pt x="3258981" y="7906"/>
                  <a:pt x="3261912" y="8447"/>
                  <a:pt x="3261541" y="8664"/>
                </a:cubicBezTo>
                <a:cubicBezTo>
                  <a:pt x="3261898" y="9206"/>
                  <a:pt x="3259694" y="9964"/>
                  <a:pt x="3264457" y="9964"/>
                </a:cubicBezTo>
                <a:lnTo>
                  <a:pt x="3279118" y="9964"/>
                </a:lnTo>
                <a:cubicBezTo>
                  <a:pt x="3286441" y="9964"/>
                  <a:pt x="3290099" y="10722"/>
                  <a:pt x="3290085" y="12347"/>
                </a:cubicBezTo>
                <a:lnTo>
                  <a:pt x="3290085" y="12781"/>
                </a:lnTo>
                <a:cubicBezTo>
                  <a:pt x="3290070" y="14406"/>
                  <a:pt x="3287853" y="15922"/>
                  <a:pt x="3286740" y="17439"/>
                </a:cubicBezTo>
                <a:cubicBezTo>
                  <a:pt x="3285264" y="18414"/>
                  <a:pt x="3282690" y="19389"/>
                  <a:pt x="3282683" y="20148"/>
                </a:cubicBezTo>
                <a:cubicBezTo>
                  <a:pt x="3284102" y="24806"/>
                  <a:pt x="3268329" y="27189"/>
                  <a:pt x="3255473" y="30006"/>
                </a:cubicBezTo>
                <a:cubicBezTo>
                  <a:pt x="3253270" y="30765"/>
                  <a:pt x="3248136" y="30765"/>
                  <a:pt x="3244470" y="30765"/>
                </a:cubicBezTo>
                <a:lnTo>
                  <a:pt x="3225047" y="30765"/>
                </a:lnTo>
                <a:cubicBezTo>
                  <a:pt x="3198300" y="30656"/>
                  <a:pt x="3171183" y="30873"/>
                  <a:pt x="3143331" y="30656"/>
                </a:cubicBezTo>
                <a:cubicBezTo>
                  <a:pt x="3103022" y="30656"/>
                  <a:pt x="3064174" y="31306"/>
                  <a:pt x="3024236" y="30115"/>
                </a:cubicBezTo>
                <a:lnTo>
                  <a:pt x="3012143" y="30115"/>
                </a:lnTo>
                <a:cubicBezTo>
                  <a:pt x="3003286" y="30115"/>
                  <a:pt x="2994530" y="30331"/>
                  <a:pt x="2985866" y="30331"/>
                </a:cubicBezTo>
                <a:lnTo>
                  <a:pt x="2905455" y="30331"/>
                </a:lnTo>
                <a:cubicBezTo>
                  <a:pt x="2900685" y="30440"/>
                  <a:pt x="2896200" y="30331"/>
                  <a:pt x="2891665" y="30115"/>
                </a:cubicBezTo>
                <a:lnTo>
                  <a:pt x="2784963" y="29770"/>
                </a:lnTo>
                <a:lnTo>
                  <a:pt x="2784311" y="30006"/>
                </a:lnTo>
                <a:cubicBezTo>
                  <a:pt x="2782108" y="30765"/>
                  <a:pt x="2776974" y="30765"/>
                  <a:pt x="2773308" y="30765"/>
                </a:cubicBezTo>
                <a:lnTo>
                  <a:pt x="2753885" y="30765"/>
                </a:lnTo>
                <a:cubicBezTo>
                  <a:pt x="2727138" y="30656"/>
                  <a:pt x="2700021" y="30873"/>
                  <a:pt x="2672169" y="30656"/>
                </a:cubicBezTo>
                <a:cubicBezTo>
                  <a:pt x="2631860" y="30656"/>
                  <a:pt x="2593012" y="31306"/>
                  <a:pt x="2553074" y="30115"/>
                </a:cubicBezTo>
                <a:lnTo>
                  <a:pt x="2552386" y="30115"/>
                </a:lnTo>
                <a:lnTo>
                  <a:pt x="2542963" y="30765"/>
                </a:lnTo>
                <a:lnTo>
                  <a:pt x="2523540" y="30765"/>
                </a:lnTo>
                <a:cubicBezTo>
                  <a:pt x="2496793" y="30656"/>
                  <a:pt x="2469676" y="30873"/>
                  <a:pt x="2441824" y="30656"/>
                </a:cubicBezTo>
                <a:cubicBezTo>
                  <a:pt x="2401515" y="30656"/>
                  <a:pt x="2362667" y="31306"/>
                  <a:pt x="2322729" y="30115"/>
                </a:cubicBezTo>
                <a:lnTo>
                  <a:pt x="2310636" y="30115"/>
                </a:lnTo>
                <a:cubicBezTo>
                  <a:pt x="2301779" y="30115"/>
                  <a:pt x="2293023" y="30331"/>
                  <a:pt x="2284359" y="30331"/>
                </a:cubicBezTo>
                <a:lnTo>
                  <a:pt x="2203948" y="30331"/>
                </a:lnTo>
                <a:cubicBezTo>
                  <a:pt x="2199178" y="30440"/>
                  <a:pt x="2194693" y="30331"/>
                  <a:pt x="2190158" y="30115"/>
                </a:cubicBezTo>
                <a:lnTo>
                  <a:pt x="2135346" y="29938"/>
                </a:lnTo>
                <a:lnTo>
                  <a:pt x="2135157" y="30006"/>
                </a:lnTo>
                <a:cubicBezTo>
                  <a:pt x="2132954" y="30765"/>
                  <a:pt x="2127820" y="30765"/>
                  <a:pt x="2124154" y="30765"/>
                </a:cubicBezTo>
                <a:lnTo>
                  <a:pt x="2104731" y="30765"/>
                </a:lnTo>
                <a:cubicBezTo>
                  <a:pt x="2077984" y="30656"/>
                  <a:pt x="2050867" y="30873"/>
                  <a:pt x="2023015" y="30656"/>
                </a:cubicBezTo>
                <a:cubicBezTo>
                  <a:pt x="1982706" y="30656"/>
                  <a:pt x="1943858" y="31306"/>
                  <a:pt x="1903920" y="30115"/>
                </a:cubicBezTo>
                <a:lnTo>
                  <a:pt x="1891827" y="30115"/>
                </a:lnTo>
                <a:cubicBezTo>
                  <a:pt x="1882970" y="30115"/>
                  <a:pt x="1874214" y="30331"/>
                  <a:pt x="1865550" y="30331"/>
                </a:cubicBezTo>
                <a:lnTo>
                  <a:pt x="1785139" y="30331"/>
                </a:lnTo>
                <a:cubicBezTo>
                  <a:pt x="1780369" y="30440"/>
                  <a:pt x="1775884" y="30331"/>
                  <a:pt x="1771349" y="30115"/>
                </a:cubicBezTo>
                <a:cubicBezTo>
                  <a:pt x="1715495" y="29681"/>
                  <a:pt x="1659606" y="28923"/>
                  <a:pt x="1603859" y="29573"/>
                </a:cubicBezTo>
                <a:cubicBezTo>
                  <a:pt x="1594332" y="29898"/>
                  <a:pt x="1586325" y="29681"/>
                  <a:pt x="1576756" y="29681"/>
                </a:cubicBezTo>
                <a:lnTo>
                  <a:pt x="1574487" y="29560"/>
                </a:lnTo>
                <a:lnTo>
                  <a:pt x="1573255" y="30006"/>
                </a:lnTo>
                <a:cubicBezTo>
                  <a:pt x="1571052" y="30765"/>
                  <a:pt x="1565918" y="30765"/>
                  <a:pt x="1562252" y="30765"/>
                </a:cubicBezTo>
                <a:lnTo>
                  <a:pt x="1542829" y="30765"/>
                </a:lnTo>
                <a:cubicBezTo>
                  <a:pt x="1516082" y="30656"/>
                  <a:pt x="1488965" y="30873"/>
                  <a:pt x="1461113" y="30656"/>
                </a:cubicBezTo>
                <a:cubicBezTo>
                  <a:pt x="1420804" y="30656"/>
                  <a:pt x="1381956" y="31306"/>
                  <a:pt x="1342018" y="30115"/>
                </a:cubicBezTo>
                <a:lnTo>
                  <a:pt x="1329925" y="30115"/>
                </a:lnTo>
                <a:cubicBezTo>
                  <a:pt x="1321068" y="30115"/>
                  <a:pt x="1312312" y="30331"/>
                  <a:pt x="1303648" y="30331"/>
                </a:cubicBezTo>
                <a:lnTo>
                  <a:pt x="1223237" y="30331"/>
                </a:lnTo>
                <a:cubicBezTo>
                  <a:pt x="1218467" y="30440"/>
                  <a:pt x="1213982" y="30331"/>
                  <a:pt x="1209447" y="30115"/>
                </a:cubicBezTo>
                <a:lnTo>
                  <a:pt x="1081993" y="29703"/>
                </a:lnTo>
                <a:lnTo>
                  <a:pt x="1081155" y="30006"/>
                </a:lnTo>
                <a:cubicBezTo>
                  <a:pt x="1078952" y="30765"/>
                  <a:pt x="1073818" y="30765"/>
                  <a:pt x="1070152" y="30765"/>
                </a:cubicBezTo>
                <a:lnTo>
                  <a:pt x="1050729" y="30765"/>
                </a:lnTo>
                <a:cubicBezTo>
                  <a:pt x="1023982" y="30656"/>
                  <a:pt x="996865" y="30873"/>
                  <a:pt x="969013" y="30656"/>
                </a:cubicBezTo>
                <a:cubicBezTo>
                  <a:pt x="928704" y="30656"/>
                  <a:pt x="889856" y="31306"/>
                  <a:pt x="849918" y="30115"/>
                </a:cubicBezTo>
                <a:lnTo>
                  <a:pt x="837825" y="30115"/>
                </a:lnTo>
                <a:cubicBezTo>
                  <a:pt x="828968" y="30115"/>
                  <a:pt x="820212" y="30331"/>
                  <a:pt x="811548" y="30331"/>
                </a:cubicBezTo>
                <a:lnTo>
                  <a:pt x="731137" y="30331"/>
                </a:lnTo>
                <a:cubicBezTo>
                  <a:pt x="726367" y="30440"/>
                  <a:pt x="721882" y="30331"/>
                  <a:pt x="717347" y="30115"/>
                </a:cubicBezTo>
                <a:lnTo>
                  <a:pt x="602801" y="29744"/>
                </a:lnTo>
                <a:lnTo>
                  <a:pt x="602079" y="30006"/>
                </a:lnTo>
                <a:cubicBezTo>
                  <a:pt x="599876" y="30765"/>
                  <a:pt x="594742" y="30765"/>
                  <a:pt x="591076" y="30765"/>
                </a:cubicBezTo>
                <a:lnTo>
                  <a:pt x="571653" y="30765"/>
                </a:lnTo>
                <a:cubicBezTo>
                  <a:pt x="544906" y="30656"/>
                  <a:pt x="517789" y="30873"/>
                  <a:pt x="489937" y="30656"/>
                </a:cubicBezTo>
                <a:cubicBezTo>
                  <a:pt x="449628" y="30656"/>
                  <a:pt x="410780" y="31306"/>
                  <a:pt x="370842" y="30115"/>
                </a:cubicBezTo>
                <a:lnTo>
                  <a:pt x="358749" y="30115"/>
                </a:lnTo>
                <a:cubicBezTo>
                  <a:pt x="349892" y="30115"/>
                  <a:pt x="341136" y="30331"/>
                  <a:pt x="332472" y="30331"/>
                </a:cubicBezTo>
                <a:lnTo>
                  <a:pt x="252061" y="30331"/>
                </a:lnTo>
                <a:cubicBezTo>
                  <a:pt x="247291" y="30440"/>
                  <a:pt x="242806" y="30331"/>
                  <a:pt x="238271" y="30115"/>
                </a:cubicBezTo>
                <a:cubicBezTo>
                  <a:pt x="182417" y="29681"/>
                  <a:pt x="126528" y="28923"/>
                  <a:pt x="70781" y="29573"/>
                </a:cubicBezTo>
                <a:cubicBezTo>
                  <a:pt x="61254" y="29898"/>
                  <a:pt x="53247" y="29681"/>
                  <a:pt x="43678" y="29681"/>
                </a:cubicBezTo>
                <a:cubicBezTo>
                  <a:pt x="32518" y="29681"/>
                  <a:pt x="22885" y="29031"/>
                  <a:pt x="13216" y="28056"/>
                </a:cubicBezTo>
                <a:cubicBezTo>
                  <a:pt x="-1309" y="26323"/>
                  <a:pt x="-4874" y="22423"/>
                  <a:pt x="7633" y="19931"/>
                </a:cubicBezTo>
                <a:close/>
              </a:path>
            </a:pathLst>
          </a:custGeom>
          <a:solidFill>
            <a:schemeClr val="tx1"/>
          </a:solidFill>
          <a:ln w="704" cap="flat">
            <a:noFill/>
            <a:prstDash val="solid"/>
            <a:miter/>
          </a:ln>
        </p:spPr>
        <p:txBody>
          <a:bodyPr rtlCol="0" anchor="ctr"/>
          <a:lstStyle/>
          <a:p>
            <a:endParaRPr lang="en-US"/>
          </a:p>
        </p:txBody>
      </p:sp>
      <p:cxnSp>
        <p:nvCxnSpPr>
          <p:cNvPr id="69" name="Straight Connector 68">
            <a:extLst>
              <a:ext uri="{FF2B5EF4-FFF2-40B4-BE49-F238E27FC236}">
                <a16:creationId xmlns:a16="http://schemas.microsoft.com/office/drawing/2014/main" id="{3671553B-C811-F9EB-AB3C-7210946A36D5}"/>
              </a:ext>
            </a:extLst>
          </p:cNvPr>
          <p:cNvCxnSpPr/>
          <p:nvPr/>
        </p:nvCxnSpPr>
        <p:spPr>
          <a:xfrm>
            <a:off x="587374" y="3100388"/>
            <a:ext cx="2520951"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A956C50B-BB76-3BCB-A8B1-A1464BA9A26F}"/>
              </a:ext>
            </a:extLst>
          </p:cNvPr>
          <p:cNvCxnSpPr/>
          <p:nvPr/>
        </p:nvCxnSpPr>
        <p:spPr>
          <a:xfrm>
            <a:off x="3424984" y="3100388"/>
            <a:ext cx="2520951"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3A97E659-763C-44FC-CA99-8677662A021D}"/>
              </a:ext>
            </a:extLst>
          </p:cNvPr>
          <p:cNvCxnSpPr/>
          <p:nvPr/>
        </p:nvCxnSpPr>
        <p:spPr>
          <a:xfrm>
            <a:off x="6221694" y="3100388"/>
            <a:ext cx="2520951"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C1CCBDF3-C45D-E516-E157-231B08D9F03D}"/>
              </a:ext>
            </a:extLst>
          </p:cNvPr>
          <p:cNvCxnSpPr/>
          <p:nvPr/>
        </p:nvCxnSpPr>
        <p:spPr>
          <a:xfrm>
            <a:off x="9086198" y="3100388"/>
            <a:ext cx="2520951"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8807368"/>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435B04-9C64-7B76-2164-C769B475A1B3}"/>
            </a:ext>
          </a:extLst>
        </p:cNvPr>
        <p:cNvGrpSpPr/>
        <p:nvPr/>
      </p:nvGrpSpPr>
      <p:grpSpPr>
        <a:xfrm>
          <a:off x="0" y="0"/>
          <a:ext cx="0" cy="0"/>
          <a:chOff x="0" y="0"/>
          <a:chExt cx="0" cy="0"/>
        </a:xfrm>
      </p:grpSpPr>
      <p:pic>
        <p:nvPicPr>
          <p:cNvPr id="24" name="Graphic 23">
            <a:extLst>
              <a:ext uri="{FF2B5EF4-FFF2-40B4-BE49-F238E27FC236}">
                <a16:creationId xmlns:a16="http://schemas.microsoft.com/office/drawing/2014/main" id="{80733A59-586E-E049-5C3C-7F90DD0FBAD5}"/>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4365" y="213769"/>
            <a:ext cx="2229338" cy="275523"/>
          </a:xfrm>
          <a:prstGeom prst="rect">
            <a:avLst/>
          </a:prstGeom>
        </p:spPr>
      </p:pic>
      <p:sp>
        <p:nvSpPr>
          <p:cNvPr id="11" name="Content Placeholder 10">
            <a:extLst>
              <a:ext uri="{FF2B5EF4-FFF2-40B4-BE49-F238E27FC236}">
                <a16:creationId xmlns:a16="http://schemas.microsoft.com/office/drawing/2014/main" id="{AB2CD7D8-1E92-B717-24D5-57B6CFB5A68B}"/>
              </a:ext>
            </a:extLst>
          </p:cNvPr>
          <p:cNvSpPr>
            <a:spLocks noGrp="1"/>
          </p:cNvSpPr>
          <p:nvPr>
            <p:ph idx="16"/>
          </p:nvPr>
        </p:nvSpPr>
        <p:spPr>
          <a:xfrm>
            <a:off x="574675" y="218701"/>
            <a:ext cx="3495675" cy="334097"/>
          </a:xfrm>
        </p:spPr>
        <p:txBody>
          <a:bodyPr/>
          <a:lstStyle/>
          <a:p>
            <a:r>
              <a:rPr lang="cy-GB"/>
              <a:t>Ailgylchu bwyd anfwytadwy</a:t>
            </a:r>
            <a:endParaRPr lang="en-US"/>
          </a:p>
        </p:txBody>
      </p:sp>
      <p:sp>
        <p:nvSpPr>
          <p:cNvPr id="9" name="Title 8">
            <a:extLst>
              <a:ext uri="{FF2B5EF4-FFF2-40B4-BE49-F238E27FC236}">
                <a16:creationId xmlns:a16="http://schemas.microsoft.com/office/drawing/2014/main" id="{95E7E931-0321-A75F-DA6B-EABDFDADFE3A}"/>
              </a:ext>
            </a:extLst>
          </p:cNvPr>
          <p:cNvSpPr>
            <a:spLocks noGrp="1"/>
          </p:cNvSpPr>
          <p:nvPr>
            <p:ph type="title"/>
          </p:nvPr>
        </p:nvSpPr>
        <p:spPr>
          <a:xfrm>
            <a:off x="574675" y="535214"/>
            <a:ext cx="5837500" cy="755725"/>
          </a:xfrm>
        </p:spPr>
        <p:txBody>
          <a:bodyPr/>
          <a:lstStyle/>
          <a:p>
            <a:r>
              <a:rPr lang="cy-GB"/>
              <a:t>Beth allwn ni ei fwydo i’r cadi?</a:t>
            </a:r>
            <a:endParaRPr lang="en-US"/>
          </a:p>
        </p:txBody>
      </p:sp>
      <p:pic>
        <p:nvPicPr>
          <p:cNvPr id="47" name="Graphic 46">
            <a:extLst>
              <a:ext uri="{FF2B5EF4-FFF2-40B4-BE49-F238E27FC236}">
                <a16:creationId xmlns:a16="http://schemas.microsoft.com/office/drawing/2014/main" id="{CD926848-9A42-6905-458A-A7B521677F0B}"/>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5400000">
            <a:off x="1099882" y="4297296"/>
            <a:ext cx="1512981" cy="2537999"/>
          </a:xfrm>
          <a:prstGeom prst="rect">
            <a:avLst/>
          </a:prstGeom>
        </p:spPr>
      </p:pic>
      <p:pic>
        <p:nvPicPr>
          <p:cNvPr id="48" name="Graphic 47">
            <a:extLst>
              <a:ext uri="{FF2B5EF4-FFF2-40B4-BE49-F238E27FC236}">
                <a16:creationId xmlns:a16="http://schemas.microsoft.com/office/drawing/2014/main" id="{92F61DA6-D0D0-7BA8-DAD8-824374006D14}"/>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5400000">
            <a:off x="3912092" y="4297298"/>
            <a:ext cx="1512981" cy="2537999"/>
          </a:xfrm>
          <a:prstGeom prst="rect">
            <a:avLst/>
          </a:prstGeom>
        </p:spPr>
      </p:pic>
      <p:pic>
        <p:nvPicPr>
          <p:cNvPr id="49" name="Graphic 48">
            <a:extLst>
              <a:ext uri="{FF2B5EF4-FFF2-40B4-BE49-F238E27FC236}">
                <a16:creationId xmlns:a16="http://schemas.microsoft.com/office/drawing/2014/main" id="{CB78A7AA-63C3-0EBB-9B24-176D500F2D3A}"/>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6200000">
            <a:off x="6747650" y="4297295"/>
            <a:ext cx="1512983" cy="2537999"/>
          </a:xfrm>
          <a:prstGeom prst="rect">
            <a:avLst/>
          </a:prstGeom>
        </p:spPr>
      </p:pic>
      <p:pic>
        <p:nvPicPr>
          <p:cNvPr id="50" name="Graphic 49">
            <a:extLst>
              <a:ext uri="{FF2B5EF4-FFF2-40B4-BE49-F238E27FC236}">
                <a16:creationId xmlns:a16="http://schemas.microsoft.com/office/drawing/2014/main" id="{75FC55AB-111C-CB3E-9E1D-AEBFE1C6A90F}"/>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5400000">
            <a:off x="9598707" y="4297299"/>
            <a:ext cx="1512981" cy="2537999"/>
          </a:xfrm>
          <a:prstGeom prst="rect">
            <a:avLst/>
          </a:prstGeom>
        </p:spPr>
      </p:pic>
      <p:sp>
        <p:nvSpPr>
          <p:cNvPr id="53" name="Content Placeholder 13">
            <a:extLst>
              <a:ext uri="{FF2B5EF4-FFF2-40B4-BE49-F238E27FC236}">
                <a16:creationId xmlns:a16="http://schemas.microsoft.com/office/drawing/2014/main" id="{113E408E-00AB-8510-AD6E-AC471EC75807}"/>
              </a:ext>
            </a:extLst>
          </p:cNvPr>
          <p:cNvSpPr>
            <a:spLocks noGrp="1"/>
          </p:cNvSpPr>
          <p:nvPr>
            <p:ph idx="21"/>
          </p:nvPr>
        </p:nvSpPr>
        <p:spPr>
          <a:xfrm>
            <a:off x="6235701" y="2414588"/>
            <a:ext cx="2714136" cy="3250719"/>
          </a:xfrm>
        </p:spPr>
        <p:txBody>
          <a:bodyPr/>
          <a:lstStyle/>
          <a:p>
            <a:r>
              <a:rPr lang="cy-GB" sz="1800" b="0" i="0" strike="noStrike" cap="none" spc="-10" baseline="0" dirty="0">
                <a:solidFill>
                  <a:srgbClr val="0D0802"/>
                </a:solidFill>
                <a:effectLst/>
                <a:latin typeface="Arial"/>
                <a:ea typeface="Arial"/>
                <a:cs typeface="Arial"/>
              </a:rPr>
              <a:t>Achub </a:t>
            </a:r>
            <a:r>
              <a:rPr lang="cy-GB" sz="1800" b="1" i="0" strike="noStrike" cap="none" spc="-10" baseline="0" dirty="0">
                <a:solidFill>
                  <a:srgbClr val="0D0802"/>
                </a:solidFill>
                <a:effectLst/>
                <a:latin typeface="Arial"/>
                <a:ea typeface="Arial"/>
                <a:cs typeface="Arial"/>
              </a:rPr>
              <a:t>cyw iâr </a:t>
            </a:r>
            <a:r>
              <a:rPr lang="cy-GB" sz="1800" b="0" i="0" strike="noStrike" cap="none" spc="-10" baseline="0" dirty="0">
                <a:solidFill>
                  <a:srgbClr val="0D0802"/>
                </a:solidFill>
                <a:effectLst/>
                <a:latin typeface="Arial"/>
                <a:ea typeface="Arial"/>
                <a:cs typeface="Arial"/>
              </a:rPr>
              <a:t>drwy wneud </a:t>
            </a:r>
            <a:r>
              <a:rPr lang="cy-GB" sz="1800" b="1" i="0" strike="noStrike" cap="none" spc="-10" baseline="0" dirty="0">
                <a:solidFill>
                  <a:srgbClr val="0D0802"/>
                </a:solidFill>
                <a:effectLst/>
                <a:latin typeface="Arial"/>
                <a:ea typeface="Arial"/>
                <a:cs typeface="Arial"/>
              </a:rPr>
              <a:t>fajita</a:t>
            </a:r>
            <a:r>
              <a:rPr lang="cy-GB" sz="1800" b="0" i="0" strike="noStrike" cap="none" spc="-10" baseline="0" dirty="0">
                <a:solidFill>
                  <a:srgbClr val="0D0802"/>
                </a:solidFill>
                <a:effectLst/>
                <a:latin typeface="Arial"/>
                <a:ea typeface="Arial"/>
                <a:cs typeface="Arial"/>
              </a:rPr>
              <a:t> cyw iâr rhost</a:t>
            </a:r>
          </a:p>
          <a:p>
            <a:pPr lvl="3">
              <a:lnSpc>
                <a:spcPct val="110000"/>
              </a:lnSpc>
              <a:spcAft>
                <a:spcPct val="0"/>
              </a:spcAft>
            </a:pPr>
            <a:r>
              <a:rPr lang="cy-GB" sz="1800" b="1" i="0" strike="noStrike" cap="none" spc="-10" baseline="0" dirty="0">
                <a:solidFill>
                  <a:srgbClr val="0D0802"/>
                </a:solidFill>
                <a:effectLst/>
                <a:latin typeface="Arial"/>
                <a:ea typeface="Arial"/>
                <a:cs typeface="Arial"/>
              </a:rPr>
              <a:t>Cyw iâr</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Pupurau </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Moron</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Blas fajita</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Bara tortila</a:t>
            </a:r>
            <a:endParaRPr lang="en-US" sz="1800" dirty="0"/>
          </a:p>
        </p:txBody>
      </p:sp>
      <p:sp>
        <p:nvSpPr>
          <p:cNvPr id="54" name="Content Placeholder 14">
            <a:extLst>
              <a:ext uri="{FF2B5EF4-FFF2-40B4-BE49-F238E27FC236}">
                <a16:creationId xmlns:a16="http://schemas.microsoft.com/office/drawing/2014/main" id="{AC8AA4CA-F484-9306-770B-FC6FCD4D15FC}"/>
              </a:ext>
            </a:extLst>
          </p:cNvPr>
          <p:cNvSpPr>
            <a:spLocks noGrp="1"/>
          </p:cNvSpPr>
          <p:nvPr>
            <p:ph idx="22"/>
          </p:nvPr>
        </p:nvSpPr>
        <p:spPr>
          <a:xfrm>
            <a:off x="9079663" y="2414588"/>
            <a:ext cx="2538000" cy="3250719"/>
          </a:xfrm>
        </p:spPr>
        <p:txBody>
          <a:bodyPr lIns="0" tIns="0" rIns="0" bIns="0"/>
          <a:lstStyle/>
          <a:p>
            <a:r>
              <a:rPr lang="cy-GB" sz="1800" b="0" i="0" strike="noStrike" cap="none" spc="-10" baseline="0" dirty="0">
                <a:solidFill>
                  <a:srgbClr val="0D0802"/>
                </a:solidFill>
                <a:effectLst/>
                <a:latin typeface="Arial"/>
                <a:ea typeface="Arial"/>
                <a:cs typeface="Arial"/>
              </a:rPr>
              <a:t>Achub </a:t>
            </a:r>
            <a:r>
              <a:rPr lang="cy-GB" sz="1800" b="1" i="0" strike="noStrike" cap="none" spc="-10" baseline="0" dirty="0">
                <a:solidFill>
                  <a:srgbClr val="0D0802"/>
                </a:solidFill>
                <a:effectLst/>
                <a:latin typeface="Arial"/>
                <a:ea typeface="Arial"/>
                <a:cs typeface="Arial"/>
              </a:rPr>
              <a:t>cenhinen </a:t>
            </a:r>
            <a:r>
              <a:rPr lang="cy-GB" sz="1800" b="0" i="0" strike="noStrike" cap="none" spc="-10" baseline="0" dirty="0">
                <a:solidFill>
                  <a:srgbClr val="0D0802"/>
                </a:solidFill>
                <a:effectLst/>
                <a:latin typeface="Arial"/>
                <a:ea typeface="Arial"/>
                <a:cs typeface="Arial"/>
              </a:rPr>
              <a:t>gyda </a:t>
            </a:r>
            <a:r>
              <a:rPr lang="cy-GB" sz="1800" b="1" i="0" strike="noStrike" cap="none" spc="-10" baseline="0" dirty="0">
                <a:solidFill>
                  <a:srgbClr val="0D0802"/>
                </a:solidFill>
                <a:effectLst/>
                <a:latin typeface="Arial"/>
                <a:ea typeface="Arial"/>
                <a:cs typeface="Arial"/>
              </a:rPr>
              <a:t>phasta un pot</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Pasta</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Tun tomatos wedi’u torri</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Winwnsyn</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Garlleg </a:t>
            </a:r>
          </a:p>
          <a:p>
            <a:pPr lvl="3">
              <a:lnSpc>
                <a:spcPct val="110000"/>
              </a:lnSpc>
              <a:spcAft>
                <a:spcPct val="0"/>
              </a:spcAft>
            </a:pPr>
            <a:r>
              <a:rPr lang="cy-GB" sz="1800" b="1" i="0" strike="noStrike" cap="none" spc="-10" baseline="0" dirty="0">
                <a:solidFill>
                  <a:srgbClr val="0D0802"/>
                </a:solidFill>
                <a:effectLst/>
                <a:latin typeface="Arial"/>
                <a:ea typeface="Arial"/>
                <a:cs typeface="Arial"/>
              </a:rPr>
              <a:t>Cenhinen </a:t>
            </a:r>
          </a:p>
        </p:txBody>
      </p:sp>
      <p:sp>
        <p:nvSpPr>
          <p:cNvPr id="55" name="Content Placeholder 15">
            <a:extLst>
              <a:ext uri="{FF2B5EF4-FFF2-40B4-BE49-F238E27FC236}">
                <a16:creationId xmlns:a16="http://schemas.microsoft.com/office/drawing/2014/main" id="{C4132992-74ED-1540-5C57-83C5EF988149}"/>
              </a:ext>
            </a:extLst>
          </p:cNvPr>
          <p:cNvSpPr>
            <a:spLocks noGrp="1"/>
          </p:cNvSpPr>
          <p:nvPr>
            <p:ph idx="23"/>
          </p:nvPr>
        </p:nvSpPr>
        <p:spPr>
          <a:xfrm>
            <a:off x="3405188" y="2414588"/>
            <a:ext cx="2538000" cy="3250719"/>
          </a:xfrm>
        </p:spPr>
        <p:txBody>
          <a:bodyPr lIns="0" tIns="0" rIns="0" bIns="0"/>
          <a:lstStyle/>
          <a:p>
            <a:r>
              <a:rPr lang="cy-GB" sz="1800" b="0" i="0" strike="noStrike" cap="none" spc="-10" baseline="0">
                <a:solidFill>
                  <a:srgbClr val="0D0802"/>
                </a:solidFill>
                <a:effectLst/>
                <a:latin typeface="Arial"/>
                <a:ea typeface="Arial"/>
                <a:cs typeface="Arial"/>
              </a:rPr>
              <a:t>Achub </a:t>
            </a:r>
            <a:r>
              <a:rPr lang="cy-GB" sz="1800" b="1" i="0" strike="noStrike" cap="none" spc="-10" baseline="0">
                <a:solidFill>
                  <a:srgbClr val="0D0802"/>
                </a:solidFill>
                <a:effectLst/>
                <a:latin typeface="Arial"/>
                <a:ea typeface="Arial"/>
                <a:cs typeface="Arial"/>
              </a:rPr>
              <a:t>banana </a:t>
            </a:r>
            <a:r>
              <a:rPr lang="cy-GB" sz="1800" b="0" i="0" strike="noStrike" cap="none" spc="-10" baseline="0">
                <a:solidFill>
                  <a:srgbClr val="0D0802"/>
                </a:solidFill>
                <a:effectLst/>
                <a:latin typeface="Arial"/>
                <a:ea typeface="Arial"/>
                <a:cs typeface="Arial"/>
              </a:rPr>
              <a:t>drwy wneud </a:t>
            </a:r>
            <a:r>
              <a:rPr lang="cy-GB" sz="1800" b="1" i="0" strike="noStrike" cap="none" spc="-10" baseline="0">
                <a:solidFill>
                  <a:srgbClr val="0D0802"/>
                </a:solidFill>
                <a:effectLst/>
                <a:latin typeface="Arial"/>
                <a:ea typeface="Arial"/>
                <a:cs typeface="Arial"/>
              </a:rPr>
              <a:t>pwdin iogwrt</a:t>
            </a:r>
          </a:p>
          <a:p>
            <a:pPr lvl="3">
              <a:lnSpc>
                <a:spcPct val="110000"/>
              </a:lnSpc>
              <a:spcAft>
                <a:spcPct val="0"/>
              </a:spcAft>
            </a:pPr>
            <a:r>
              <a:rPr lang="cy-GB" sz="1800" b="0" i="0" strike="noStrike" cap="none" spc="-10" baseline="0">
                <a:solidFill>
                  <a:srgbClr val="0D0802"/>
                </a:solidFill>
                <a:effectLst/>
                <a:latin typeface="Arial"/>
                <a:ea typeface="Arial"/>
                <a:cs typeface="Arial"/>
              </a:rPr>
              <a:t>Iogwrt</a:t>
            </a:r>
          </a:p>
          <a:p>
            <a:pPr marL="0" lvl="3" indent="0">
              <a:lnSpc>
                <a:spcPct val="110000"/>
              </a:lnSpc>
              <a:spcAft>
                <a:spcPct val="0"/>
              </a:spcAft>
              <a:buNone/>
            </a:pPr>
            <a:r>
              <a:rPr lang="cy-GB" sz="1800" b="1" i="0" strike="noStrike" cap="none" spc="-10" baseline="0">
                <a:solidFill>
                  <a:srgbClr val="0D0802"/>
                </a:solidFill>
                <a:effectLst/>
                <a:latin typeface="Arial"/>
                <a:ea typeface="Arial"/>
                <a:cs typeface="Arial"/>
              </a:rPr>
              <a:t>• Banana</a:t>
            </a:r>
          </a:p>
          <a:p>
            <a:pPr lvl="3">
              <a:lnSpc>
                <a:spcPct val="110000"/>
              </a:lnSpc>
              <a:spcAft>
                <a:spcPct val="0"/>
              </a:spcAft>
            </a:pPr>
            <a:r>
              <a:rPr lang="cy-GB" sz="1800" b="0" i="0" strike="noStrike" cap="none" spc="-10" baseline="0">
                <a:solidFill>
                  <a:srgbClr val="0D0802"/>
                </a:solidFill>
                <a:effectLst/>
                <a:latin typeface="Arial"/>
                <a:ea typeface="Arial"/>
                <a:cs typeface="Arial"/>
              </a:rPr>
              <a:t>Mefus</a:t>
            </a:r>
          </a:p>
          <a:p>
            <a:pPr lvl="3">
              <a:lnSpc>
                <a:spcPct val="110000"/>
              </a:lnSpc>
              <a:spcAft>
                <a:spcPct val="0"/>
              </a:spcAft>
            </a:pPr>
            <a:r>
              <a:rPr lang="cy-GB" sz="1800" b="0" i="0" strike="noStrike" cap="none" spc="-10" baseline="0">
                <a:solidFill>
                  <a:srgbClr val="0D0802"/>
                </a:solidFill>
                <a:effectLst/>
                <a:latin typeface="Arial"/>
                <a:ea typeface="Arial"/>
                <a:cs typeface="Arial"/>
              </a:rPr>
              <a:t>Afal</a:t>
            </a:r>
          </a:p>
          <a:p>
            <a:pPr lvl="3">
              <a:lnSpc>
                <a:spcPct val="110000"/>
              </a:lnSpc>
              <a:spcAft>
                <a:spcPct val="0"/>
              </a:spcAft>
            </a:pPr>
            <a:r>
              <a:rPr lang="cy-GB" sz="1800" b="0" i="0" strike="noStrike" cap="none" spc="-10" baseline="0">
                <a:solidFill>
                  <a:srgbClr val="0D0802"/>
                </a:solidFill>
                <a:effectLst/>
                <a:latin typeface="Arial"/>
                <a:ea typeface="Arial"/>
                <a:cs typeface="Arial"/>
              </a:rPr>
              <a:t>Granola</a:t>
            </a:r>
            <a:endParaRPr lang="en-US" sz="1800"/>
          </a:p>
        </p:txBody>
      </p:sp>
      <p:sp>
        <p:nvSpPr>
          <p:cNvPr id="56" name="Freeform 55">
            <a:extLst>
              <a:ext uri="{FF2B5EF4-FFF2-40B4-BE49-F238E27FC236}">
                <a16:creationId xmlns:a16="http://schemas.microsoft.com/office/drawing/2014/main" id="{09348392-0E57-568F-7E90-44B2E59308DA}"/>
              </a:ext>
            </a:extLst>
          </p:cNvPr>
          <p:cNvSpPr/>
          <p:nvPr/>
        </p:nvSpPr>
        <p:spPr>
          <a:xfrm rot="5400000">
            <a:off x="1297825" y="4347788"/>
            <a:ext cx="3924000" cy="57600"/>
          </a:xfrm>
          <a:custGeom>
            <a:avLst/>
            <a:gdLst>
              <a:gd name="connsiteX0" fmla="*/ 2928358 w 3290085"/>
              <a:gd name="connsiteY0" fmla="*/ 7039 h 30833"/>
              <a:gd name="connsiteX1" fmla="*/ 2929692 w 3290085"/>
              <a:gd name="connsiteY1" fmla="*/ 7580 h 30833"/>
              <a:gd name="connsiteX2" fmla="*/ 2931368 w 3290085"/>
              <a:gd name="connsiteY2" fmla="*/ 7147 h 30833"/>
              <a:gd name="connsiteX3" fmla="*/ 2931368 w 3290085"/>
              <a:gd name="connsiteY3" fmla="*/ 7039 h 30833"/>
              <a:gd name="connsiteX4" fmla="*/ 2928358 w 3290085"/>
              <a:gd name="connsiteY4" fmla="*/ 7039 h 30833"/>
              <a:gd name="connsiteX5" fmla="*/ 2631346 w 3290085"/>
              <a:gd name="connsiteY5" fmla="*/ 7147 h 30833"/>
              <a:gd name="connsiteX6" fmla="*/ 2642698 w 3290085"/>
              <a:gd name="connsiteY6" fmla="*/ 7689 h 30833"/>
              <a:gd name="connsiteX7" fmla="*/ 2688743 w 3290085"/>
              <a:gd name="connsiteY7" fmla="*/ 7800 h 30833"/>
              <a:gd name="connsiteX8" fmla="*/ 2689016 w 3290085"/>
              <a:gd name="connsiteY8" fmla="*/ 6714 h 30833"/>
              <a:gd name="connsiteX9" fmla="*/ 2636844 w 3290085"/>
              <a:gd name="connsiteY9" fmla="*/ 6714 h 30833"/>
              <a:gd name="connsiteX10" fmla="*/ 2457196 w 3290085"/>
              <a:gd name="connsiteY10" fmla="*/ 7039 h 30833"/>
              <a:gd name="connsiteX11" fmla="*/ 2458530 w 3290085"/>
              <a:gd name="connsiteY11" fmla="*/ 7580 h 30833"/>
              <a:gd name="connsiteX12" fmla="*/ 2460206 w 3290085"/>
              <a:gd name="connsiteY12" fmla="*/ 7147 h 30833"/>
              <a:gd name="connsiteX13" fmla="*/ 2460206 w 3290085"/>
              <a:gd name="connsiteY13" fmla="*/ 7039 h 30833"/>
              <a:gd name="connsiteX14" fmla="*/ 2457196 w 3290085"/>
              <a:gd name="connsiteY14" fmla="*/ 7039 h 30833"/>
              <a:gd name="connsiteX15" fmla="*/ 1982192 w 3290085"/>
              <a:gd name="connsiteY15" fmla="*/ 7147 h 30833"/>
              <a:gd name="connsiteX16" fmla="*/ 1987339 w 3290085"/>
              <a:gd name="connsiteY16" fmla="*/ 7393 h 30833"/>
              <a:gd name="connsiteX17" fmla="*/ 1987505 w 3290085"/>
              <a:gd name="connsiteY17" fmla="*/ 6729 h 30833"/>
              <a:gd name="connsiteX18" fmla="*/ 1808042 w 3290085"/>
              <a:gd name="connsiteY18" fmla="*/ 7039 h 30833"/>
              <a:gd name="connsiteX19" fmla="*/ 1809376 w 3290085"/>
              <a:gd name="connsiteY19" fmla="*/ 7580 h 30833"/>
              <a:gd name="connsiteX20" fmla="*/ 1811052 w 3290085"/>
              <a:gd name="connsiteY20" fmla="*/ 7147 h 30833"/>
              <a:gd name="connsiteX21" fmla="*/ 1811052 w 3290085"/>
              <a:gd name="connsiteY21" fmla="*/ 7039 h 30833"/>
              <a:gd name="connsiteX22" fmla="*/ 1808042 w 3290085"/>
              <a:gd name="connsiteY22" fmla="*/ 7039 h 30833"/>
              <a:gd name="connsiteX23" fmla="*/ 1420290 w 3290085"/>
              <a:gd name="connsiteY23" fmla="*/ 7147 h 30833"/>
              <a:gd name="connsiteX24" fmla="*/ 1431642 w 3290085"/>
              <a:gd name="connsiteY24" fmla="*/ 7689 h 30833"/>
              <a:gd name="connsiteX25" fmla="*/ 1521794 w 3290085"/>
              <a:gd name="connsiteY25" fmla="*/ 7906 h 30833"/>
              <a:gd name="connsiteX26" fmla="*/ 1549646 w 3290085"/>
              <a:gd name="connsiteY26" fmla="*/ 8122 h 30833"/>
              <a:gd name="connsiteX27" fmla="*/ 1565775 w 3290085"/>
              <a:gd name="connsiteY27" fmla="*/ 7147 h 30833"/>
              <a:gd name="connsiteX28" fmla="*/ 1568540 w 3290085"/>
              <a:gd name="connsiteY28" fmla="*/ 7352 h 30833"/>
              <a:gd name="connsiteX29" fmla="*/ 1568753 w 3290085"/>
              <a:gd name="connsiteY29" fmla="*/ 6503 h 30833"/>
              <a:gd name="connsiteX30" fmla="*/ 1565775 w 3290085"/>
              <a:gd name="connsiteY30" fmla="*/ 7147 h 30833"/>
              <a:gd name="connsiteX31" fmla="*/ 1541959 w 3290085"/>
              <a:gd name="connsiteY31" fmla="*/ 6714 h 30833"/>
              <a:gd name="connsiteX32" fmla="*/ 1425788 w 3290085"/>
              <a:gd name="connsiteY32" fmla="*/ 6714 h 30833"/>
              <a:gd name="connsiteX33" fmla="*/ 1246140 w 3290085"/>
              <a:gd name="connsiteY33" fmla="*/ 7039 h 30833"/>
              <a:gd name="connsiteX34" fmla="*/ 1247474 w 3290085"/>
              <a:gd name="connsiteY34" fmla="*/ 7580 h 30833"/>
              <a:gd name="connsiteX35" fmla="*/ 1249150 w 3290085"/>
              <a:gd name="connsiteY35" fmla="*/ 7147 h 30833"/>
              <a:gd name="connsiteX36" fmla="*/ 1249150 w 3290085"/>
              <a:gd name="connsiteY36" fmla="*/ 7039 h 30833"/>
              <a:gd name="connsiteX37" fmla="*/ 1246140 w 3290085"/>
              <a:gd name="connsiteY37" fmla="*/ 7039 h 30833"/>
              <a:gd name="connsiteX38" fmla="*/ 928190 w 3290085"/>
              <a:gd name="connsiteY38" fmla="*/ 7147 h 30833"/>
              <a:gd name="connsiteX39" fmla="*/ 939542 w 3290085"/>
              <a:gd name="connsiteY39" fmla="*/ 7689 h 30833"/>
              <a:gd name="connsiteX40" fmla="*/ 1006513 w 3290085"/>
              <a:gd name="connsiteY40" fmla="*/ 7850 h 30833"/>
              <a:gd name="connsiteX41" fmla="*/ 1006798 w 3290085"/>
              <a:gd name="connsiteY41" fmla="*/ 6714 h 30833"/>
              <a:gd name="connsiteX42" fmla="*/ 933688 w 3290085"/>
              <a:gd name="connsiteY42" fmla="*/ 6714 h 30833"/>
              <a:gd name="connsiteX43" fmla="*/ 754040 w 3290085"/>
              <a:gd name="connsiteY43" fmla="*/ 7039 h 30833"/>
              <a:gd name="connsiteX44" fmla="*/ 755374 w 3290085"/>
              <a:gd name="connsiteY44" fmla="*/ 7580 h 30833"/>
              <a:gd name="connsiteX45" fmla="*/ 757050 w 3290085"/>
              <a:gd name="connsiteY45" fmla="*/ 7147 h 30833"/>
              <a:gd name="connsiteX46" fmla="*/ 757050 w 3290085"/>
              <a:gd name="connsiteY46" fmla="*/ 7039 h 30833"/>
              <a:gd name="connsiteX47" fmla="*/ 754040 w 3290085"/>
              <a:gd name="connsiteY47" fmla="*/ 7039 h 30833"/>
              <a:gd name="connsiteX48" fmla="*/ 449114 w 3290085"/>
              <a:gd name="connsiteY48" fmla="*/ 7147 h 30833"/>
              <a:gd name="connsiteX49" fmla="*/ 460466 w 3290085"/>
              <a:gd name="connsiteY49" fmla="*/ 7689 h 30833"/>
              <a:gd name="connsiteX50" fmla="*/ 514421 w 3290085"/>
              <a:gd name="connsiteY50" fmla="*/ 7819 h 30833"/>
              <a:gd name="connsiteX51" fmla="*/ 514698 w 3290085"/>
              <a:gd name="connsiteY51" fmla="*/ 6714 h 30833"/>
              <a:gd name="connsiteX52" fmla="*/ 454612 w 3290085"/>
              <a:gd name="connsiteY52" fmla="*/ 6714 h 30833"/>
              <a:gd name="connsiteX53" fmla="*/ 274964 w 3290085"/>
              <a:gd name="connsiteY53" fmla="*/ 7039 h 30833"/>
              <a:gd name="connsiteX54" fmla="*/ 276298 w 3290085"/>
              <a:gd name="connsiteY54" fmla="*/ 7580 h 30833"/>
              <a:gd name="connsiteX55" fmla="*/ 277974 w 3290085"/>
              <a:gd name="connsiteY55" fmla="*/ 7147 h 30833"/>
              <a:gd name="connsiteX56" fmla="*/ 277974 w 3290085"/>
              <a:gd name="connsiteY56" fmla="*/ 7039 h 30833"/>
              <a:gd name="connsiteX57" fmla="*/ 274964 w 3290085"/>
              <a:gd name="connsiteY57" fmla="*/ 7039 h 30833"/>
              <a:gd name="connsiteX58" fmla="*/ 7633 w 3290085"/>
              <a:gd name="connsiteY58" fmla="*/ 19931 h 30833"/>
              <a:gd name="connsiteX59" fmla="*/ 24889 w 3290085"/>
              <a:gd name="connsiteY59" fmla="*/ 17006 h 30833"/>
              <a:gd name="connsiteX60" fmla="*/ 37503 w 3290085"/>
              <a:gd name="connsiteY60" fmla="*/ 15489 h 30833"/>
              <a:gd name="connsiteX61" fmla="*/ 43670 w 3290085"/>
              <a:gd name="connsiteY61" fmla="*/ 13322 h 30833"/>
              <a:gd name="connsiteX62" fmla="*/ 34001 w 3290085"/>
              <a:gd name="connsiteY62" fmla="*/ 12347 h 30833"/>
              <a:gd name="connsiteX63" fmla="*/ 21209 w 3290085"/>
              <a:gd name="connsiteY63" fmla="*/ 12022 h 30833"/>
              <a:gd name="connsiteX64" fmla="*/ 19512 w 3290085"/>
              <a:gd name="connsiteY64" fmla="*/ 10939 h 30833"/>
              <a:gd name="connsiteX65" fmla="*/ 29010 w 3290085"/>
              <a:gd name="connsiteY65" fmla="*/ 10181 h 30833"/>
              <a:gd name="connsiteX66" fmla="*/ 35214 w 3290085"/>
              <a:gd name="connsiteY66" fmla="*/ 8339 h 30833"/>
              <a:gd name="connsiteX67" fmla="*/ 36355 w 3290085"/>
              <a:gd name="connsiteY67" fmla="*/ 3789 h 30833"/>
              <a:gd name="connsiteX68" fmla="*/ 56769 w 3290085"/>
              <a:gd name="connsiteY68" fmla="*/ 539 h 30833"/>
              <a:gd name="connsiteX69" fmla="*/ 79052 w 3290085"/>
              <a:gd name="connsiteY69" fmla="*/ 105 h 30833"/>
              <a:gd name="connsiteX70" fmla="*/ 142857 w 3290085"/>
              <a:gd name="connsiteY70" fmla="*/ 105 h 30833"/>
              <a:gd name="connsiteX71" fmla="*/ 189127 w 3290085"/>
              <a:gd name="connsiteY71" fmla="*/ 214 h 30833"/>
              <a:gd name="connsiteX72" fmla="*/ 236987 w 3290085"/>
              <a:gd name="connsiteY72" fmla="*/ 322 h 30833"/>
              <a:gd name="connsiteX73" fmla="*/ 258450 w 3290085"/>
              <a:gd name="connsiteY73" fmla="*/ 755 h 30833"/>
              <a:gd name="connsiteX74" fmla="*/ 261181 w 3290085"/>
              <a:gd name="connsiteY74" fmla="*/ 755 h 30833"/>
              <a:gd name="connsiteX75" fmla="*/ 309562 w 3290085"/>
              <a:gd name="connsiteY75" fmla="*/ 322 h 30833"/>
              <a:gd name="connsiteX76" fmla="*/ 367826 w 3290085"/>
              <a:gd name="connsiteY76" fmla="*/ 539 h 30833"/>
              <a:gd name="connsiteX77" fmla="*/ 400441 w 3290085"/>
              <a:gd name="connsiteY77" fmla="*/ 755 h 30833"/>
              <a:gd name="connsiteX78" fmla="*/ 494992 w 3290085"/>
              <a:gd name="connsiteY78" fmla="*/ 430 h 30833"/>
              <a:gd name="connsiteX79" fmla="*/ 541442 w 3290085"/>
              <a:gd name="connsiteY79" fmla="*/ 430 h 30833"/>
              <a:gd name="connsiteX80" fmla="*/ 558128 w 3290085"/>
              <a:gd name="connsiteY80" fmla="*/ 105 h 30833"/>
              <a:gd name="connsiteX81" fmla="*/ 621933 w 3290085"/>
              <a:gd name="connsiteY81" fmla="*/ 105 h 30833"/>
              <a:gd name="connsiteX82" fmla="*/ 668203 w 3290085"/>
              <a:gd name="connsiteY82" fmla="*/ 214 h 30833"/>
              <a:gd name="connsiteX83" fmla="*/ 716063 w 3290085"/>
              <a:gd name="connsiteY83" fmla="*/ 322 h 30833"/>
              <a:gd name="connsiteX84" fmla="*/ 737526 w 3290085"/>
              <a:gd name="connsiteY84" fmla="*/ 755 h 30833"/>
              <a:gd name="connsiteX85" fmla="*/ 740257 w 3290085"/>
              <a:gd name="connsiteY85" fmla="*/ 755 h 30833"/>
              <a:gd name="connsiteX86" fmla="*/ 788638 w 3290085"/>
              <a:gd name="connsiteY86" fmla="*/ 322 h 30833"/>
              <a:gd name="connsiteX87" fmla="*/ 846902 w 3290085"/>
              <a:gd name="connsiteY87" fmla="*/ 539 h 30833"/>
              <a:gd name="connsiteX88" fmla="*/ 879517 w 3290085"/>
              <a:gd name="connsiteY88" fmla="*/ 755 h 30833"/>
              <a:gd name="connsiteX89" fmla="*/ 974068 w 3290085"/>
              <a:gd name="connsiteY89" fmla="*/ 430 h 30833"/>
              <a:gd name="connsiteX90" fmla="*/ 1033542 w 3290085"/>
              <a:gd name="connsiteY90" fmla="*/ 430 h 30833"/>
              <a:gd name="connsiteX91" fmla="*/ 1050228 w 3290085"/>
              <a:gd name="connsiteY91" fmla="*/ 105 h 30833"/>
              <a:gd name="connsiteX92" fmla="*/ 1114033 w 3290085"/>
              <a:gd name="connsiteY92" fmla="*/ 105 h 30833"/>
              <a:gd name="connsiteX93" fmla="*/ 1160303 w 3290085"/>
              <a:gd name="connsiteY93" fmla="*/ 214 h 30833"/>
              <a:gd name="connsiteX94" fmla="*/ 1208163 w 3290085"/>
              <a:gd name="connsiteY94" fmla="*/ 322 h 30833"/>
              <a:gd name="connsiteX95" fmla="*/ 1229626 w 3290085"/>
              <a:gd name="connsiteY95" fmla="*/ 755 h 30833"/>
              <a:gd name="connsiteX96" fmla="*/ 1232357 w 3290085"/>
              <a:gd name="connsiteY96" fmla="*/ 755 h 30833"/>
              <a:gd name="connsiteX97" fmla="*/ 1280738 w 3290085"/>
              <a:gd name="connsiteY97" fmla="*/ 322 h 30833"/>
              <a:gd name="connsiteX98" fmla="*/ 1339002 w 3290085"/>
              <a:gd name="connsiteY98" fmla="*/ 539 h 30833"/>
              <a:gd name="connsiteX99" fmla="*/ 1371617 w 3290085"/>
              <a:gd name="connsiteY99" fmla="*/ 755 h 30833"/>
              <a:gd name="connsiteX100" fmla="*/ 1466168 w 3290085"/>
              <a:gd name="connsiteY100" fmla="*/ 430 h 30833"/>
              <a:gd name="connsiteX101" fmla="*/ 1539463 w 3290085"/>
              <a:gd name="connsiteY101" fmla="*/ 430 h 30833"/>
              <a:gd name="connsiteX102" fmla="*/ 1568021 w 3290085"/>
              <a:gd name="connsiteY102" fmla="*/ 2489 h 30833"/>
              <a:gd name="connsiteX103" fmla="*/ 1569394 w 3290085"/>
              <a:gd name="connsiteY103" fmla="*/ 3946 h 30833"/>
              <a:gd name="connsiteX104" fmla="*/ 1569433 w 3290085"/>
              <a:gd name="connsiteY104" fmla="*/ 3789 h 30833"/>
              <a:gd name="connsiteX105" fmla="*/ 1589847 w 3290085"/>
              <a:gd name="connsiteY105" fmla="*/ 539 h 30833"/>
              <a:gd name="connsiteX106" fmla="*/ 1612130 w 3290085"/>
              <a:gd name="connsiteY106" fmla="*/ 105 h 30833"/>
              <a:gd name="connsiteX107" fmla="*/ 1675935 w 3290085"/>
              <a:gd name="connsiteY107" fmla="*/ 105 h 30833"/>
              <a:gd name="connsiteX108" fmla="*/ 1722205 w 3290085"/>
              <a:gd name="connsiteY108" fmla="*/ 214 h 30833"/>
              <a:gd name="connsiteX109" fmla="*/ 1770065 w 3290085"/>
              <a:gd name="connsiteY109" fmla="*/ 322 h 30833"/>
              <a:gd name="connsiteX110" fmla="*/ 1791528 w 3290085"/>
              <a:gd name="connsiteY110" fmla="*/ 755 h 30833"/>
              <a:gd name="connsiteX111" fmla="*/ 1794259 w 3290085"/>
              <a:gd name="connsiteY111" fmla="*/ 755 h 30833"/>
              <a:gd name="connsiteX112" fmla="*/ 1842640 w 3290085"/>
              <a:gd name="connsiteY112" fmla="*/ 322 h 30833"/>
              <a:gd name="connsiteX113" fmla="*/ 1900904 w 3290085"/>
              <a:gd name="connsiteY113" fmla="*/ 539 h 30833"/>
              <a:gd name="connsiteX114" fmla="*/ 1933519 w 3290085"/>
              <a:gd name="connsiteY114" fmla="*/ 755 h 30833"/>
              <a:gd name="connsiteX115" fmla="*/ 2011291 w 3290085"/>
              <a:gd name="connsiteY115" fmla="*/ 488 h 30833"/>
              <a:gd name="connsiteX116" fmla="*/ 2030939 w 3290085"/>
              <a:gd name="connsiteY116" fmla="*/ 105 h 30833"/>
              <a:gd name="connsiteX117" fmla="*/ 2094744 w 3290085"/>
              <a:gd name="connsiteY117" fmla="*/ 105 h 30833"/>
              <a:gd name="connsiteX118" fmla="*/ 2141014 w 3290085"/>
              <a:gd name="connsiteY118" fmla="*/ 214 h 30833"/>
              <a:gd name="connsiteX119" fmla="*/ 2188874 w 3290085"/>
              <a:gd name="connsiteY119" fmla="*/ 322 h 30833"/>
              <a:gd name="connsiteX120" fmla="*/ 2210337 w 3290085"/>
              <a:gd name="connsiteY120" fmla="*/ 755 h 30833"/>
              <a:gd name="connsiteX121" fmla="*/ 2213068 w 3290085"/>
              <a:gd name="connsiteY121" fmla="*/ 755 h 30833"/>
              <a:gd name="connsiteX122" fmla="*/ 2240530 w 3290085"/>
              <a:gd name="connsiteY122" fmla="*/ 509 h 30833"/>
              <a:gd name="connsiteX123" fmla="*/ 2261284 w 3290085"/>
              <a:gd name="connsiteY123" fmla="*/ 105 h 30833"/>
              <a:gd name="connsiteX124" fmla="*/ 2325089 w 3290085"/>
              <a:gd name="connsiteY124" fmla="*/ 105 h 30833"/>
              <a:gd name="connsiteX125" fmla="*/ 2371359 w 3290085"/>
              <a:gd name="connsiteY125" fmla="*/ 214 h 30833"/>
              <a:gd name="connsiteX126" fmla="*/ 2419219 w 3290085"/>
              <a:gd name="connsiteY126" fmla="*/ 322 h 30833"/>
              <a:gd name="connsiteX127" fmla="*/ 2427820 w 3290085"/>
              <a:gd name="connsiteY127" fmla="*/ 496 h 30833"/>
              <a:gd name="connsiteX128" fmla="*/ 2446879 w 3290085"/>
              <a:gd name="connsiteY128" fmla="*/ 430 h 30833"/>
              <a:gd name="connsiteX129" fmla="*/ 2479727 w 3290085"/>
              <a:gd name="connsiteY129" fmla="*/ 430 h 30833"/>
              <a:gd name="connsiteX130" fmla="*/ 2491794 w 3290085"/>
              <a:gd name="connsiteY130" fmla="*/ 322 h 30833"/>
              <a:gd name="connsiteX131" fmla="*/ 2550058 w 3290085"/>
              <a:gd name="connsiteY131" fmla="*/ 539 h 30833"/>
              <a:gd name="connsiteX132" fmla="*/ 2582673 w 3290085"/>
              <a:gd name="connsiteY132" fmla="*/ 755 h 30833"/>
              <a:gd name="connsiteX133" fmla="*/ 2677224 w 3290085"/>
              <a:gd name="connsiteY133" fmla="*/ 430 h 30833"/>
              <a:gd name="connsiteX134" fmla="*/ 2715760 w 3290085"/>
              <a:gd name="connsiteY134" fmla="*/ 430 h 30833"/>
              <a:gd name="connsiteX135" fmla="*/ 2732446 w 3290085"/>
              <a:gd name="connsiteY135" fmla="*/ 105 h 30833"/>
              <a:gd name="connsiteX136" fmla="*/ 2796251 w 3290085"/>
              <a:gd name="connsiteY136" fmla="*/ 105 h 30833"/>
              <a:gd name="connsiteX137" fmla="*/ 2842521 w 3290085"/>
              <a:gd name="connsiteY137" fmla="*/ 214 h 30833"/>
              <a:gd name="connsiteX138" fmla="*/ 2890381 w 3290085"/>
              <a:gd name="connsiteY138" fmla="*/ 322 h 30833"/>
              <a:gd name="connsiteX139" fmla="*/ 2911844 w 3290085"/>
              <a:gd name="connsiteY139" fmla="*/ 755 h 30833"/>
              <a:gd name="connsiteX140" fmla="*/ 2914575 w 3290085"/>
              <a:gd name="connsiteY140" fmla="*/ 755 h 30833"/>
              <a:gd name="connsiteX141" fmla="*/ 2962956 w 3290085"/>
              <a:gd name="connsiteY141" fmla="*/ 322 h 30833"/>
              <a:gd name="connsiteX142" fmla="*/ 3021220 w 3290085"/>
              <a:gd name="connsiteY142" fmla="*/ 539 h 30833"/>
              <a:gd name="connsiteX143" fmla="*/ 3053835 w 3290085"/>
              <a:gd name="connsiteY143" fmla="*/ 755 h 30833"/>
              <a:gd name="connsiteX144" fmla="*/ 3148386 w 3290085"/>
              <a:gd name="connsiteY144" fmla="*/ 430 h 30833"/>
              <a:gd name="connsiteX145" fmla="*/ 3221681 w 3290085"/>
              <a:gd name="connsiteY145" fmla="*/ 430 h 30833"/>
              <a:gd name="connsiteX146" fmla="*/ 3250239 w 3290085"/>
              <a:gd name="connsiteY146" fmla="*/ 2489 h 30833"/>
              <a:gd name="connsiteX147" fmla="*/ 3253505 w 3290085"/>
              <a:gd name="connsiteY147" fmla="*/ 5955 h 30833"/>
              <a:gd name="connsiteX148" fmla="*/ 3247993 w 3290085"/>
              <a:gd name="connsiteY148" fmla="*/ 7147 h 30833"/>
              <a:gd name="connsiteX149" fmla="*/ 3224177 w 3290085"/>
              <a:gd name="connsiteY149" fmla="*/ 6714 h 30833"/>
              <a:gd name="connsiteX150" fmla="*/ 3108006 w 3290085"/>
              <a:gd name="connsiteY150" fmla="*/ 6714 h 30833"/>
              <a:gd name="connsiteX151" fmla="*/ 3102508 w 3290085"/>
              <a:gd name="connsiteY151" fmla="*/ 7147 h 30833"/>
              <a:gd name="connsiteX152" fmla="*/ 3113860 w 3290085"/>
              <a:gd name="connsiteY152" fmla="*/ 7689 h 30833"/>
              <a:gd name="connsiteX153" fmla="*/ 3204012 w 3290085"/>
              <a:gd name="connsiteY153" fmla="*/ 7906 h 30833"/>
              <a:gd name="connsiteX154" fmla="*/ 3231864 w 3290085"/>
              <a:gd name="connsiteY154" fmla="*/ 8122 h 30833"/>
              <a:gd name="connsiteX155" fmla="*/ 3247993 w 3290085"/>
              <a:gd name="connsiteY155" fmla="*/ 7147 h 30833"/>
              <a:gd name="connsiteX156" fmla="*/ 3256785 w 3290085"/>
              <a:gd name="connsiteY156" fmla="*/ 7797 h 30833"/>
              <a:gd name="connsiteX157" fmla="*/ 3261541 w 3290085"/>
              <a:gd name="connsiteY157" fmla="*/ 8664 h 30833"/>
              <a:gd name="connsiteX158" fmla="*/ 3264457 w 3290085"/>
              <a:gd name="connsiteY158" fmla="*/ 9964 h 30833"/>
              <a:gd name="connsiteX159" fmla="*/ 3279118 w 3290085"/>
              <a:gd name="connsiteY159" fmla="*/ 9964 h 30833"/>
              <a:gd name="connsiteX160" fmla="*/ 3290085 w 3290085"/>
              <a:gd name="connsiteY160" fmla="*/ 12347 h 30833"/>
              <a:gd name="connsiteX161" fmla="*/ 3290085 w 3290085"/>
              <a:gd name="connsiteY161" fmla="*/ 12781 h 30833"/>
              <a:gd name="connsiteX162" fmla="*/ 3286740 w 3290085"/>
              <a:gd name="connsiteY162" fmla="*/ 17439 h 30833"/>
              <a:gd name="connsiteX163" fmla="*/ 3282683 w 3290085"/>
              <a:gd name="connsiteY163" fmla="*/ 20148 h 30833"/>
              <a:gd name="connsiteX164" fmla="*/ 3255473 w 3290085"/>
              <a:gd name="connsiteY164" fmla="*/ 30006 h 30833"/>
              <a:gd name="connsiteX165" fmla="*/ 3244470 w 3290085"/>
              <a:gd name="connsiteY165" fmla="*/ 30765 h 30833"/>
              <a:gd name="connsiteX166" fmla="*/ 3225047 w 3290085"/>
              <a:gd name="connsiteY166" fmla="*/ 30765 h 30833"/>
              <a:gd name="connsiteX167" fmla="*/ 3143331 w 3290085"/>
              <a:gd name="connsiteY167" fmla="*/ 30656 h 30833"/>
              <a:gd name="connsiteX168" fmla="*/ 3024236 w 3290085"/>
              <a:gd name="connsiteY168" fmla="*/ 30115 h 30833"/>
              <a:gd name="connsiteX169" fmla="*/ 3012143 w 3290085"/>
              <a:gd name="connsiteY169" fmla="*/ 30115 h 30833"/>
              <a:gd name="connsiteX170" fmla="*/ 2985866 w 3290085"/>
              <a:gd name="connsiteY170" fmla="*/ 30331 h 30833"/>
              <a:gd name="connsiteX171" fmla="*/ 2905455 w 3290085"/>
              <a:gd name="connsiteY171" fmla="*/ 30331 h 30833"/>
              <a:gd name="connsiteX172" fmla="*/ 2891665 w 3290085"/>
              <a:gd name="connsiteY172" fmla="*/ 30115 h 30833"/>
              <a:gd name="connsiteX173" fmla="*/ 2784963 w 3290085"/>
              <a:gd name="connsiteY173" fmla="*/ 29770 h 30833"/>
              <a:gd name="connsiteX174" fmla="*/ 2784311 w 3290085"/>
              <a:gd name="connsiteY174" fmla="*/ 30006 h 30833"/>
              <a:gd name="connsiteX175" fmla="*/ 2773308 w 3290085"/>
              <a:gd name="connsiteY175" fmla="*/ 30765 h 30833"/>
              <a:gd name="connsiteX176" fmla="*/ 2753885 w 3290085"/>
              <a:gd name="connsiteY176" fmla="*/ 30765 h 30833"/>
              <a:gd name="connsiteX177" fmla="*/ 2672169 w 3290085"/>
              <a:gd name="connsiteY177" fmla="*/ 30656 h 30833"/>
              <a:gd name="connsiteX178" fmla="*/ 2553074 w 3290085"/>
              <a:gd name="connsiteY178" fmla="*/ 30115 h 30833"/>
              <a:gd name="connsiteX179" fmla="*/ 2552386 w 3290085"/>
              <a:gd name="connsiteY179" fmla="*/ 30115 h 30833"/>
              <a:gd name="connsiteX180" fmla="*/ 2542963 w 3290085"/>
              <a:gd name="connsiteY180" fmla="*/ 30765 h 30833"/>
              <a:gd name="connsiteX181" fmla="*/ 2523540 w 3290085"/>
              <a:gd name="connsiteY181" fmla="*/ 30765 h 30833"/>
              <a:gd name="connsiteX182" fmla="*/ 2441824 w 3290085"/>
              <a:gd name="connsiteY182" fmla="*/ 30656 h 30833"/>
              <a:gd name="connsiteX183" fmla="*/ 2322729 w 3290085"/>
              <a:gd name="connsiteY183" fmla="*/ 30115 h 30833"/>
              <a:gd name="connsiteX184" fmla="*/ 2310636 w 3290085"/>
              <a:gd name="connsiteY184" fmla="*/ 30115 h 30833"/>
              <a:gd name="connsiteX185" fmla="*/ 2284359 w 3290085"/>
              <a:gd name="connsiteY185" fmla="*/ 30331 h 30833"/>
              <a:gd name="connsiteX186" fmla="*/ 2203948 w 3290085"/>
              <a:gd name="connsiteY186" fmla="*/ 30331 h 30833"/>
              <a:gd name="connsiteX187" fmla="*/ 2190158 w 3290085"/>
              <a:gd name="connsiteY187" fmla="*/ 30115 h 30833"/>
              <a:gd name="connsiteX188" fmla="*/ 2135346 w 3290085"/>
              <a:gd name="connsiteY188" fmla="*/ 29938 h 30833"/>
              <a:gd name="connsiteX189" fmla="*/ 2135157 w 3290085"/>
              <a:gd name="connsiteY189" fmla="*/ 30006 h 30833"/>
              <a:gd name="connsiteX190" fmla="*/ 2124154 w 3290085"/>
              <a:gd name="connsiteY190" fmla="*/ 30765 h 30833"/>
              <a:gd name="connsiteX191" fmla="*/ 2104731 w 3290085"/>
              <a:gd name="connsiteY191" fmla="*/ 30765 h 30833"/>
              <a:gd name="connsiteX192" fmla="*/ 2023015 w 3290085"/>
              <a:gd name="connsiteY192" fmla="*/ 30656 h 30833"/>
              <a:gd name="connsiteX193" fmla="*/ 1903920 w 3290085"/>
              <a:gd name="connsiteY193" fmla="*/ 30115 h 30833"/>
              <a:gd name="connsiteX194" fmla="*/ 1891827 w 3290085"/>
              <a:gd name="connsiteY194" fmla="*/ 30115 h 30833"/>
              <a:gd name="connsiteX195" fmla="*/ 1865550 w 3290085"/>
              <a:gd name="connsiteY195" fmla="*/ 30331 h 30833"/>
              <a:gd name="connsiteX196" fmla="*/ 1785139 w 3290085"/>
              <a:gd name="connsiteY196" fmla="*/ 30331 h 30833"/>
              <a:gd name="connsiteX197" fmla="*/ 1771349 w 3290085"/>
              <a:gd name="connsiteY197" fmla="*/ 30115 h 30833"/>
              <a:gd name="connsiteX198" fmla="*/ 1603859 w 3290085"/>
              <a:gd name="connsiteY198" fmla="*/ 29573 h 30833"/>
              <a:gd name="connsiteX199" fmla="*/ 1576756 w 3290085"/>
              <a:gd name="connsiteY199" fmla="*/ 29681 h 30833"/>
              <a:gd name="connsiteX200" fmla="*/ 1574487 w 3290085"/>
              <a:gd name="connsiteY200" fmla="*/ 29560 h 30833"/>
              <a:gd name="connsiteX201" fmla="*/ 1573255 w 3290085"/>
              <a:gd name="connsiteY201" fmla="*/ 30006 h 30833"/>
              <a:gd name="connsiteX202" fmla="*/ 1562252 w 3290085"/>
              <a:gd name="connsiteY202" fmla="*/ 30765 h 30833"/>
              <a:gd name="connsiteX203" fmla="*/ 1542829 w 3290085"/>
              <a:gd name="connsiteY203" fmla="*/ 30765 h 30833"/>
              <a:gd name="connsiteX204" fmla="*/ 1461113 w 3290085"/>
              <a:gd name="connsiteY204" fmla="*/ 30656 h 30833"/>
              <a:gd name="connsiteX205" fmla="*/ 1342018 w 3290085"/>
              <a:gd name="connsiteY205" fmla="*/ 30115 h 30833"/>
              <a:gd name="connsiteX206" fmla="*/ 1329925 w 3290085"/>
              <a:gd name="connsiteY206" fmla="*/ 30115 h 30833"/>
              <a:gd name="connsiteX207" fmla="*/ 1303648 w 3290085"/>
              <a:gd name="connsiteY207" fmla="*/ 30331 h 30833"/>
              <a:gd name="connsiteX208" fmla="*/ 1223237 w 3290085"/>
              <a:gd name="connsiteY208" fmla="*/ 30331 h 30833"/>
              <a:gd name="connsiteX209" fmla="*/ 1209447 w 3290085"/>
              <a:gd name="connsiteY209" fmla="*/ 30115 h 30833"/>
              <a:gd name="connsiteX210" fmla="*/ 1081993 w 3290085"/>
              <a:gd name="connsiteY210" fmla="*/ 29703 h 30833"/>
              <a:gd name="connsiteX211" fmla="*/ 1081155 w 3290085"/>
              <a:gd name="connsiteY211" fmla="*/ 30006 h 30833"/>
              <a:gd name="connsiteX212" fmla="*/ 1070152 w 3290085"/>
              <a:gd name="connsiteY212" fmla="*/ 30765 h 30833"/>
              <a:gd name="connsiteX213" fmla="*/ 1050729 w 3290085"/>
              <a:gd name="connsiteY213" fmla="*/ 30765 h 30833"/>
              <a:gd name="connsiteX214" fmla="*/ 969013 w 3290085"/>
              <a:gd name="connsiteY214" fmla="*/ 30656 h 30833"/>
              <a:gd name="connsiteX215" fmla="*/ 849918 w 3290085"/>
              <a:gd name="connsiteY215" fmla="*/ 30115 h 30833"/>
              <a:gd name="connsiteX216" fmla="*/ 837825 w 3290085"/>
              <a:gd name="connsiteY216" fmla="*/ 30115 h 30833"/>
              <a:gd name="connsiteX217" fmla="*/ 811548 w 3290085"/>
              <a:gd name="connsiteY217" fmla="*/ 30331 h 30833"/>
              <a:gd name="connsiteX218" fmla="*/ 731137 w 3290085"/>
              <a:gd name="connsiteY218" fmla="*/ 30331 h 30833"/>
              <a:gd name="connsiteX219" fmla="*/ 717347 w 3290085"/>
              <a:gd name="connsiteY219" fmla="*/ 30115 h 30833"/>
              <a:gd name="connsiteX220" fmla="*/ 602801 w 3290085"/>
              <a:gd name="connsiteY220" fmla="*/ 29744 h 30833"/>
              <a:gd name="connsiteX221" fmla="*/ 602079 w 3290085"/>
              <a:gd name="connsiteY221" fmla="*/ 30006 h 30833"/>
              <a:gd name="connsiteX222" fmla="*/ 591076 w 3290085"/>
              <a:gd name="connsiteY222" fmla="*/ 30765 h 30833"/>
              <a:gd name="connsiteX223" fmla="*/ 571653 w 3290085"/>
              <a:gd name="connsiteY223" fmla="*/ 30765 h 30833"/>
              <a:gd name="connsiteX224" fmla="*/ 489937 w 3290085"/>
              <a:gd name="connsiteY224" fmla="*/ 30656 h 30833"/>
              <a:gd name="connsiteX225" fmla="*/ 370842 w 3290085"/>
              <a:gd name="connsiteY225" fmla="*/ 30115 h 30833"/>
              <a:gd name="connsiteX226" fmla="*/ 358749 w 3290085"/>
              <a:gd name="connsiteY226" fmla="*/ 30115 h 30833"/>
              <a:gd name="connsiteX227" fmla="*/ 332472 w 3290085"/>
              <a:gd name="connsiteY227" fmla="*/ 30331 h 30833"/>
              <a:gd name="connsiteX228" fmla="*/ 252061 w 3290085"/>
              <a:gd name="connsiteY228" fmla="*/ 30331 h 30833"/>
              <a:gd name="connsiteX229" fmla="*/ 238271 w 3290085"/>
              <a:gd name="connsiteY229" fmla="*/ 30115 h 30833"/>
              <a:gd name="connsiteX230" fmla="*/ 70781 w 3290085"/>
              <a:gd name="connsiteY230" fmla="*/ 29573 h 30833"/>
              <a:gd name="connsiteX231" fmla="*/ 43678 w 3290085"/>
              <a:gd name="connsiteY231" fmla="*/ 29681 h 30833"/>
              <a:gd name="connsiteX232" fmla="*/ 13216 w 3290085"/>
              <a:gd name="connsiteY232" fmla="*/ 28056 h 30833"/>
              <a:gd name="connsiteX233" fmla="*/ 7633 w 3290085"/>
              <a:gd name="connsiteY233" fmla="*/ 19931 h 3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3290085" h="30832">
                <a:moveTo>
                  <a:pt x="2928358" y="7039"/>
                </a:moveTo>
                <a:lnTo>
                  <a:pt x="2929692" y="7580"/>
                </a:lnTo>
                <a:cubicBezTo>
                  <a:pt x="2930455" y="7472"/>
                  <a:pt x="2931154" y="7255"/>
                  <a:pt x="2931368" y="7147"/>
                </a:cubicBezTo>
                <a:lnTo>
                  <a:pt x="2931368" y="7039"/>
                </a:lnTo>
                <a:cubicBezTo>
                  <a:pt x="2930384" y="7039"/>
                  <a:pt x="2929378" y="7039"/>
                  <a:pt x="2928358" y="7039"/>
                </a:cubicBezTo>
                <a:close/>
                <a:moveTo>
                  <a:pt x="2631346" y="7147"/>
                </a:moveTo>
                <a:cubicBezTo>
                  <a:pt x="2634640" y="7364"/>
                  <a:pt x="2639033" y="7689"/>
                  <a:pt x="2642698" y="7689"/>
                </a:cubicBezTo>
                <a:lnTo>
                  <a:pt x="2688743" y="7800"/>
                </a:lnTo>
                <a:lnTo>
                  <a:pt x="2689016" y="6714"/>
                </a:lnTo>
                <a:lnTo>
                  <a:pt x="2636844" y="6714"/>
                </a:lnTo>
                <a:close/>
                <a:moveTo>
                  <a:pt x="2457196" y="7039"/>
                </a:moveTo>
                <a:lnTo>
                  <a:pt x="2458530" y="7580"/>
                </a:lnTo>
                <a:cubicBezTo>
                  <a:pt x="2459293" y="7472"/>
                  <a:pt x="2459992" y="7255"/>
                  <a:pt x="2460206" y="7147"/>
                </a:cubicBezTo>
                <a:lnTo>
                  <a:pt x="2460206" y="7039"/>
                </a:lnTo>
                <a:cubicBezTo>
                  <a:pt x="2459222" y="7039"/>
                  <a:pt x="2458216" y="7039"/>
                  <a:pt x="2457196" y="7039"/>
                </a:cubicBezTo>
                <a:close/>
                <a:moveTo>
                  <a:pt x="1982192" y="7147"/>
                </a:moveTo>
                <a:lnTo>
                  <a:pt x="1987339" y="7393"/>
                </a:lnTo>
                <a:lnTo>
                  <a:pt x="1987505" y="6729"/>
                </a:lnTo>
                <a:close/>
                <a:moveTo>
                  <a:pt x="1808042" y="7039"/>
                </a:moveTo>
                <a:lnTo>
                  <a:pt x="1809376" y="7580"/>
                </a:lnTo>
                <a:cubicBezTo>
                  <a:pt x="1810139" y="7472"/>
                  <a:pt x="1810838" y="7255"/>
                  <a:pt x="1811052" y="7147"/>
                </a:cubicBezTo>
                <a:lnTo>
                  <a:pt x="1811052" y="7039"/>
                </a:lnTo>
                <a:cubicBezTo>
                  <a:pt x="1810068" y="7039"/>
                  <a:pt x="1809062" y="7039"/>
                  <a:pt x="1808042" y="7039"/>
                </a:cubicBezTo>
                <a:close/>
                <a:moveTo>
                  <a:pt x="1420290" y="7147"/>
                </a:moveTo>
                <a:cubicBezTo>
                  <a:pt x="1423584" y="7364"/>
                  <a:pt x="1427977" y="7689"/>
                  <a:pt x="1431642" y="7689"/>
                </a:cubicBezTo>
                <a:lnTo>
                  <a:pt x="1521794" y="7906"/>
                </a:lnTo>
                <a:cubicBezTo>
                  <a:pt x="1531320" y="8122"/>
                  <a:pt x="1540846" y="8339"/>
                  <a:pt x="1549646" y="8122"/>
                </a:cubicBezTo>
                <a:cubicBezTo>
                  <a:pt x="1555871" y="8014"/>
                  <a:pt x="1560634" y="8122"/>
                  <a:pt x="1565775" y="7147"/>
                </a:cubicBezTo>
                <a:lnTo>
                  <a:pt x="1568540" y="7352"/>
                </a:lnTo>
                <a:lnTo>
                  <a:pt x="1568753" y="6503"/>
                </a:lnTo>
                <a:lnTo>
                  <a:pt x="1565775" y="7147"/>
                </a:lnTo>
                <a:cubicBezTo>
                  <a:pt x="1557354" y="6172"/>
                  <a:pt x="1549289" y="6714"/>
                  <a:pt x="1541959" y="6714"/>
                </a:cubicBezTo>
                <a:cubicBezTo>
                  <a:pt x="1502741" y="6714"/>
                  <a:pt x="1463901" y="6605"/>
                  <a:pt x="1425788" y="6714"/>
                </a:cubicBezTo>
                <a:close/>
                <a:moveTo>
                  <a:pt x="1246140" y="7039"/>
                </a:moveTo>
                <a:lnTo>
                  <a:pt x="1247474" y="7580"/>
                </a:lnTo>
                <a:cubicBezTo>
                  <a:pt x="1248237" y="7472"/>
                  <a:pt x="1248936" y="7255"/>
                  <a:pt x="1249150" y="7147"/>
                </a:cubicBezTo>
                <a:lnTo>
                  <a:pt x="1249150" y="7039"/>
                </a:lnTo>
                <a:cubicBezTo>
                  <a:pt x="1248166" y="7039"/>
                  <a:pt x="1247160" y="7039"/>
                  <a:pt x="1246140" y="7039"/>
                </a:cubicBezTo>
                <a:close/>
                <a:moveTo>
                  <a:pt x="928190" y="7147"/>
                </a:moveTo>
                <a:cubicBezTo>
                  <a:pt x="931484" y="7364"/>
                  <a:pt x="935877" y="7689"/>
                  <a:pt x="939542" y="7689"/>
                </a:cubicBezTo>
                <a:lnTo>
                  <a:pt x="1006513" y="7850"/>
                </a:lnTo>
                <a:lnTo>
                  <a:pt x="1006798" y="6714"/>
                </a:lnTo>
                <a:lnTo>
                  <a:pt x="933688" y="6714"/>
                </a:lnTo>
                <a:close/>
                <a:moveTo>
                  <a:pt x="754040" y="7039"/>
                </a:moveTo>
                <a:lnTo>
                  <a:pt x="755374" y="7580"/>
                </a:lnTo>
                <a:cubicBezTo>
                  <a:pt x="756137" y="7472"/>
                  <a:pt x="756836" y="7255"/>
                  <a:pt x="757050" y="7147"/>
                </a:cubicBezTo>
                <a:lnTo>
                  <a:pt x="757050" y="7039"/>
                </a:lnTo>
                <a:cubicBezTo>
                  <a:pt x="756066" y="7039"/>
                  <a:pt x="755060" y="7039"/>
                  <a:pt x="754040" y="7039"/>
                </a:cubicBezTo>
                <a:close/>
                <a:moveTo>
                  <a:pt x="449114" y="7147"/>
                </a:moveTo>
                <a:cubicBezTo>
                  <a:pt x="452408" y="7364"/>
                  <a:pt x="456801" y="7689"/>
                  <a:pt x="460466" y="7689"/>
                </a:cubicBezTo>
                <a:lnTo>
                  <a:pt x="514421" y="7819"/>
                </a:lnTo>
                <a:lnTo>
                  <a:pt x="514698" y="6714"/>
                </a:lnTo>
                <a:lnTo>
                  <a:pt x="454612" y="6714"/>
                </a:lnTo>
                <a:close/>
                <a:moveTo>
                  <a:pt x="274964" y="7039"/>
                </a:moveTo>
                <a:lnTo>
                  <a:pt x="276298" y="7580"/>
                </a:lnTo>
                <a:cubicBezTo>
                  <a:pt x="277061" y="7472"/>
                  <a:pt x="277760" y="7255"/>
                  <a:pt x="277974" y="7147"/>
                </a:cubicBezTo>
                <a:lnTo>
                  <a:pt x="277974" y="7039"/>
                </a:lnTo>
                <a:cubicBezTo>
                  <a:pt x="276990" y="7039"/>
                  <a:pt x="275984" y="7039"/>
                  <a:pt x="274964" y="7039"/>
                </a:cubicBezTo>
                <a:close/>
                <a:moveTo>
                  <a:pt x="7633" y="19931"/>
                </a:moveTo>
                <a:cubicBezTo>
                  <a:pt x="12275" y="18522"/>
                  <a:pt x="18585" y="17764"/>
                  <a:pt x="24889" y="17006"/>
                </a:cubicBezTo>
                <a:cubicBezTo>
                  <a:pt x="29602" y="16247"/>
                  <a:pt x="34386" y="16247"/>
                  <a:pt x="37503" y="15489"/>
                </a:cubicBezTo>
                <a:cubicBezTo>
                  <a:pt x="40619" y="14731"/>
                  <a:pt x="43742" y="14081"/>
                  <a:pt x="43670" y="13322"/>
                </a:cubicBezTo>
                <a:cubicBezTo>
                  <a:pt x="43564" y="12347"/>
                  <a:pt x="38786" y="12347"/>
                  <a:pt x="34001" y="12347"/>
                </a:cubicBezTo>
                <a:cubicBezTo>
                  <a:pt x="30807" y="12347"/>
                  <a:pt x="26029" y="12347"/>
                  <a:pt x="21209" y="12022"/>
                </a:cubicBezTo>
                <a:cubicBezTo>
                  <a:pt x="19619" y="12022"/>
                  <a:pt x="19512" y="10939"/>
                  <a:pt x="19512" y="10939"/>
                </a:cubicBezTo>
                <a:cubicBezTo>
                  <a:pt x="22671" y="10614"/>
                  <a:pt x="25823" y="10181"/>
                  <a:pt x="29010" y="10181"/>
                </a:cubicBezTo>
                <a:cubicBezTo>
                  <a:pt x="33759" y="9747"/>
                  <a:pt x="36911" y="9422"/>
                  <a:pt x="35214" y="8339"/>
                </a:cubicBezTo>
                <a:cubicBezTo>
                  <a:pt x="30251" y="6605"/>
                  <a:pt x="31713" y="5197"/>
                  <a:pt x="36355" y="3789"/>
                </a:cubicBezTo>
                <a:cubicBezTo>
                  <a:pt x="40932" y="1622"/>
                  <a:pt x="47243" y="972"/>
                  <a:pt x="56769" y="539"/>
                </a:cubicBezTo>
                <a:cubicBezTo>
                  <a:pt x="64706" y="105"/>
                  <a:pt x="71087" y="105"/>
                  <a:pt x="79052" y="105"/>
                </a:cubicBezTo>
                <a:cubicBezTo>
                  <a:pt x="99845" y="647"/>
                  <a:pt x="122099" y="-111"/>
                  <a:pt x="142857" y="105"/>
                </a:cubicBezTo>
                <a:cubicBezTo>
                  <a:pt x="158800" y="-3"/>
                  <a:pt x="173218" y="647"/>
                  <a:pt x="189127" y="214"/>
                </a:cubicBezTo>
                <a:cubicBezTo>
                  <a:pt x="205035" y="-220"/>
                  <a:pt x="221007" y="105"/>
                  <a:pt x="236987" y="322"/>
                </a:cubicBezTo>
                <a:cubicBezTo>
                  <a:pt x="244988" y="647"/>
                  <a:pt x="258450" y="755"/>
                  <a:pt x="258450" y="755"/>
                </a:cubicBezTo>
                <a:cubicBezTo>
                  <a:pt x="259363" y="755"/>
                  <a:pt x="260283" y="755"/>
                  <a:pt x="261181" y="755"/>
                </a:cubicBezTo>
                <a:cubicBezTo>
                  <a:pt x="277310" y="647"/>
                  <a:pt x="293069" y="755"/>
                  <a:pt x="309562" y="322"/>
                </a:cubicBezTo>
                <a:cubicBezTo>
                  <a:pt x="328251" y="-3"/>
                  <a:pt x="347668" y="972"/>
                  <a:pt x="367826" y="539"/>
                </a:cubicBezTo>
                <a:cubicBezTo>
                  <a:pt x="378094" y="214"/>
                  <a:pt x="389816" y="539"/>
                  <a:pt x="400441" y="755"/>
                </a:cubicBezTo>
                <a:cubicBezTo>
                  <a:pt x="431951" y="864"/>
                  <a:pt x="463475" y="214"/>
                  <a:pt x="494992" y="430"/>
                </a:cubicBezTo>
                <a:lnTo>
                  <a:pt x="541442" y="430"/>
                </a:lnTo>
                <a:lnTo>
                  <a:pt x="558128" y="105"/>
                </a:lnTo>
                <a:cubicBezTo>
                  <a:pt x="578921" y="647"/>
                  <a:pt x="601175" y="-111"/>
                  <a:pt x="621933" y="105"/>
                </a:cubicBezTo>
                <a:cubicBezTo>
                  <a:pt x="637876" y="-3"/>
                  <a:pt x="652294" y="647"/>
                  <a:pt x="668203" y="214"/>
                </a:cubicBezTo>
                <a:cubicBezTo>
                  <a:pt x="684111" y="-220"/>
                  <a:pt x="700083" y="105"/>
                  <a:pt x="716063" y="322"/>
                </a:cubicBezTo>
                <a:cubicBezTo>
                  <a:pt x="724064" y="647"/>
                  <a:pt x="737526" y="755"/>
                  <a:pt x="737526" y="755"/>
                </a:cubicBezTo>
                <a:cubicBezTo>
                  <a:pt x="738439" y="755"/>
                  <a:pt x="739359" y="755"/>
                  <a:pt x="740257" y="755"/>
                </a:cubicBezTo>
                <a:cubicBezTo>
                  <a:pt x="756386" y="647"/>
                  <a:pt x="772145" y="755"/>
                  <a:pt x="788638" y="322"/>
                </a:cubicBezTo>
                <a:cubicBezTo>
                  <a:pt x="807327" y="-3"/>
                  <a:pt x="826744" y="972"/>
                  <a:pt x="846902" y="539"/>
                </a:cubicBezTo>
                <a:cubicBezTo>
                  <a:pt x="857170" y="214"/>
                  <a:pt x="868892" y="539"/>
                  <a:pt x="879517" y="755"/>
                </a:cubicBezTo>
                <a:cubicBezTo>
                  <a:pt x="911027" y="864"/>
                  <a:pt x="942551" y="214"/>
                  <a:pt x="974068" y="430"/>
                </a:cubicBezTo>
                <a:lnTo>
                  <a:pt x="1033542" y="430"/>
                </a:lnTo>
                <a:lnTo>
                  <a:pt x="1050228" y="105"/>
                </a:lnTo>
                <a:cubicBezTo>
                  <a:pt x="1071021" y="647"/>
                  <a:pt x="1093275" y="-111"/>
                  <a:pt x="1114033" y="105"/>
                </a:cubicBezTo>
                <a:cubicBezTo>
                  <a:pt x="1129976" y="-3"/>
                  <a:pt x="1144394" y="647"/>
                  <a:pt x="1160303" y="214"/>
                </a:cubicBezTo>
                <a:cubicBezTo>
                  <a:pt x="1176211" y="-220"/>
                  <a:pt x="1192183" y="105"/>
                  <a:pt x="1208163" y="322"/>
                </a:cubicBezTo>
                <a:cubicBezTo>
                  <a:pt x="1216164" y="647"/>
                  <a:pt x="1229626" y="755"/>
                  <a:pt x="1229626" y="755"/>
                </a:cubicBezTo>
                <a:cubicBezTo>
                  <a:pt x="1230539" y="755"/>
                  <a:pt x="1231459" y="755"/>
                  <a:pt x="1232357" y="755"/>
                </a:cubicBezTo>
                <a:cubicBezTo>
                  <a:pt x="1248486" y="647"/>
                  <a:pt x="1264245" y="755"/>
                  <a:pt x="1280738" y="322"/>
                </a:cubicBezTo>
                <a:cubicBezTo>
                  <a:pt x="1299427" y="-3"/>
                  <a:pt x="1318844" y="972"/>
                  <a:pt x="1339002" y="539"/>
                </a:cubicBezTo>
                <a:cubicBezTo>
                  <a:pt x="1349270" y="214"/>
                  <a:pt x="1360992" y="539"/>
                  <a:pt x="1371617" y="755"/>
                </a:cubicBezTo>
                <a:cubicBezTo>
                  <a:pt x="1403127" y="864"/>
                  <a:pt x="1434651" y="214"/>
                  <a:pt x="1466168" y="430"/>
                </a:cubicBezTo>
                <a:cubicBezTo>
                  <a:pt x="1490355" y="539"/>
                  <a:pt x="1514906" y="430"/>
                  <a:pt x="1539463" y="430"/>
                </a:cubicBezTo>
                <a:cubicBezTo>
                  <a:pt x="1550081" y="647"/>
                  <a:pt x="1558873" y="1297"/>
                  <a:pt x="1568021" y="2489"/>
                </a:cubicBezTo>
                <a:lnTo>
                  <a:pt x="1569394" y="3946"/>
                </a:lnTo>
                <a:lnTo>
                  <a:pt x="1569433" y="3789"/>
                </a:lnTo>
                <a:cubicBezTo>
                  <a:pt x="1574010" y="1622"/>
                  <a:pt x="1580321" y="972"/>
                  <a:pt x="1589847" y="539"/>
                </a:cubicBezTo>
                <a:cubicBezTo>
                  <a:pt x="1597784" y="105"/>
                  <a:pt x="1604165" y="105"/>
                  <a:pt x="1612130" y="105"/>
                </a:cubicBezTo>
                <a:cubicBezTo>
                  <a:pt x="1632923" y="647"/>
                  <a:pt x="1655177" y="-111"/>
                  <a:pt x="1675935" y="105"/>
                </a:cubicBezTo>
                <a:cubicBezTo>
                  <a:pt x="1691878" y="-3"/>
                  <a:pt x="1706296" y="647"/>
                  <a:pt x="1722205" y="214"/>
                </a:cubicBezTo>
                <a:cubicBezTo>
                  <a:pt x="1738113" y="-220"/>
                  <a:pt x="1754085" y="105"/>
                  <a:pt x="1770065" y="322"/>
                </a:cubicBezTo>
                <a:cubicBezTo>
                  <a:pt x="1778066" y="647"/>
                  <a:pt x="1791528" y="755"/>
                  <a:pt x="1791528" y="755"/>
                </a:cubicBezTo>
                <a:cubicBezTo>
                  <a:pt x="1792441" y="755"/>
                  <a:pt x="1793361" y="755"/>
                  <a:pt x="1794259" y="755"/>
                </a:cubicBezTo>
                <a:cubicBezTo>
                  <a:pt x="1810388" y="647"/>
                  <a:pt x="1826147" y="755"/>
                  <a:pt x="1842640" y="322"/>
                </a:cubicBezTo>
                <a:cubicBezTo>
                  <a:pt x="1861329" y="-3"/>
                  <a:pt x="1880746" y="972"/>
                  <a:pt x="1900904" y="539"/>
                </a:cubicBezTo>
                <a:cubicBezTo>
                  <a:pt x="1911172" y="214"/>
                  <a:pt x="1922894" y="539"/>
                  <a:pt x="1933519" y="755"/>
                </a:cubicBezTo>
                <a:lnTo>
                  <a:pt x="2011291" y="488"/>
                </a:lnTo>
                <a:lnTo>
                  <a:pt x="2030939" y="105"/>
                </a:lnTo>
                <a:cubicBezTo>
                  <a:pt x="2051732" y="647"/>
                  <a:pt x="2073986" y="-111"/>
                  <a:pt x="2094744" y="105"/>
                </a:cubicBezTo>
                <a:cubicBezTo>
                  <a:pt x="2110687" y="-3"/>
                  <a:pt x="2125105" y="647"/>
                  <a:pt x="2141014" y="214"/>
                </a:cubicBezTo>
                <a:cubicBezTo>
                  <a:pt x="2156922" y="-220"/>
                  <a:pt x="2172894" y="105"/>
                  <a:pt x="2188874" y="322"/>
                </a:cubicBezTo>
                <a:cubicBezTo>
                  <a:pt x="2196875" y="647"/>
                  <a:pt x="2210337" y="755"/>
                  <a:pt x="2210337" y="755"/>
                </a:cubicBezTo>
                <a:cubicBezTo>
                  <a:pt x="2211250" y="755"/>
                  <a:pt x="2212170" y="755"/>
                  <a:pt x="2213068" y="755"/>
                </a:cubicBezTo>
                <a:lnTo>
                  <a:pt x="2240530" y="509"/>
                </a:lnTo>
                <a:lnTo>
                  <a:pt x="2261284" y="105"/>
                </a:lnTo>
                <a:cubicBezTo>
                  <a:pt x="2282077" y="647"/>
                  <a:pt x="2304331" y="-111"/>
                  <a:pt x="2325089" y="105"/>
                </a:cubicBezTo>
                <a:cubicBezTo>
                  <a:pt x="2341032" y="-3"/>
                  <a:pt x="2355450" y="647"/>
                  <a:pt x="2371359" y="214"/>
                </a:cubicBezTo>
                <a:cubicBezTo>
                  <a:pt x="2387267" y="-220"/>
                  <a:pt x="2403239" y="105"/>
                  <a:pt x="2419219" y="322"/>
                </a:cubicBezTo>
                <a:lnTo>
                  <a:pt x="2427820" y="496"/>
                </a:lnTo>
                <a:lnTo>
                  <a:pt x="2446879" y="430"/>
                </a:lnTo>
                <a:lnTo>
                  <a:pt x="2479727" y="430"/>
                </a:lnTo>
                <a:lnTo>
                  <a:pt x="2491794" y="322"/>
                </a:lnTo>
                <a:cubicBezTo>
                  <a:pt x="2510483" y="-3"/>
                  <a:pt x="2529900" y="972"/>
                  <a:pt x="2550058" y="539"/>
                </a:cubicBezTo>
                <a:cubicBezTo>
                  <a:pt x="2560326" y="214"/>
                  <a:pt x="2572048" y="539"/>
                  <a:pt x="2582673" y="755"/>
                </a:cubicBezTo>
                <a:cubicBezTo>
                  <a:pt x="2614183" y="864"/>
                  <a:pt x="2645707" y="214"/>
                  <a:pt x="2677224" y="430"/>
                </a:cubicBezTo>
                <a:lnTo>
                  <a:pt x="2715760" y="430"/>
                </a:lnTo>
                <a:lnTo>
                  <a:pt x="2732446" y="105"/>
                </a:lnTo>
                <a:cubicBezTo>
                  <a:pt x="2753239" y="647"/>
                  <a:pt x="2775493" y="-111"/>
                  <a:pt x="2796251" y="105"/>
                </a:cubicBezTo>
                <a:cubicBezTo>
                  <a:pt x="2812194" y="-3"/>
                  <a:pt x="2826612" y="647"/>
                  <a:pt x="2842521" y="214"/>
                </a:cubicBezTo>
                <a:cubicBezTo>
                  <a:pt x="2858429" y="-220"/>
                  <a:pt x="2874401" y="105"/>
                  <a:pt x="2890381" y="322"/>
                </a:cubicBezTo>
                <a:cubicBezTo>
                  <a:pt x="2898382" y="647"/>
                  <a:pt x="2911844" y="755"/>
                  <a:pt x="2911844" y="755"/>
                </a:cubicBezTo>
                <a:cubicBezTo>
                  <a:pt x="2912757" y="755"/>
                  <a:pt x="2913677" y="755"/>
                  <a:pt x="2914575" y="755"/>
                </a:cubicBezTo>
                <a:cubicBezTo>
                  <a:pt x="2930704" y="647"/>
                  <a:pt x="2946463" y="755"/>
                  <a:pt x="2962956" y="322"/>
                </a:cubicBezTo>
                <a:cubicBezTo>
                  <a:pt x="2981645" y="-3"/>
                  <a:pt x="3001062" y="972"/>
                  <a:pt x="3021220" y="539"/>
                </a:cubicBezTo>
                <a:cubicBezTo>
                  <a:pt x="3031488" y="214"/>
                  <a:pt x="3043210" y="539"/>
                  <a:pt x="3053835" y="755"/>
                </a:cubicBezTo>
                <a:cubicBezTo>
                  <a:pt x="3085345" y="864"/>
                  <a:pt x="3116869" y="214"/>
                  <a:pt x="3148386" y="430"/>
                </a:cubicBezTo>
                <a:cubicBezTo>
                  <a:pt x="3172573" y="539"/>
                  <a:pt x="3197124" y="430"/>
                  <a:pt x="3221681" y="430"/>
                </a:cubicBezTo>
                <a:cubicBezTo>
                  <a:pt x="3232299" y="647"/>
                  <a:pt x="3241091" y="1297"/>
                  <a:pt x="3250239" y="2489"/>
                </a:cubicBezTo>
                <a:cubicBezTo>
                  <a:pt x="3257562" y="3247"/>
                  <a:pt x="3258282" y="4439"/>
                  <a:pt x="3253505" y="5955"/>
                </a:cubicBezTo>
                <a:cubicBezTo>
                  <a:pt x="3252763" y="6389"/>
                  <a:pt x="3249833" y="6714"/>
                  <a:pt x="3247993" y="7147"/>
                </a:cubicBezTo>
                <a:cubicBezTo>
                  <a:pt x="3239572" y="6172"/>
                  <a:pt x="3231507" y="6714"/>
                  <a:pt x="3224177" y="6714"/>
                </a:cubicBezTo>
                <a:cubicBezTo>
                  <a:pt x="3184959" y="6714"/>
                  <a:pt x="3146119" y="6605"/>
                  <a:pt x="3108006" y="6714"/>
                </a:cubicBezTo>
                <a:lnTo>
                  <a:pt x="3102508" y="7147"/>
                </a:lnTo>
                <a:cubicBezTo>
                  <a:pt x="3105802" y="7364"/>
                  <a:pt x="3110195" y="7689"/>
                  <a:pt x="3113860" y="7689"/>
                </a:cubicBezTo>
                <a:lnTo>
                  <a:pt x="3204012" y="7906"/>
                </a:lnTo>
                <a:cubicBezTo>
                  <a:pt x="3213538" y="8122"/>
                  <a:pt x="3223064" y="8339"/>
                  <a:pt x="3231864" y="8122"/>
                </a:cubicBezTo>
                <a:cubicBezTo>
                  <a:pt x="3238089" y="8014"/>
                  <a:pt x="3242852" y="8122"/>
                  <a:pt x="3247993" y="7147"/>
                </a:cubicBezTo>
                <a:cubicBezTo>
                  <a:pt x="3250553" y="7797"/>
                  <a:pt x="3254218" y="7797"/>
                  <a:pt x="3256785" y="7797"/>
                </a:cubicBezTo>
                <a:cubicBezTo>
                  <a:pt x="3258981" y="7906"/>
                  <a:pt x="3261912" y="8447"/>
                  <a:pt x="3261541" y="8664"/>
                </a:cubicBezTo>
                <a:cubicBezTo>
                  <a:pt x="3261898" y="9206"/>
                  <a:pt x="3259694" y="9964"/>
                  <a:pt x="3264457" y="9964"/>
                </a:cubicBezTo>
                <a:lnTo>
                  <a:pt x="3279118" y="9964"/>
                </a:lnTo>
                <a:cubicBezTo>
                  <a:pt x="3286441" y="9964"/>
                  <a:pt x="3290099" y="10722"/>
                  <a:pt x="3290085" y="12347"/>
                </a:cubicBezTo>
                <a:lnTo>
                  <a:pt x="3290085" y="12781"/>
                </a:lnTo>
                <a:cubicBezTo>
                  <a:pt x="3290070" y="14406"/>
                  <a:pt x="3287853" y="15922"/>
                  <a:pt x="3286740" y="17439"/>
                </a:cubicBezTo>
                <a:cubicBezTo>
                  <a:pt x="3285264" y="18414"/>
                  <a:pt x="3282690" y="19389"/>
                  <a:pt x="3282683" y="20148"/>
                </a:cubicBezTo>
                <a:cubicBezTo>
                  <a:pt x="3284102" y="24806"/>
                  <a:pt x="3268329" y="27189"/>
                  <a:pt x="3255473" y="30006"/>
                </a:cubicBezTo>
                <a:cubicBezTo>
                  <a:pt x="3253270" y="30765"/>
                  <a:pt x="3248136" y="30765"/>
                  <a:pt x="3244470" y="30765"/>
                </a:cubicBezTo>
                <a:lnTo>
                  <a:pt x="3225047" y="30765"/>
                </a:lnTo>
                <a:cubicBezTo>
                  <a:pt x="3198300" y="30656"/>
                  <a:pt x="3171183" y="30873"/>
                  <a:pt x="3143331" y="30656"/>
                </a:cubicBezTo>
                <a:cubicBezTo>
                  <a:pt x="3103022" y="30656"/>
                  <a:pt x="3064174" y="31306"/>
                  <a:pt x="3024236" y="30115"/>
                </a:cubicBezTo>
                <a:lnTo>
                  <a:pt x="3012143" y="30115"/>
                </a:lnTo>
                <a:cubicBezTo>
                  <a:pt x="3003286" y="30115"/>
                  <a:pt x="2994530" y="30331"/>
                  <a:pt x="2985866" y="30331"/>
                </a:cubicBezTo>
                <a:lnTo>
                  <a:pt x="2905455" y="30331"/>
                </a:lnTo>
                <a:cubicBezTo>
                  <a:pt x="2900685" y="30440"/>
                  <a:pt x="2896200" y="30331"/>
                  <a:pt x="2891665" y="30115"/>
                </a:cubicBezTo>
                <a:lnTo>
                  <a:pt x="2784963" y="29770"/>
                </a:lnTo>
                <a:lnTo>
                  <a:pt x="2784311" y="30006"/>
                </a:lnTo>
                <a:cubicBezTo>
                  <a:pt x="2782108" y="30765"/>
                  <a:pt x="2776974" y="30765"/>
                  <a:pt x="2773308" y="30765"/>
                </a:cubicBezTo>
                <a:lnTo>
                  <a:pt x="2753885" y="30765"/>
                </a:lnTo>
                <a:cubicBezTo>
                  <a:pt x="2727138" y="30656"/>
                  <a:pt x="2700021" y="30873"/>
                  <a:pt x="2672169" y="30656"/>
                </a:cubicBezTo>
                <a:cubicBezTo>
                  <a:pt x="2631860" y="30656"/>
                  <a:pt x="2593012" y="31306"/>
                  <a:pt x="2553074" y="30115"/>
                </a:cubicBezTo>
                <a:lnTo>
                  <a:pt x="2552386" y="30115"/>
                </a:lnTo>
                <a:lnTo>
                  <a:pt x="2542963" y="30765"/>
                </a:lnTo>
                <a:lnTo>
                  <a:pt x="2523540" y="30765"/>
                </a:lnTo>
                <a:cubicBezTo>
                  <a:pt x="2496793" y="30656"/>
                  <a:pt x="2469676" y="30873"/>
                  <a:pt x="2441824" y="30656"/>
                </a:cubicBezTo>
                <a:cubicBezTo>
                  <a:pt x="2401515" y="30656"/>
                  <a:pt x="2362667" y="31306"/>
                  <a:pt x="2322729" y="30115"/>
                </a:cubicBezTo>
                <a:lnTo>
                  <a:pt x="2310636" y="30115"/>
                </a:lnTo>
                <a:cubicBezTo>
                  <a:pt x="2301779" y="30115"/>
                  <a:pt x="2293023" y="30331"/>
                  <a:pt x="2284359" y="30331"/>
                </a:cubicBezTo>
                <a:lnTo>
                  <a:pt x="2203948" y="30331"/>
                </a:lnTo>
                <a:cubicBezTo>
                  <a:pt x="2199178" y="30440"/>
                  <a:pt x="2194693" y="30331"/>
                  <a:pt x="2190158" y="30115"/>
                </a:cubicBezTo>
                <a:lnTo>
                  <a:pt x="2135346" y="29938"/>
                </a:lnTo>
                <a:lnTo>
                  <a:pt x="2135157" y="30006"/>
                </a:lnTo>
                <a:cubicBezTo>
                  <a:pt x="2132954" y="30765"/>
                  <a:pt x="2127820" y="30765"/>
                  <a:pt x="2124154" y="30765"/>
                </a:cubicBezTo>
                <a:lnTo>
                  <a:pt x="2104731" y="30765"/>
                </a:lnTo>
                <a:cubicBezTo>
                  <a:pt x="2077984" y="30656"/>
                  <a:pt x="2050867" y="30873"/>
                  <a:pt x="2023015" y="30656"/>
                </a:cubicBezTo>
                <a:cubicBezTo>
                  <a:pt x="1982706" y="30656"/>
                  <a:pt x="1943858" y="31306"/>
                  <a:pt x="1903920" y="30115"/>
                </a:cubicBezTo>
                <a:lnTo>
                  <a:pt x="1891827" y="30115"/>
                </a:lnTo>
                <a:cubicBezTo>
                  <a:pt x="1882970" y="30115"/>
                  <a:pt x="1874214" y="30331"/>
                  <a:pt x="1865550" y="30331"/>
                </a:cubicBezTo>
                <a:lnTo>
                  <a:pt x="1785139" y="30331"/>
                </a:lnTo>
                <a:cubicBezTo>
                  <a:pt x="1780369" y="30440"/>
                  <a:pt x="1775884" y="30331"/>
                  <a:pt x="1771349" y="30115"/>
                </a:cubicBezTo>
                <a:cubicBezTo>
                  <a:pt x="1715495" y="29681"/>
                  <a:pt x="1659606" y="28923"/>
                  <a:pt x="1603859" y="29573"/>
                </a:cubicBezTo>
                <a:cubicBezTo>
                  <a:pt x="1594332" y="29898"/>
                  <a:pt x="1586325" y="29681"/>
                  <a:pt x="1576756" y="29681"/>
                </a:cubicBezTo>
                <a:lnTo>
                  <a:pt x="1574487" y="29560"/>
                </a:lnTo>
                <a:lnTo>
                  <a:pt x="1573255" y="30006"/>
                </a:lnTo>
                <a:cubicBezTo>
                  <a:pt x="1571052" y="30765"/>
                  <a:pt x="1565918" y="30765"/>
                  <a:pt x="1562252" y="30765"/>
                </a:cubicBezTo>
                <a:lnTo>
                  <a:pt x="1542829" y="30765"/>
                </a:lnTo>
                <a:cubicBezTo>
                  <a:pt x="1516082" y="30656"/>
                  <a:pt x="1488965" y="30873"/>
                  <a:pt x="1461113" y="30656"/>
                </a:cubicBezTo>
                <a:cubicBezTo>
                  <a:pt x="1420804" y="30656"/>
                  <a:pt x="1381956" y="31306"/>
                  <a:pt x="1342018" y="30115"/>
                </a:cubicBezTo>
                <a:lnTo>
                  <a:pt x="1329925" y="30115"/>
                </a:lnTo>
                <a:cubicBezTo>
                  <a:pt x="1321068" y="30115"/>
                  <a:pt x="1312312" y="30331"/>
                  <a:pt x="1303648" y="30331"/>
                </a:cubicBezTo>
                <a:lnTo>
                  <a:pt x="1223237" y="30331"/>
                </a:lnTo>
                <a:cubicBezTo>
                  <a:pt x="1218467" y="30440"/>
                  <a:pt x="1213982" y="30331"/>
                  <a:pt x="1209447" y="30115"/>
                </a:cubicBezTo>
                <a:lnTo>
                  <a:pt x="1081993" y="29703"/>
                </a:lnTo>
                <a:lnTo>
                  <a:pt x="1081155" y="30006"/>
                </a:lnTo>
                <a:cubicBezTo>
                  <a:pt x="1078952" y="30765"/>
                  <a:pt x="1073818" y="30765"/>
                  <a:pt x="1070152" y="30765"/>
                </a:cubicBezTo>
                <a:lnTo>
                  <a:pt x="1050729" y="30765"/>
                </a:lnTo>
                <a:cubicBezTo>
                  <a:pt x="1023982" y="30656"/>
                  <a:pt x="996865" y="30873"/>
                  <a:pt x="969013" y="30656"/>
                </a:cubicBezTo>
                <a:cubicBezTo>
                  <a:pt x="928704" y="30656"/>
                  <a:pt x="889856" y="31306"/>
                  <a:pt x="849918" y="30115"/>
                </a:cubicBezTo>
                <a:lnTo>
                  <a:pt x="837825" y="30115"/>
                </a:lnTo>
                <a:cubicBezTo>
                  <a:pt x="828968" y="30115"/>
                  <a:pt x="820212" y="30331"/>
                  <a:pt x="811548" y="30331"/>
                </a:cubicBezTo>
                <a:lnTo>
                  <a:pt x="731137" y="30331"/>
                </a:lnTo>
                <a:cubicBezTo>
                  <a:pt x="726367" y="30440"/>
                  <a:pt x="721882" y="30331"/>
                  <a:pt x="717347" y="30115"/>
                </a:cubicBezTo>
                <a:lnTo>
                  <a:pt x="602801" y="29744"/>
                </a:lnTo>
                <a:lnTo>
                  <a:pt x="602079" y="30006"/>
                </a:lnTo>
                <a:cubicBezTo>
                  <a:pt x="599876" y="30765"/>
                  <a:pt x="594742" y="30765"/>
                  <a:pt x="591076" y="30765"/>
                </a:cubicBezTo>
                <a:lnTo>
                  <a:pt x="571653" y="30765"/>
                </a:lnTo>
                <a:cubicBezTo>
                  <a:pt x="544906" y="30656"/>
                  <a:pt x="517789" y="30873"/>
                  <a:pt x="489937" y="30656"/>
                </a:cubicBezTo>
                <a:cubicBezTo>
                  <a:pt x="449628" y="30656"/>
                  <a:pt x="410780" y="31306"/>
                  <a:pt x="370842" y="30115"/>
                </a:cubicBezTo>
                <a:lnTo>
                  <a:pt x="358749" y="30115"/>
                </a:lnTo>
                <a:cubicBezTo>
                  <a:pt x="349892" y="30115"/>
                  <a:pt x="341136" y="30331"/>
                  <a:pt x="332472" y="30331"/>
                </a:cubicBezTo>
                <a:lnTo>
                  <a:pt x="252061" y="30331"/>
                </a:lnTo>
                <a:cubicBezTo>
                  <a:pt x="247291" y="30440"/>
                  <a:pt x="242806" y="30331"/>
                  <a:pt x="238271" y="30115"/>
                </a:cubicBezTo>
                <a:cubicBezTo>
                  <a:pt x="182417" y="29681"/>
                  <a:pt x="126528" y="28923"/>
                  <a:pt x="70781" y="29573"/>
                </a:cubicBezTo>
                <a:cubicBezTo>
                  <a:pt x="61254" y="29898"/>
                  <a:pt x="53247" y="29681"/>
                  <a:pt x="43678" y="29681"/>
                </a:cubicBezTo>
                <a:cubicBezTo>
                  <a:pt x="32518" y="29681"/>
                  <a:pt x="22885" y="29031"/>
                  <a:pt x="13216" y="28056"/>
                </a:cubicBezTo>
                <a:cubicBezTo>
                  <a:pt x="-1309" y="26323"/>
                  <a:pt x="-4874" y="22423"/>
                  <a:pt x="7633" y="19931"/>
                </a:cubicBezTo>
                <a:close/>
              </a:path>
            </a:pathLst>
          </a:custGeom>
          <a:solidFill>
            <a:schemeClr val="tx1"/>
          </a:solidFill>
          <a:ln w="704"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053C15AF-67EF-964A-04B8-A0EFA87B0C45}"/>
              </a:ext>
            </a:extLst>
          </p:cNvPr>
          <p:cNvSpPr/>
          <p:nvPr/>
        </p:nvSpPr>
        <p:spPr>
          <a:xfrm rot="5400000">
            <a:off x="4135155" y="4347788"/>
            <a:ext cx="3924000" cy="57600"/>
          </a:xfrm>
          <a:custGeom>
            <a:avLst/>
            <a:gdLst>
              <a:gd name="connsiteX0" fmla="*/ 2928358 w 3290085"/>
              <a:gd name="connsiteY0" fmla="*/ 7039 h 30833"/>
              <a:gd name="connsiteX1" fmla="*/ 2929692 w 3290085"/>
              <a:gd name="connsiteY1" fmla="*/ 7580 h 30833"/>
              <a:gd name="connsiteX2" fmla="*/ 2931368 w 3290085"/>
              <a:gd name="connsiteY2" fmla="*/ 7147 h 30833"/>
              <a:gd name="connsiteX3" fmla="*/ 2931368 w 3290085"/>
              <a:gd name="connsiteY3" fmla="*/ 7039 h 30833"/>
              <a:gd name="connsiteX4" fmla="*/ 2928358 w 3290085"/>
              <a:gd name="connsiteY4" fmla="*/ 7039 h 30833"/>
              <a:gd name="connsiteX5" fmla="*/ 2631346 w 3290085"/>
              <a:gd name="connsiteY5" fmla="*/ 7147 h 30833"/>
              <a:gd name="connsiteX6" fmla="*/ 2642698 w 3290085"/>
              <a:gd name="connsiteY6" fmla="*/ 7689 h 30833"/>
              <a:gd name="connsiteX7" fmla="*/ 2688743 w 3290085"/>
              <a:gd name="connsiteY7" fmla="*/ 7800 h 30833"/>
              <a:gd name="connsiteX8" fmla="*/ 2689016 w 3290085"/>
              <a:gd name="connsiteY8" fmla="*/ 6714 h 30833"/>
              <a:gd name="connsiteX9" fmla="*/ 2636844 w 3290085"/>
              <a:gd name="connsiteY9" fmla="*/ 6714 h 30833"/>
              <a:gd name="connsiteX10" fmla="*/ 2457196 w 3290085"/>
              <a:gd name="connsiteY10" fmla="*/ 7039 h 30833"/>
              <a:gd name="connsiteX11" fmla="*/ 2458530 w 3290085"/>
              <a:gd name="connsiteY11" fmla="*/ 7580 h 30833"/>
              <a:gd name="connsiteX12" fmla="*/ 2460206 w 3290085"/>
              <a:gd name="connsiteY12" fmla="*/ 7147 h 30833"/>
              <a:gd name="connsiteX13" fmla="*/ 2460206 w 3290085"/>
              <a:gd name="connsiteY13" fmla="*/ 7039 h 30833"/>
              <a:gd name="connsiteX14" fmla="*/ 2457196 w 3290085"/>
              <a:gd name="connsiteY14" fmla="*/ 7039 h 30833"/>
              <a:gd name="connsiteX15" fmla="*/ 1982192 w 3290085"/>
              <a:gd name="connsiteY15" fmla="*/ 7147 h 30833"/>
              <a:gd name="connsiteX16" fmla="*/ 1987339 w 3290085"/>
              <a:gd name="connsiteY16" fmla="*/ 7393 h 30833"/>
              <a:gd name="connsiteX17" fmla="*/ 1987505 w 3290085"/>
              <a:gd name="connsiteY17" fmla="*/ 6729 h 30833"/>
              <a:gd name="connsiteX18" fmla="*/ 1808042 w 3290085"/>
              <a:gd name="connsiteY18" fmla="*/ 7039 h 30833"/>
              <a:gd name="connsiteX19" fmla="*/ 1809376 w 3290085"/>
              <a:gd name="connsiteY19" fmla="*/ 7580 h 30833"/>
              <a:gd name="connsiteX20" fmla="*/ 1811052 w 3290085"/>
              <a:gd name="connsiteY20" fmla="*/ 7147 h 30833"/>
              <a:gd name="connsiteX21" fmla="*/ 1811052 w 3290085"/>
              <a:gd name="connsiteY21" fmla="*/ 7039 h 30833"/>
              <a:gd name="connsiteX22" fmla="*/ 1808042 w 3290085"/>
              <a:gd name="connsiteY22" fmla="*/ 7039 h 30833"/>
              <a:gd name="connsiteX23" fmla="*/ 1420290 w 3290085"/>
              <a:gd name="connsiteY23" fmla="*/ 7147 h 30833"/>
              <a:gd name="connsiteX24" fmla="*/ 1431642 w 3290085"/>
              <a:gd name="connsiteY24" fmla="*/ 7689 h 30833"/>
              <a:gd name="connsiteX25" fmla="*/ 1521794 w 3290085"/>
              <a:gd name="connsiteY25" fmla="*/ 7906 h 30833"/>
              <a:gd name="connsiteX26" fmla="*/ 1549646 w 3290085"/>
              <a:gd name="connsiteY26" fmla="*/ 8122 h 30833"/>
              <a:gd name="connsiteX27" fmla="*/ 1565775 w 3290085"/>
              <a:gd name="connsiteY27" fmla="*/ 7147 h 30833"/>
              <a:gd name="connsiteX28" fmla="*/ 1568540 w 3290085"/>
              <a:gd name="connsiteY28" fmla="*/ 7352 h 30833"/>
              <a:gd name="connsiteX29" fmla="*/ 1568753 w 3290085"/>
              <a:gd name="connsiteY29" fmla="*/ 6503 h 30833"/>
              <a:gd name="connsiteX30" fmla="*/ 1565775 w 3290085"/>
              <a:gd name="connsiteY30" fmla="*/ 7147 h 30833"/>
              <a:gd name="connsiteX31" fmla="*/ 1541959 w 3290085"/>
              <a:gd name="connsiteY31" fmla="*/ 6714 h 30833"/>
              <a:gd name="connsiteX32" fmla="*/ 1425788 w 3290085"/>
              <a:gd name="connsiteY32" fmla="*/ 6714 h 30833"/>
              <a:gd name="connsiteX33" fmla="*/ 1246140 w 3290085"/>
              <a:gd name="connsiteY33" fmla="*/ 7039 h 30833"/>
              <a:gd name="connsiteX34" fmla="*/ 1247474 w 3290085"/>
              <a:gd name="connsiteY34" fmla="*/ 7580 h 30833"/>
              <a:gd name="connsiteX35" fmla="*/ 1249150 w 3290085"/>
              <a:gd name="connsiteY35" fmla="*/ 7147 h 30833"/>
              <a:gd name="connsiteX36" fmla="*/ 1249150 w 3290085"/>
              <a:gd name="connsiteY36" fmla="*/ 7039 h 30833"/>
              <a:gd name="connsiteX37" fmla="*/ 1246140 w 3290085"/>
              <a:gd name="connsiteY37" fmla="*/ 7039 h 30833"/>
              <a:gd name="connsiteX38" fmla="*/ 928190 w 3290085"/>
              <a:gd name="connsiteY38" fmla="*/ 7147 h 30833"/>
              <a:gd name="connsiteX39" fmla="*/ 939542 w 3290085"/>
              <a:gd name="connsiteY39" fmla="*/ 7689 h 30833"/>
              <a:gd name="connsiteX40" fmla="*/ 1006513 w 3290085"/>
              <a:gd name="connsiteY40" fmla="*/ 7850 h 30833"/>
              <a:gd name="connsiteX41" fmla="*/ 1006798 w 3290085"/>
              <a:gd name="connsiteY41" fmla="*/ 6714 h 30833"/>
              <a:gd name="connsiteX42" fmla="*/ 933688 w 3290085"/>
              <a:gd name="connsiteY42" fmla="*/ 6714 h 30833"/>
              <a:gd name="connsiteX43" fmla="*/ 754040 w 3290085"/>
              <a:gd name="connsiteY43" fmla="*/ 7039 h 30833"/>
              <a:gd name="connsiteX44" fmla="*/ 755374 w 3290085"/>
              <a:gd name="connsiteY44" fmla="*/ 7580 h 30833"/>
              <a:gd name="connsiteX45" fmla="*/ 757050 w 3290085"/>
              <a:gd name="connsiteY45" fmla="*/ 7147 h 30833"/>
              <a:gd name="connsiteX46" fmla="*/ 757050 w 3290085"/>
              <a:gd name="connsiteY46" fmla="*/ 7039 h 30833"/>
              <a:gd name="connsiteX47" fmla="*/ 754040 w 3290085"/>
              <a:gd name="connsiteY47" fmla="*/ 7039 h 30833"/>
              <a:gd name="connsiteX48" fmla="*/ 449114 w 3290085"/>
              <a:gd name="connsiteY48" fmla="*/ 7147 h 30833"/>
              <a:gd name="connsiteX49" fmla="*/ 460466 w 3290085"/>
              <a:gd name="connsiteY49" fmla="*/ 7689 h 30833"/>
              <a:gd name="connsiteX50" fmla="*/ 514421 w 3290085"/>
              <a:gd name="connsiteY50" fmla="*/ 7819 h 30833"/>
              <a:gd name="connsiteX51" fmla="*/ 514698 w 3290085"/>
              <a:gd name="connsiteY51" fmla="*/ 6714 h 30833"/>
              <a:gd name="connsiteX52" fmla="*/ 454612 w 3290085"/>
              <a:gd name="connsiteY52" fmla="*/ 6714 h 30833"/>
              <a:gd name="connsiteX53" fmla="*/ 274964 w 3290085"/>
              <a:gd name="connsiteY53" fmla="*/ 7039 h 30833"/>
              <a:gd name="connsiteX54" fmla="*/ 276298 w 3290085"/>
              <a:gd name="connsiteY54" fmla="*/ 7580 h 30833"/>
              <a:gd name="connsiteX55" fmla="*/ 277974 w 3290085"/>
              <a:gd name="connsiteY55" fmla="*/ 7147 h 30833"/>
              <a:gd name="connsiteX56" fmla="*/ 277974 w 3290085"/>
              <a:gd name="connsiteY56" fmla="*/ 7039 h 30833"/>
              <a:gd name="connsiteX57" fmla="*/ 274964 w 3290085"/>
              <a:gd name="connsiteY57" fmla="*/ 7039 h 30833"/>
              <a:gd name="connsiteX58" fmla="*/ 7633 w 3290085"/>
              <a:gd name="connsiteY58" fmla="*/ 19931 h 30833"/>
              <a:gd name="connsiteX59" fmla="*/ 24889 w 3290085"/>
              <a:gd name="connsiteY59" fmla="*/ 17006 h 30833"/>
              <a:gd name="connsiteX60" fmla="*/ 37503 w 3290085"/>
              <a:gd name="connsiteY60" fmla="*/ 15489 h 30833"/>
              <a:gd name="connsiteX61" fmla="*/ 43670 w 3290085"/>
              <a:gd name="connsiteY61" fmla="*/ 13322 h 30833"/>
              <a:gd name="connsiteX62" fmla="*/ 34001 w 3290085"/>
              <a:gd name="connsiteY62" fmla="*/ 12347 h 30833"/>
              <a:gd name="connsiteX63" fmla="*/ 21209 w 3290085"/>
              <a:gd name="connsiteY63" fmla="*/ 12022 h 30833"/>
              <a:gd name="connsiteX64" fmla="*/ 19512 w 3290085"/>
              <a:gd name="connsiteY64" fmla="*/ 10939 h 30833"/>
              <a:gd name="connsiteX65" fmla="*/ 29010 w 3290085"/>
              <a:gd name="connsiteY65" fmla="*/ 10181 h 30833"/>
              <a:gd name="connsiteX66" fmla="*/ 35214 w 3290085"/>
              <a:gd name="connsiteY66" fmla="*/ 8339 h 30833"/>
              <a:gd name="connsiteX67" fmla="*/ 36355 w 3290085"/>
              <a:gd name="connsiteY67" fmla="*/ 3789 h 30833"/>
              <a:gd name="connsiteX68" fmla="*/ 56769 w 3290085"/>
              <a:gd name="connsiteY68" fmla="*/ 539 h 30833"/>
              <a:gd name="connsiteX69" fmla="*/ 79052 w 3290085"/>
              <a:gd name="connsiteY69" fmla="*/ 105 h 30833"/>
              <a:gd name="connsiteX70" fmla="*/ 142857 w 3290085"/>
              <a:gd name="connsiteY70" fmla="*/ 105 h 30833"/>
              <a:gd name="connsiteX71" fmla="*/ 189127 w 3290085"/>
              <a:gd name="connsiteY71" fmla="*/ 214 h 30833"/>
              <a:gd name="connsiteX72" fmla="*/ 236987 w 3290085"/>
              <a:gd name="connsiteY72" fmla="*/ 322 h 30833"/>
              <a:gd name="connsiteX73" fmla="*/ 258450 w 3290085"/>
              <a:gd name="connsiteY73" fmla="*/ 755 h 30833"/>
              <a:gd name="connsiteX74" fmla="*/ 261181 w 3290085"/>
              <a:gd name="connsiteY74" fmla="*/ 755 h 30833"/>
              <a:gd name="connsiteX75" fmla="*/ 309562 w 3290085"/>
              <a:gd name="connsiteY75" fmla="*/ 322 h 30833"/>
              <a:gd name="connsiteX76" fmla="*/ 367826 w 3290085"/>
              <a:gd name="connsiteY76" fmla="*/ 539 h 30833"/>
              <a:gd name="connsiteX77" fmla="*/ 400441 w 3290085"/>
              <a:gd name="connsiteY77" fmla="*/ 755 h 30833"/>
              <a:gd name="connsiteX78" fmla="*/ 494992 w 3290085"/>
              <a:gd name="connsiteY78" fmla="*/ 430 h 30833"/>
              <a:gd name="connsiteX79" fmla="*/ 541442 w 3290085"/>
              <a:gd name="connsiteY79" fmla="*/ 430 h 30833"/>
              <a:gd name="connsiteX80" fmla="*/ 558128 w 3290085"/>
              <a:gd name="connsiteY80" fmla="*/ 105 h 30833"/>
              <a:gd name="connsiteX81" fmla="*/ 621933 w 3290085"/>
              <a:gd name="connsiteY81" fmla="*/ 105 h 30833"/>
              <a:gd name="connsiteX82" fmla="*/ 668203 w 3290085"/>
              <a:gd name="connsiteY82" fmla="*/ 214 h 30833"/>
              <a:gd name="connsiteX83" fmla="*/ 716063 w 3290085"/>
              <a:gd name="connsiteY83" fmla="*/ 322 h 30833"/>
              <a:gd name="connsiteX84" fmla="*/ 737526 w 3290085"/>
              <a:gd name="connsiteY84" fmla="*/ 755 h 30833"/>
              <a:gd name="connsiteX85" fmla="*/ 740257 w 3290085"/>
              <a:gd name="connsiteY85" fmla="*/ 755 h 30833"/>
              <a:gd name="connsiteX86" fmla="*/ 788638 w 3290085"/>
              <a:gd name="connsiteY86" fmla="*/ 322 h 30833"/>
              <a:gd name="connsiteX87" fmla="*/ 846902 w 3290085"/>
              <a:gd name="connsiteY87" fmla="*/ 539 h 30833"/>
              <a:gd name="connsiteX88" fmla="*/ 879517 w 3290085"/>
              <a:gd name="connsiteY88" fmla="*/ 755 h 30833"/>
              <a:gd name="connsiteX89" fmla="*/ 974068 w 3290085"/>
              <a:gd name="connsiteY89" fmla="*/ 430 h 30833"/>
              <a:gd name="connsiteX90" fmla="*/ 1033542 w 3290085"/>
              <a:gd name="connsiteY90" fmla="*/ 430 h 30833"/>
              <a:gd name="connsiteX91" fmla="*/ 1050228 w 3290085"/>
              <a:gd name="connsiteY91" fmla="*/ 105 h 30833"/>
              <a:gd name="connsiteX92" fmla="*/ 1114033 w 3290085"/>
              <a:gd name="connsiteY92" fmla="*/ 105 h 30833"/>
              <a:gd name="connsiteX93" fmla="*/ 1160303 w 3290085"/>
              <a:gd name="connsiteY93" fmla="*/ 214 h 30833"/>
              <a:gd name="connsiteX94" fmla="*/ 1208163 w 3290085"/>
              <a:gd name="connsiteY94" fmla="*/ 322 h 30833"/>
              <a:gd name="connsiteX95" fmla="*/ 1229626 w 3290085"/>
              <a:gd name="connsiteY95" fmla="*/ 755 h 30833"/>
              <a:gd name="connsiteX96" fmla="*/ 1232357 w 3290085"/>
              <a:gd name="connsiteY96" fmla="*/ 755 h 30833"/>
              <a:gd name="connsiteX97" fmla="*/ 1280738 w 3290085"/>
              <a:gd name="connsiteY97" fmla="*/ 322 h 30833"/>
              <a:gd name="connsiteX98" fmla="*/ 1339002 w 3290085"/>
              <a:gd name="connsiteY98" fmla="*/ 539 h 30833"/>
              <a:gd name="connsiteX99" fmla="*/ 1371617 w 3290085"/>
              <a:gd name="connsiteY99" fmla="*/ 755 h 30833"/>
              <a:gd name="connsiteX100" fmla="*/ 1466168 w 3290085"/>
              <a:gd name="connsiteY100" fmla="*/ 430 h 30833"/>
              <a:gd name="connsiteX101" fmla="*/ 1539463 w 3290085"/>
              <a:gd name="connsiteY101" fmla="*/ 430 h 30833"/>
              <a:gd name="connsiteX102" fmla="*/ 1568021 w 3290085"/>
              <a:gd name="connsiteY102" fmla="*/ 2489 h 30833"/>
              <a:gd name="connsiteX103" fmla="*/ 1569394 w 3290085"/>
              <a:gd name="connsiteY103" fmla="*/ 3946 h 30833"/>
              <a:gd name="connsiteX104" fmla="*/ 1569433 w 3290085"/>
              <a:gd name="connsiteY104" fmla="*/ 3789 h 30833"/>
              <a:gd name="connsiteX105" fmla="*/ 1589847 w 3290085"/>
              <a:gd name="connsiteY105" fmla="*/ 539 h 30833"/>
              <a:gd name="connsiteX106" fmla="*/ 1612130 w 3290085"/>
              <a:gd name="connsiteY106" fmla="*/ 105 h 30833"/>
              <a:gd name="connsiteX107" fmla="*/ 1675935 w 3290085"/>
              <a:gd name="connsiteY107" fmla="*/ 105 h 30833"/>
              <a:gd name="connsiteX108" fmla="*/ 1722205 w 3290085"/>
              <a:gd name="connsiteY108" fmla="*/ 214 h 30833"/>
              <a:gd name="connsiteX109" fmla="*/ 1770065 w 3290085"/>
              <a:gd name="connsiteY109" fmla="*/ 322 h 30833"/>
              <a:gd name="connsiteX110" fmla="*/ 1791528 w 3290085"/>
              <a:gd name="connsiteY110" fmla="*/ 755 h 30833"/>
              <a:gd name="connsiteX111" fmla="*/ 1794259 w 3290085"/>
              <a:gd name="connsiteY111" fmla="*/ 755 h 30833"/>
              <a:gd name="connsiteX112" fmla="*/ 1842640 w 3290085"/>
              <a:gd name="connsiteY112" fmla="*/ 322 h 30833"/>
              <a:gd name="connsiteX113" fmla="*/ 1900904 w 3290085"/>
              <a:gd name="connsiteY113" fmla="*/ 539 h 30833"/>
              <a:gd name="connsiteX114" fmla="*/ 1933519 w 3290085"/>
              <a:gd name="connsiteY114" fmla="*/ 755 h 30833"/>
              <a:gd name="connsiteX115" fmla="*/ 2011291 w 3290085"/>
              <a:gd name="connsiteY115" fmla="*/ 488 h 30833"/>
              <a:gd name="connsiteX116" fmla="*/ 2030939 w 3290085"/>
              <a:gd name="connsiteY116" fmla="*/ 105 h 30833"/>
              <a:gd name="connsiteX117" fmla="*/ 2094744 w 3290085"/>
              <a:gd name="connsiteY117" fmla="*/ 105 h 30833"/>
              <a:gd name="connsiteX118" fmla="*/ 2141014 w 3290085"/>
              <a:gd name="connsiteY118" fmla="*/ 214 h 30833"/>
              <a:gd name="connsiteX119" fmla="*/ 2188874 w 3290085"/>
              <a:gd name="connsiteY119" fmla="*/ 322 h 30833"/>
              <a:gd name="connsiteX120" fmla="*/ 2210337 w 3290085"/>
              <a:gd name="connsiteY120" fmla="*/ 755 h 30833"/>
              <a:gd name="connsiteX121" fmla="*/ 2213068 w 3290085"/>
              <a:gd name="connsiteY121" fmla="*/ 755 h 30833"/>
              <a:gd name="connsiteX122" fmla="*/ 2240530 w 3290085"/>
              <a:gd name="connsiteY122" fmla="*/ 509 h 30833"/>
              <a:gd name="connsiteX123" fmla="*/ 2261284 w 3290085"/>
              <a:gd name="connsiteY123" fmla="*/ 105 h 30833"/>
              <a:gd name="connsiteX124" fmla="*/ 2325089 w 3290085"/>
              <a:gd name="connsiteY124" fmla="*/ 105 h 30833"/>
              <a:gd name="connsiteX125" fmla="*/ 2371359 w 3290085"/>
              <a:gd name="connsiteY125" fmla="*/ 214 h 30833"/>
              <a:gd name="connsiteX126" fmla="*/ 2419219 w 3290085"/>
              <a:gd name="connsiteY126" fmla="*/ 322 h 30833"/>
              <a:gd name="connsiteX127" fmla="*/ 2427820 w 3290085"/>
              <a:gd name="connsiteY127" fmla="*/ 496 h 30833"/>
              <a:gd name="connsiteX128" fmla="*/ 2446879 w 3290085"/>
              <a:gd name="connsiteY128" fmla="*/ 430 h 30833"/>
              <a:gd name="connsiteX129" fmla="*/ 2479727 w 3290085"/>
              <a:gd name="connsiteY129" fmla="*/ 430 h 30833"/>
              <a:gd name="connsiteX130" fmla="*/ 2491794 w 3290085"/>
              <a:gd name="connsiteY130" fmla="*/ 322 h 30833"/>
              <a:gd name="connsiteX131" fmla="*/ 2550058 w 3290085"/>
              <a:gd name="connsiteY131" fmla="*/ 539 h 30833"/>
              <a:gd name="connsiteX132" fmla="*/ 2582673 w 3290085"/>
              <a:gd name="connsiteY132" fmla="*/ 755 h 30833"/>
              <a:gd name="connsiteX133" fmla="*/ 2677224 w 3290085"/>
              <a:gd name="connsiteY133" fmla="*/ 430 h 30833"/>
              <a:gd name="connsiteX134" fmla="*/ 2715760 w 3290085"/>
              <a:gd name="connsiteY134" fmla="*/ 430 h 30833"/>
              <a:gd name="connsiteX135" fmla="*/ 2732446 w 3290085"/>
              <a:gd name="connsiteY135" fmla="*/ 105 h 30833"/>
              <a:gd name="connsiteX136" fmla="*/ 2796251 w 3290085"/>
              <a:gd name="connsiteY136" fmla="*/ 105 h 30833"/>
              <a:gd name="connsiteX137" fmla="*/ 2842521 w 3290085"/>
              <a:gd name="connsiteY137" fmla="*/ 214 h 30833"/>
              <a:gd name="connsiteX138" fmla="*/ 2890381 w 3290085"/>
              <a:gd name="connsiteY138" fmla="*/ 322 h 30833"/>
              <a:gd name="connsiteX139" fmla="*/ 2911844 w 3290085"/>
              <a:gd name="connsiteY139" fmla="*/ 755 h 30833"/>
              <a:gd name="connsiteX140" fmla="*/ 2914575 w 3290085"/>
              <a:gd name="connsiteY140" fmla="*/ 755 h 30833"/>
              <a:gd name="connsiteX141" fmla="*/ 2962956 w 3290085"/>
              <a:gd name="connsiteY141" fmla="*/ 322 h 30833"/>
              <a:gd name="connsiteX142" fmla="*/ 3021220 w 3290085"/>
              <a:gd name="connsiteY142" fmla="*/ 539 h 30833"/>
              <a:gd name="connsiteX143" fmla="*/ 3053835 w 3290085"/>
              <a:gd name="connsiteY143" fmla="*/ 755 h 30833"/>
              <a:gd name="connsiteX144" fmla="*/ 3148386 w 3290085"/>
              <a:gd name="connsiteY144" fmla="*/ 430 h 30833"/>
              <a:gd name="connsiteX145" fmla="*/ 3221681 w 3290085"/>
              <a:gd name="connsiteY145" fmla="*/ 430 h 30833"/>
              <a:gd name="connsiteX146" fmla="*/ 3250239 w 3290085"/>
              <a:gd name="connsiteY146" fmla="*/ 2489 h 30833"/>
              <a:gd name="connsiteX147" fmla="*/ 3253505 w 3290085"/>
              <a:gd name="connsiteY147" fmla="*/ 5955 h 30833"/>
              <a:gd name="connsiteX148" fmla="*/ 3247993 w 3290085"/>
              <a:gd name="connsiteY148" fmla="*/ 7147 h 30833"/>
              <a:gd name="connsiteX149" fmla="*/ 3224177 w 3290085"/>
              <a:gd name="connsiteY149" fmla="*/ 6714 h 30833"/>
              <a:gd name="connsiteX150" fmla="*/ 3108006 w 3290085"/>
              <a:gd name="connsiteY150" fmla="*/ 6714 h 30833"/>
              <a:gd name="connsiteX151" fmla="*/ 3102508 w 3290085"/>
              <a:gd name="connsiteY151" fmla="*/ 7147 h 30833"/>
              <a:gd name="connsiteX152" fmla="*/ 3113860 w 3290085"/>
              <a:gd name="connsiteY152" fmla="*/ 7689 h 30833"/>
              <a:gd name="connsiteX153" fmla="*/ 3204012 w 3290085"/>
              <a:gd name="connsiteY153" fmla="*/ 7906 h 30833"/>
              <a:gd name="connsiteX154" fmla="*/ 3231864 w 3290085"/>
              <a:gd name="connsiteY154" fmla="*/ 8122 h 30833"/>
              <a:gd name="connsiteX155" fmla="*/ 3247993 w 3290085"/>
              <a:gd name="connsiteY155" fmla="*/ 7147 h 30833"/>
              <a:gd name="connsiteX156" fmla="*/ 3256785 w 3290085"/>
              <a:gd name="connsiteY156" fmla="*/ 7797 h 30833"/>
              <a:gd name="connsiteX157" fmla="*/ 3261541 w 3290085"/>
              <a:gd name="connsiteY157" fmla="*/ 8664 h 30833"/>
              <a:gd name="connsiteX158" fmla="*/ 3264457 w 3290085"/>
              <a:gd name="connsiteY158" fmla="*/ 9964 h 30833"/>
              <a:gd name="connsiteX159" fmla="*/ 3279118 w 3290085"/>
              <a:gd name="connsiteY159" fmla="*/ 9964 h 30833"/>
              <a:gd name="connsiteX160" fmla="*/ 3290085 w 3290085"/>
              <a:gd name="connsiteY160" fmla="*/ 12347 h 30833"/>
              <a:gd name="connsiteX161" fmla="*/ 3290085 w 3290085"/>
              <a:gd name="connsiteY161" fmla="*/ 12781 h 30833"/>
              <a:gd name="connsiteX162" fmla="*/ 3286740 w 3290085"/>
              <a:gd name="connsiteY162" fmla="*/ 17439 h 30833"/>
              <a:gd name="connsiteX163" fmla="*/ 3282683 w 3290085"/>
              <a:gd name="connsiteY163" fmla="*/ 20148 h 30833"/>
              <a:gd name="connsiteX164" fmla="*/ 3255473 w 3290085"/>
              <a:gd name="connsiteY164" fmla="*/ 30006 h 30833"/>
              <a:gd name="connsiteX165" fmla="*/ 3244470 w 3290085"/>
              <a:gd name="connsiteY165" fmla="*/ 30765 h 30833"/>
              <a:gd name="connsiteX166" fmla="*/ 3225047 w 3290085"/>
              <a:gd name="connsiteY166" fmla="*/ 30765 h 30833"/>
              <a:gd name="connsiteX167" fmla="*/ 3143331 w 3290085"/>
              <a:gd name="connsiteY167" fmla="*/ 30656 h 30833"/>
              <a:gd name="connsiteX168" fmla="*/ 3024236 w 3290085"/>
              <a:gd name="connsiteY168" fmla="*/ 30115 h 30833"/>
              <a:gd name="connsiteX169" fmla="*/ 3012143 w 3290085"/>
              <a:gd name="connsiteY169" fmla="*/ 30115 h 30833"/>
              <a:gd name="connsiteX170" fmla="*/ 2985866 w 3290085"/>
              <a:gd name="connsiteY170" fmla="*/ 30331 h 30833"/>
              <a:gd name="connsiteX171" fmla="*/ 2905455 w 3290085"/>
              <a:gd name="connsiteY171" fmla="*/ 30331 h 30833"/>
              <a:gd name="connsiteX172" fmla="*/ 2891665 w 3290085"/>
              <a:gd name="connsiteY172" fmla="*/ 30115 h 30833"/>
              <a:gd name="connsiteX173" fmla="*/ 2784963 w 3290085"/>
              <a:gd name="connsiteY173" fmla="*/ 29770 h 30833"/>
              <a:gd name="connsiteX174" fmla="*/ 2784311 w 3290085"/>
              <a:gd name="connsiteY174" fmla="*/ 30006 h 30833"/>
              <a:gd name="connsiteX175" fmla="*/ 2773308 w 3290085"/>
              <a:gd name="connsiteY175" fmla="*/ 30765 h 30833"/>
              <a:gd name="connsiteX176" fmla="*/ 2753885 w 3290085"/>
              <a:gd name="connsiteY176" fmla="*/ 30765 h 30833"/>
              <a:gd name="connsiteX177" fmla="*/ 2672169 w 3290085"/>
              <a:gd name="connsiteY177" fmla="*/ 30656 h 30833"/>
              <a:gd name="connsiteX178" fmla="*/ 2553074 w 3290085"/>
              <a:gd name="connsiteY178" fmla="*/ 30115 h 30833"/>
              <a:gd name="connsiteX179" fmla="*/ 2552386 w 3290085"/>
              <a:gd name="connsiteY179" fmla="*/ 30115 h 30833"/>
              <a:gd name="connsiteX180" fmla="*/ 2542963 w 3290085"/>
              <a:gd name="connsiteY180" fmla="*/ 30765 h 30833"/>
              <a:gd name="connsiteX181" fmla="*/ 2523540 w 3290085"/>
              <a:gd name="connsiteY181" fmla="*/ 30765 h 30833"/>
              <a:gd name="connsiteX182" fmla="*/ 2441824 w 3290085"/>
              <a:gd name="connsiteY182" fmla="*/ 30656 h 30833"/>
              <a:gd name="connsiteX183" fmla="*/ 2322729 w 3290085"/>
              <a:gd name="connsiteY183" fmla="*/ 30115 h 30833"/>
              <a:gd name="connsiteX184" fmla="*/ 2310636 w 3290085"/>
              <a:gd name="connsiteY184" fmla="*/ 30115 h 30833"/>
              <a:gd name="connsiteX185" fmla="*/ 2284359 w 3290085"/>
              <a:gd name="connsiteY185" fmla="*/ 30331 h 30833"/>
              <a:gd name="connsiteX186" fmla="*/ 2203948 w 3290085"/>
              <a:gd name="connsiteY186" fmla="*/ 30331 h 30833"/>
              <a:gd name="connsiteX187" fmla="*/ 2190158 w 3290085"/>
              <a:gd name="connsiteY187" fmla="*/ 30115 h 30833"/>
              <a:gd name="connsiteX188" fmla="*/ 2135346 w 3290085"/>
              <a:gd name="connsiteY188" fmla="*/ 29938 h 30833"/>
              <a:gd name="connsiteX189" fmla="*/ 2135157 w 3290085"/>
              <a:gd name="connsiteY189" fmla="*/ 30006 h 30833"/>
              <a:gd name="connsiteX190" fmla="*/ 2124154 w 3290085"/>
              <a:gd name="connsiteY190" fmla="*/ 30765 h 30833"/>
              <a:gd name="connsiteX191" fmla="*/ 2104731 w 3290085"/>
              <a:gd name="connsiteY191" fmla="*/ 30765 h 30833"/>
              <a:gd name="connsiteX192" fmla="*/ 2023015 w 3290085"/>
              <a:gd name="connsiteY192" fmla="*/ 30656 h 30833"/>
              <a:gd name="connsiteX193" fmla="*/ 1903920 w 3290085"/>
              <a:gd name="connsiteY193" fmla="*/ 30115 h 30833"/>
              <a:gd name="connsiteX194" fmla="*/ 1891827 w 3290085"/>
              <a:gd name="connsiteY194" fmla="*/ 30115 h 30833"/>
              <a:gd name="connsiteX195" fmla="*/ 1865550 w 3290085"/>
              <a:gd name="connsiteY195" fmla="*/ 30331 h 30833"/>
              <a:gd name="connsiteX196" fmla="*/ 1785139 w 3290085"/>
              <a:gd name="connsiteY196" fmla="*/ 30331 h 30833"/>
              <a:gd name="connsiteX197" fmla="*/ 1771349 w 3290085"/>
              <a:gd name="connsiteY197" fmla="*/ 30115 h 30833"/>
              <a:gd name="connsiteX198" fmla="*/ 1603859 w 3290085"/>
              <a:gd name="connsiteY198" fmla="*/ 29573 h 30833"/>
              <a:gd name="connsiteX199" fmla="*/ 1576756 w 3290085"/>
              <a:gd name="connsiteY199" fmla="*/ 29681 h 30833"/>
              <a:gd name="connsiteX200" fmla="*/ 1574487 w 3290085"/>
              <a:gd name="connsiteY200" fmla="*/ 29560 h 30833"/>
              <a:gd name="connsiteX201" fmla="*/ 1573255 w 3290085"/>
              <a:gd name="connsiteY201" fmla="*/ 30006 h 30833"/>
              <a:gd name="connsiteX202" fmla="*/ 1562252 w 3290085"/>
              <a:gd name="connsiteY202" fmla="*/ 30765 h 30833"/>
              <a:gd name="connsiteX203" fmla="*/ 1542829 w 3290085"/>
              <a:gd name="connsiteY203" fmla="*/ 30765 h 30833"/>
              <a:gd name="connsiteX204" fmla="*/ 1461113 w 3290085"/>
              <a:gd name="connsiteY204" fmla="*/ 30656 h 30833"/>
              <a:gd name="connsiteX205" fmla="*/ 1342018 w 3290085"/>
              <a:gd name="connsiteY205" fmla="*/ 30115 h 30833"/>
              <a:gd name="connsiteX206" fmla="*/ 1329925 w 3290085"/>
              <a:gd name="connsiteY206" fmla="*/ 30115 h 30833"/>
              <a:gd name="connsiteX207" fmla="*/ 1303648 w 3290085"/>
              <a:gd name="connsiteY207" fmla="*/ 30331 h 30833"/>
              <a:gd name="connsiteX208" fmla="*/ 1223237 w 3290085"/>
              <a:gd name="connsiteY208" fmla="*/ 30331 h 30833"/>
              <a:gd name="connsiteX209" fmla="*/ 1209447 w 3290085"/>
              <a:gd name="connsiteY209" fmla="*/ 30115 h 30833"/>
              <a:gd name="connsiteX210" fmla="*/ 1081993 w 3290085"/>
              <a:gd name="connsiteY210" fmla="*/ 29703 h 30833"/>
              <a:gd name="connsiteX211" fmla="*/ 1081155 w 3290085"/>
              <a:gd name="connsiteY211" fmla="*/ 30006 h 30833"/>
              <a:gd name="connsiteX212" fmla="*/ 1070152 w 3290085"/>
              <a:gd name="connsiteY212" fmla="*/ 30765 h 30833"/>
              <a:gd name="connsiteX213" fmla="*/ 1050729 w 3290085"/>
              <a:gd name="connsiteY213" fmla="*/ 30765 h 30833"/>
              <a:gd name="connsiteX214" fmla="*/ 969013 w 3290085"/>
              <a:gd name="connsiteY214" fmla="*/ 30656 h 30833"/>
              <a:gd name="connsiteX215" fmla="*/ 849918 w 3290085"/>
              <a:gd name="connsiteY215" fmla="*/ 30115 h 30833"/>
              <a:gd name="connsiteX216" fmla="*/ 837825 w 3290085"/>
              <a:gd name="connsiteY216" fmla="*/ 30115 h 30833"/>
              <a:gd name="connsiteX217" fmla="*/ 811548 w 3290085"/>
              <a:gd name="connsiteY217" fmla="*/ 30331 h 30833"/>
              <a:gd name="connsiteX218" fmla="*/ 731137 w 3290085"/>
              <a:gd name="connsiteY218" fmla="*/ 30331 h 30833"/>
              <a:gd name="connsiteX219" fmla="*/ 717347 w 3290085"/>
              <a:gd name="connsiteY219" fmla="*/ 30115 h 30833"/>
              <a:gd name="connsiteX220" fmla="*/ 602801 w 3290085"/>
              <a:gd name="connsiteY220" fmla="*/ 29744 h 30833"/>
              <a:gd name="connsiteX221" fmla="*/ 602079 w 3290085"/>
              <a:gd name="connsiteY221" fmla="*/ 30006 h 30833"/>
              <a:gd name="connsiteX222" fmla="*/ 591076 w 3290085"/>
              <a:gd name="connsiteY222" fmla="*/ 30765 h 30833"/>
              <a:gd name="connsiteX223" fmla="*/ 571653 w 3290085"/>
              <a:gd name="connsiteY223" fmla="*/ 30765 h 30833"/>
              <a:gd name="connsiteX224" fmla="*/ 489937 w 3290085"/>
              <a:gd name="connsiteY224" fmla="*/ 30656 h 30833"/>
              <a:gd name="connsiteX225" fmla="*/ 370842 w 3290085"/>
              <a:gd name="connsiteY225" fmla="*/ 30115 h 30833"/>
              <a:gd name="connsiteX226" fmla="*/ 358749 w 3290085"/>
              <a:gd name="connsiteY226" fmla="*/ 30115 h 30833"/>
              <a:gd name="connsiteX227" fmla="*/ 332472 w 3290085"/>
              <a:gd name="connsiteY227" fmla="*/ 30331 h 30833"/>
              <a:gd name="connsiteX228" fmla="*/ 252061 w 3290085"/>
              <a:gd name="connsiteY228" fmla="*/ 30331 h 30833"/>
              <a:gd name="connsiteX229" fmla="*/ 238271 w 3290085"/>
              <a:gd name="connsiteY229" fmla="*/ 30115 h 30833"/>
              <a:gd name="connsiteX230" fmla="*/ 70781 w 3290085"/>
              <a:gd name="connsiteY230" fmla="*/ 29573 h 30833"/>
              <a:gd name="connsiteX231" fmla="*/ 43678 w 3290085"/>
              <a:gd name="connsiteY231" fmla="*/ 29681 h 30833"/>
              <a:gd name="connsiteX232" fmla="*/ 13216 w 3290085"/>
              <a:gd name="connsiteY232" fmla="*/ 28056 h 30833"/>
              <a:gd name="connsiteX233" fmla="*/ 7633 w 3290085"/>
              <a:gd name="connsiteY233" fmla="*/ 19931 h 3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3290085" h="30832">
                <a:moveTo>
                  <a:pt x="2928358" y="7039"/>
                </a:moveTo>
                <a:lnTo>
                  <a:pt x="2929692" y="7580"/>
                </a:lnTo>
                <a:cubicBezTo>
                  <a:pt x="2930455" y="7472"/>
                  <a:pt x="2931154" y="7255"/>
                  <a:pt x="2931368" y="7147"/>
                </a:cubicBezTo>
                <a:lnTo>
                  <a:pt x="2931368" y="7039"/>
                </a:lnTo>
                <a:cubicBezTo>
                  <a:pt x="2930384" y="7039"/>
                  <a:pt x="2929378" y="7039"/>
                  <a:pt x="2928358" y="7039"/>
                </a:cubicBezTo>
                <a:close/>
                <a:moveTo>
                  <a:pt x="2631346" y="7147"/>
                </a:moveTo>
                <a:cubicBezTo>
                  <a:pt x="2634640" y="7364"/>
                  <a:pt x="2639033" y="7689"/>
                  <a:pt x="2642698" y="7689"/>
                </a:cubicBezTo>
                <a:lnTo>
                  <a:pt x="2688743" y="7800"/>
                </a:lnTo>
                <a:lnTo>
                  <a:pt x="2689016" y="6714"/>
                </a:lnTo>
                <a:lnTo>
                  <a:pt x="2636844" y="6714"/>
                </a:lnTo>
                <a:close/>
                <a:moveTo>
                  <a:pt x="2457196" y="7039"/>
                </a:moveTo>
                <a:lnTo>
                  <a:pt x="2458530" y="7580"/>
                </a:lnTo>
                <a:cubicBezTo>
                  <a:pt x="2459293" y="7472"/>
                  <a:pt x="2459992" y="7255"/>
                  <a:pt x="2460206" y="7147"/>
                </a:cubicBezTo>
                <a:lnTo>
                  <a:pt x="2460206" y="7039"/>
                </a:lnTo>
                <a:cubicBezTo>
                  <a:pt x="2459222" y="7039"/>
                  <a:pt x="2458216" y="7039"/>
                  <a:pt x="2457196" y="7039"/>
                </a:cubicBezTo>
                <a:close/>
                <a:moveTo>
                  <a:pt x="1982192" y="7147"/>
                </a:moveTo>
                <a:lnTo>
                  <a:pt x="1987339" y="7393"/>
                </a:lnTo>
                <a:lnTo>
                  <a:pt x="1987505" y="6729"/>
                </a:lnTo>
                <a:close/>
                <a:moveTo>
                  <a:pt x="1808042" y="7039"/>
                </a:moveTo>
                <a:lnTo>
                  <a:pt x="1809376" y="7580"/>
                </a:lnTo>
                <a:cubicBezTo>
                  <a:pt x="1810139" y="7472"/>
                  <a:pt x="1810838" y="7255"/>
                  <a:pt x="1811052" y="7147"/>
                </a:cubicBezTo>
                <a:lnTo>
                  <a:pt x="1811052" y="7039"/>
                </a:lnTo>
                <a:cubicBezTo>
                  <a:pt x="1810068" y="7039"/>
                  <a:pt x="1809062" y="7039"/>
                  <a:pt x="1808042" y="7039"/>
                </a:cubicBezTo>
                <a:close/>
                <a:moveTo>
                  <a:pt x="1420290" y="7147"/>
                </a:moveTo>
                <a:cubicBezTo>
                  <a:pt x="1423584" y="7364"/>
                  <a:pt x="1427977" y="7689"/>
                  <a:pt x="1431642" y="7689"/>
                </a:cubicBezTo>
                <a:lnTo>
                  <a:pt x="1521794" y="7906"/>
                </a:lnTo>
                <a:cubicBezTo>
                  <a:pt x="1531320" y="8122"/>
                  <a:pt x="1540846" y="8339"/>
                  <a:pt x="1549646" y="8122"/>
                </a:cubicBezTo>
                <a:cubicBezTo>
                  <a:pt x="1555871" y="8014"/>
                  <a:pt x="1560634" y="8122"/>
                  <a:pt x="1565775" y="7147"/>
                </a:cubicBezTo>
                <a:lnTo>
                  <a:pt x="1568540" y="7352"/>
                </a:lnTo>
                <a:lnTo>
                  <a:pt x="1568753" y="6503"/>
                </a:lnTo>
                <a:lnTo>
                  <a:pt x="1565775" y="7147"/>
                </a:lnTo>
                <a:cubicBezTo>
                  <a:pt x="1557354" y="6172"/>
                  <a:pt x="1549289" y="6714"/>
                  <a:pt x="1541959" y="6714"/>
                </a:cubicBezTo>
                <a:cubicBezTo>
                  <a:pt x="1502741" y="6714"/>
                  <a:pt x="1463901" y="6605"/>
                  <a:pt x="1425788" y="6714"/>
                </a:cubicBezTo>
                <a:close/>
                <a:moveTo>
                  <a:pt x="1246140" y="7039"/>
                </a:moveTo>
                <a:lnTo>
                  <a:pt x="1247474" y="7580"/>
                </a:lnTo>
                <a:cubicBezTo>
                  <a:pt x="1248237" y="7472"/>
                  <a:pt x="1248936" y="7255"/>
                  <a:pt x="1249150" y="7147"/>
                </a:cubicBezTo>
                <a:lnTo>
                  <a:pt x="1249150" y="7039"/>
                </a:lnTo>
                <a:cubicBezTo>
                  <a:pt x="1248166" y="7039"/>
                  <a:pt x="1247160" y="7039"/>
                  <a:pt x="1246140" y="7039"/>
                </a:cubicBezTo>
                <a:close/>
                <a:moveTo>
                  <a:pt x="928190" y="7147"/>
                </a:moveTo>
                <a:cubicBezTo>
                  <a:pt x="931484" y="7364"/>
                  <a:pt x="935877" y="7689"/>
                  <a:pt x="939542" y="7689"/>
                </a:cubicBezTo>
                <a:lnTo>
                  <a:pt x="1006513" y="7850"/>
                </a:lnTo>
                <a:lnTo>
                  <a:pt x="1006798" y="6714"/>
                </a:lnTo>
                <a:lnTo>
                  <a:pt x="933688" y="6714"/>
                </a:lnTo>
                <a:close/>
                <a:moveTo>
                  <a:pt x="754040" y="7039"/>
                </a:moveTo>
                <a:lnTo>
                  <a:pt x="755374" y="7580"/>
                </a:lnTo>
                <a:cubicBezTo>
                  <a:pt x="756137" y="7472"/>
                  <a:pt x="756836" y="7255"/>
                  <a:pt x="757050" y="7147"/>
                </a:cubicBezTo>
                <a:lnTo>
                  <a:pt x="757050" y="7039"/>
                </a:lnTo>
                <a:cubicBezTo>
                  <a:pt x="756066" y="7039"/>
                  <a:pt x="755060" y="7039"/>
                  <a:pt x="754040" y="7039"/>
                </a:cubicBezTo>
                <a:close/>
                <a:moveTo>
                  <a:pt x="449114" y="7147"/>
                </a:moveTo>
                <a:cubicBezTo>
                  <a:pt x="452408" y="7364"/>
                  <a:pt x="456801" y="7689"/>
                  <a:pt x="460466" y="7689"/>
                </a:cubicBezTo>
                <a:lnTo>
                  <a:pt x="514421" y="7819"/>
                </a:lnTo>
                <a:lnTo>
                  <a:pt x="514698" y="6714"/>
                </a:lnTo>
                <a:lnTo>
                  <a:pt x="454612" y="6714"/>
                </a:lnTo>
                <a:close/>
                <a:moveTo>
                  <a:pt x="274964" y="7039"/>
                </a:moveTo>
                <a:lnTo>
                  <a:pt x="276298" y="7580"/>
                </a:lnTo>
                <a:cubicBezTo>
                  <a:pt x="277061" y="7472"/>
                  <a:pt x="277760" y="7255"/>
                  <a:pt x="277974" y="7147"/>
                </a:cubicBezTo>
                <a:lnTo>
                  <a:pt x="277974" y="7039"/>
                </a:lnTo>
                <a:cubicBezTo>
                  <a:pt x="276990" y="7039"/>
                  <a:pt x="275984" y="7039"/>
                  <a:pt x="274964" y="7039"/>
                </a:cubicBezTo>
                <a:close/>
                <a:moveTo>
                  <a:pt x="7633" y="19931"/>
                </a:moveTo>
                <a:cubicBezTo>
                  <a:pt x="12275" y="18522"/>
                  <a:pt x="18585" y="17764"/>
                  <a:pt x="24889" y="17006"/>
                </a:cubicBezTo>
                <a:cubicBezTo>
                  <a:pt x="29602" y="16247"/>
                  <a:pt x="34386" y="16247"/>
                  <a:pt x="37503" y="15489"/>
                </a:cubicBezTo>
                <a:cubicBezTo>
                  <a:pt x="40619" y="14731"/>
                  <a:pt x="43742" y="14081"/>
                  <a:pt x="43670" y="13322"/>
                </a:cubicBezTo>
                <a:cubicBezTo>
                  <a:pt x="43564" y="12347"/>
                  <a:pt x="38786" y="12347"/>
                  <a:pt x="34001" y="12347"/>
                </a:cubicBezTo>
                <a:cubicBezTo>
                  <a:pt x="30807" y="12347"/>
                  <a:pt x="26029" y="12347"/>
                  <a:pt x="21209" y="12022"/>
                </a:cubicBezTo>
                <a:cubicBezTo>
                  <a:pt x="19619" y="12022"/>
                  <a:pt x="19512" y="10939"/>
                  <a:pt x="19512" y="10939"/>
                </a:cubicBezTo>
                <a:cubicBezTo>
                  <a:pt x="22671" y="10614"/>
                  <a:pt x="25823" y="10181"/>
                  <a:pt x="29010" y="10181"/>
                </a:cubicBezTo>
                <a:cubicBezTo>
                  <a:pt x="33759" y="9747"/>
                  <a:pt x="36911" y="9422"/>
                  <a:pt x="35214" y="8339"/>
                </a:cubicBezTo>
                <a:cubicBezTo>
                  <a:pt x="30251" y="6605"/>
                  <a:pt x="31713" y="5197"/>
                  <a:pt x="36355" y="3789"/>
                </a:cubicBezTo>
                <a:cubicBezTo>
                  <a:pt x="40932" y="1622"/>
                  <a:pt x="47243" y="972"/>
                  <a:pt x="56769" y="539"/>
                </a:cubicBezTo>
                <a:cubicBezTo>
                  <a:pt x="64706" y="105"/>
                  <a:pt x="71087" y="105"/>
                  <a:pt x="79052" y="105"/>
                </a:cubicBezTo>
                <a:cubicBezTo>
                  <a:pt x="99845" y="647"/>
                  <a:pt x="122099" y="-111"/>
                  <a:pt x="142857" y="105"/>
                </a:cubicBezTo>
                <a:cubicBezTo>
                  <a:pt x="158800" y="-3"/>
                  <a:pt x="173218" y="647"/>
                  <a:pt x="189127" y="214"/>
                </a:cubicBezTo>
                <a:cubicBezTo>
                  <a:pt x="205035" y="-220"/>
                  <a:pt x="221007" y="105"/>
                  <a:pt x="236987" y="322"/>
                </a:cubicBezTo>
                <a:cubicBezTo>
                  <a:pt x="244988" y="647"/>
                  <a:pt x="258450" y="755"/>
                  <a:pt x="258450" y="755"/>
                </a:cubicBezTo>
                <a:cubicBezTo>
                  <a:pt x="259363" y="755"/>
                  <a:pt x="260283" y="755"/>
                  <a:pt x="261181" y="755"/>
                </a:cubicBezTo>
                <a:cubicBezTo>
                  <a:pt x="277310" y="647"/>
                  <a:pt x="293069" y="755"/>
                  <a:pt x="309562" y="322"/>
                </a:cubicBezTo>
                <a:cubicBezTo>
                  <a:pt x="328251" y="-3"/>
                  <a:pt x="347668" y="972"/>
                  <a:pt x="367826" y="539"/>
                </a:cubicBezTo>
                <a:cubicBezTo>
                  <a:pt x="378094" y="214"/>
                  <a:pt x="389816" y="539"/>
                  <a:pt x="400441" y="755"/>
                </a:cubicBezTo>
                <a:cubicBezTo>
                  <a:pt x="431951" y="864"/>
                  <a:pt x="463475" y="214"/>
                  <a:pt x="494992" y="430"/>
                </a:cubicBezTo>
                <a:lnTo>
                  <a:pt x="541442" y="430"/>
                </a:lnTo>
                <a:lnTo>
                  <a:pt x="558128" y="105"/>
                </a:lnTo>
                <a:cubicBezTo>
                  <a:pt x="578921" y="647"/>
                  <a:pt x="601175" y="-111"/>
                  <a:pt x="621933" y="105"/>
                </a:cubicBezTo>
                <a:cubicBezTo>
                  <a:pt x="637876" y="-3"/>
                  <a:pt x="652294" y="647"/>
                  <a:pt x="668203" y="214"/>
                </a:cubicBezTo>
                <a:cubicBezTo>
                  <a:pt x="684111" y="-220"/>
                  <a:pt x="700083" y="105"/>
                  <a:pt x="716063" y="322"/>
                </a:cubicBezTo>
                <a:cubicBezTo>
                  <a:pt x="724064" y="647"/>
                  <a:pt x="737526" y="755"/>
                  <a:pt x="737526" y="755"/>
                </a:cubicBezTo>
                <a:cubicBezTo>
                  <a:pt x="738439" y="755"/>
                  <a:pt x="739359" y="755"/>
                  <a:pt x="740257" y="755"/>
                </a:cubicBezTo>
                <a:cubicBezTo>
                  <a:pt x="756386" y="647"/>
                  <a:pt x="772145" y="755"/>
                  <a:pt x="788638" y="322"/>
                </a:cubicBezTo>
                <a:cubicBezTo>
                  <a:pt x="807327" y="-3"/>
                  <a:pt x="826744" y="972"/>
                  <a:pt x="846902" y="539"/>
                </a:cubicBezTo>
                <a:cubicBezTo>
                  <a:pt x="857170" y="214"/>
                  <a:pt x="868892" y="539"/>
                  <a:pt x="879517" y="755"/>
                </a:cubicBezTo>
                <a:cubicBezTo>
                  <a:pt x="911027" y="864"/>
                  <a:pt x="942551" y="214"/>
                  <a:pt x="974068" y="430"/>
                </a:cubicBezTo>
                <a:lnTo>
                  <a:pt x="1033542" y="430"/>
                </a:lnTo>
                <a:lnTo>
                  <a:pt x="1050228" y="105"/>
                </a:lnTo>
                <a:cubicBezTo>
                  <a:pt x="1071021" y="647"/>
                  <a:pt x="1093275" y="-111"/>
                  <a:pt x="1114033" y="105"/>
                </a:cubicBezTo>
                <a:cubicBezTo>
                  <a:pt x="1129976" y="-3"/>
                  <a:pt x="1144394" y="647"/>
                  <a:pt x="1160303" y="214"/>
                </a:cubicBezTo>
                <a:cubicBezTo>
                  <a:pt x="1176211" y="-220"/>
                  <a:pt x="1192183" y="105"/>
                  <a:pt x="1208163" y="322"/>
                </a:cubicBezTo>
                <a:cubicBezTo>
                  <a:pt x="1216164" y="647"/>
                  <a:pt x="1229626" y="755"/>
                  <a:pt x="1229626" y="755"/>
                </a:cubicBezTo>
                <a:cubicBezTo>
                  <a:pt x="1230539" y="755"/>
                  <a:pt x="1231459" y="755"/>
                  <a:pt x="1232357" y="755"/>
                </a:cubicBezTo>
                <a:cubicBezTo>
                  <a:pt x="1248486" y="647"/>
                  <a:pt x="1264245" y="755"/>
                  <a:pt x="1280738" y="322"/>
                </a:cubicBezTo>
                <a:cubicBezTo>
                  <a:pt x="1299427" y="-3"/>
                  <a:pt x="1318844" y="972"/>
                  <a:pt x="1339002" y="539"/>
                </a:cubicBezTo>
                <a:cubicBezTo>
                  <a:pt x="1349270" y="214"/>
                  <a:pt x="1360992" y="539"/>
                  <a:pt x="1371617" y="755"/>
                </a:cubicBezTo>
                <a:cubicBezTo>
                  <a:pt x="1403127" y="864"/>
                  <a:pt x="1434651" y="214"/>
                  <a:pt x="1466168" y="430"/>
                </a:cubicBezTo>
                <a:cubicBezTo>
                  <a:pt x="1490355" y="539"/>
                  <a:pt x="1514906" y="430"/>
                  <a:pt x="1539463" y="430"/>
                </a:cubicBezTo>
                <a:cubicBezTo>
                  <a:pt x="1550081" y="647"/>
                  <a:pt x="1558873" y="1297"/>
                  <a:pt x="1568021" y="2489"/>
                </a:cubicBezTo>
                <a:lnTo>
                  <a:pt x="1569394" y="3946"/>
                </a:lnTo>
                <a:lnTo>
                  <a:pt x="1569433" y="3789"/>
                </a:lnTo>
                <a:cubicBezTo>
                  <a:pt x="1574010" y="1622"/>
                  <a:pt x="1580321" y="972"/>
                  <a:pt x="1589847" y="539"/>
                </a:cubicBezTo>
                <a:cubicBezTo>
                  <a:pt x="1597784" y="105"/>
                  <a:pt x="1604165" y="105"/>
                  <a:pt x="1612130" y="105"/>
                </a:cubicBezTo>
                <a:cubicBezTo>
                  <a:pt x="1632923" y="647"/>
                  <a:pt x="1655177" y="-111"/>
                  <a:pt x="1675935" y="105"/>
                </a:cubicBezTo>
                <a:cubicBezTo>
                  <a:pt x="1691878" y="-3"/>
                  <a:pt x="1706296" y="647"/>
                  <a:pt x="1722205" y="214"/>
                </a:cubicBezTo>
                <a:cubicBezTo>
                  <a:pt x="1738113" y="-220"/>
                  <a:pt x="1754085" y="105"/>
                  <a:pt x="1770065" y="322"/>
                </a:cubicBezTo>
                <a:cubicBezTo>
                  <a:pt x="1778066" y="647"/>
                  <a:pt x="1791528" y="755"/>
                  <a:pt x="1791528" y="755"/>
                </a:cubicBezTo>
                <a:cubicBezTo>
                  <a:pt x="1792441" y="755"/>
                  <a:pt x="1793361" y="755"/>
                  <a:pt x="1794259" y="755"/>
                </a:cubicBezTo>
                <a:cubicBezTo>
                  <a:pt x="1810388" y="647"/>
                  <a:pt x="1826147" y="755"/>
                  <a:pt x="1842640" y="322"/>
                </a:cubicBezTo>
                <a:cubicBezTo>
                  <a:pt x="1861329" y="-3"/>
                  <a:pt x="1880746" y="972"/>
                  <a:pt x="1900904" y="539"/>
                </a:cubicBezTo>
                <a:cubicBezTo>
                  <a:pt x="1911172" y="214"/>
                  <a:pt x="1922894" y="539"/>
                  <a:pt x="1933519" y="755"/>
                </a:cubicBezTo>
                <a:lnTo>
                  <a:pt x="2011291" y="488"/>
                </a:lnTo>
                <a:lnTo>
                  <a:pt x="2030939" y="105"/>
                </a:lnTo>
                <a:cubicBezTo>
                  <a:pt x="2051732" y="647"/>
                  <a:pt x="2073986" y="-111"/>
                  <a:pt x="2094744" y="105"/>
                </a:cubicBezTo>
                <a:cubicBezTo>
                  <a:pt x="2110687" y="-3"/>
                  <a:pt x="2125105" y="647"/>
                  <a:pt x="2141014" y="214"/>
                </a:cubicBezTo>
                <a:cubicBezTo>
                  <a:pt x="2156922" y="-220"/>
                  <a:pt x="2172894" y="105"/>
                  <a:pt x="2188874" y="322"/>
                </a:cubicBezTo>
                <a:cubicBezTo>
                  <a:pt x="2196875" y="647"/>
                  <a:pt x="2210337" y="755"/>
                  <a:pt x="2210337" y="755"/>
                </a:cubicBezTo>
                <a:cubicBezTo>
                  <a:pt x="2211250" y="755"/>
                  <a:pt x="2212170" y="755"/>
                  <a:pt x="2213068" y="755"/>
                </a:cubicBezTo>
                <a:lnTo>
                  <a:pt x="2240530" y="509"/>
                </a:lnTo>
                <a:lnTo>
                  <a:pt x="2261284" y="105"/>
                </a:lnTo>
                <a:cubicBezTo>
                  <a:pt x="2282077" y="647"/>
                  <a:pt x="2304331" y="-111"/>
                  <a:pt x="2325089" y="105"/>
                </a:cubicBezTo>
                <a:cubicBezTo>
                  <a:pt x="2341032" y="-3"/>
                  <a:pt x="2355450" y="647"/>
                  <a:pt x="2371359" y="214"/>
                </a:cubicBezTo>
                <a:cubicBezTo>
                  <a:pt x="2387267" y="-220"/>
                  <a:pt x="2403239" y="105"/>
                  <a:pt x="2419219" y="322"/>
                </a:cubicBezTo>
                <a:lnTo>
                  <a:pt x="2427820" y="496"/>
                </a:lnTo>
                <a:lnTo>
                  <a:pt x="2446879" y="430"/>
                </a:lnTo>
                <a:lnTo>
                  <a:pt x="2479727" y="430"/>
                </a:lnTo>
                <a:lnTo>
                  <a:pt x="2491794" y="322"/>
                </a:lnTo>
                <a:cubicBezTo>
                  <a:pt x="2510483" y="-3"/>
                  <a:pt x="2529900" y="972"/>
                  <a:pt x="2550058" y="539"/>
                </a:cubicBezTo>
                <a:cubicBezTo>
                  <a:pt x="2560326" y="214"/>
                  <a:pt x="2572048" y="539"/>
                  <a:pt x="2582673" y="755"/>
                </a:cubicBezTo>
                <a:cubicBezTo>
                  <a:pt x="2614183" y="864"/>
                  <a:pt x="2645707" y="214"/>
                  <a:pt x="2677224" y="430"/>
                </a:cubicBezTo>
                <a:lnTo>
                  <a:pt x="2715760" y="430"/>
                </a:lnTo>
                <a:lnTo>
                  <a:pt x="2732446" y="105"/>
                </a:lnTo>
                <a:cubicBezTo>
                  <a:pt x="2753239" y="647"/>
                  <a:pt x="2775493" y="-111"/>
                  <a:pt x="2796251" y="105"/>
                </a:cubicBezTo>
                <a:cubicBezTo>
                  <a:pt x="2812194" y="-3"/>
                  <a:pt x="2826612" y="647"/>
                  <a:pt x="2842521" y="214"/>
                </a:cubicBezTo>
                <a:cubicBezTo>
                  <a:pt x="2858429" y="-220"/>
                  <a:pt x="2874401" y="105"/>
                  <a:pt x="2890381" y="322"/>
                </a:cubicBezTo>
                <a:cubicBezTo>
                  <a:pt x="2898382" y="647"/>
                  <a:pt x="2911844" y="755"/>
                  <a:pt x="2911844" y="755"/>
                </a:cubicBezTo>
                <a:cubicBezTo>
                  <a:pt x="2912757" y="755"/>
                  <a:pt x="2913677" y="755"/>
                  <a:pt x="2914575" y="755"/>
                </a:cubicBezTo>
                <a:cubicBezTo>
                  <a:pt x="2930704" y="647"/>
                  <a:pt x="2946463" y="755"/>
                  <a:pt x="2962956" y="322"/>
                </a:cubicBezTo>
                <a:cubicBezTo>
                  <a:pt x="2981645" y="-3"/>
                  <a:pt x="3001062" y="972"/>
                  <a:pt x="3021220" y="539"/>
                </a:cubicBezTo>
                <a:cubicBezTo>
                  <a:pt x="3031488" y="214"/>
                  <a:pt x="3043210" y="539"/>
                  <a:pt x="3053835" y="755"/>
                </a:cubicBezTo>
                <a:cubicBezTo>
                  <a:pt x="3085345" y="864"/>
                  <a:pt x="3116869" y="214"/>
                  <a:pt x="3148386" y="430"/>
                </a:cubicBezTo>
                <a:cubicBezTo>
                  <a:pt x="3172573" y="539"/>
                  <a:pt x="3197124" y="430"/>
                  <a:pt x="3221681" y="430"/>
                </a:cubicBezTo>
                <a:cubicBezTo>
                  <a:pt x="3232299" y="647"/>
                  <a:pt x="3241091" y="1297"/>
                  <a:pt x="3250239" y="2489"/>
                </a:cubicBezTo>
                <a:cubicBezTo>
                  <a:pt x="3257562" y="3247"/>
                  <a:pt x="3258282" y="4439"/>
                  <a:pt x="3253505" y="5955"/>
                </a:cubicBezTo>
                <a:cubicBezTo>
                  <a:pt x="3252763" y="6389"/>
                  <a:pt x="3249833" y="6714"/>
                  <a:pt x="3247993" y="7147"/>
                </a:cubicBezTo>
                <a:cubicBezTo>
                  <a:pt x="3239572" y="6172"/>
                  <a:pt x="3231507" y="6714"/>
                  <a:pt x="3224177" y="6714"/>
                </a:cubicBezTo>
                <a:cubicBezTo>
                  <a:pt x="3184959" y="6714"/>
                  <a:pt x="3146119" y="6605"/>
                  <a:pt x="3108006" y="6714"/>
                </a:cubicBezTo>
                <a:lnTo>
                  <a:pt x="3102508" y="7147"/>
                </a:lnTo>
                <a:cubicBezTo>
                  <a:pt x="3105802" y="7364"/>
                  <a:pt x="3110195" y="7689"/>
                  <a:pt x="3113860" y="7689"/>
                </a:cubicBezTo>
                <a:lnTo>
                  <a:pt x="3204012" y="7906"/>
                </a:lnTo>
                <a:cubicBezTo>
                  <a:pt x="3213538" y="8122"/>
                  <a:pt x="3223064" y="8339"/>
                  <a:pt x="3231864" y="8122"/>
                </a:cubicBezTo>
                <a:cubicBezTo>
                  <a:pt x="3238089" y="8014"/>
                  <a:pt x="3242852" y="8122"/>
                  <a:pt x="3247993" y="7147"/>
                </a:cubicBezTo>
                <a:cubicBezTo>
                  <a:pt x="3250553" y="7797"/>
                  <a:pt x="3254218" y="7797"/>
                  <a:pt x="3256785" y="7797"/>
                </a:cubicBezTo>
                <a:cubicBezTo>
                  <a:pt x="3258981" y="7906"/>
                  <a:pt x="3261912" y="8447"/>
                  <a:pt x="3261541" y="8664"/>
                </a:cubicBezTo>
                <a:cubicBezTo>
                  <a:pt x="3261898" y="9206"/>
                  <a:pt x="3259694" y="9964"/>
                  <a:pt x="3264457" y="9964"/>
                </a:cubicBezTo>
                <a:lnTo>
                  <a:pt x="3279118" y="9964"/>
                </a:lnTo>
                <a:cubicBezTo>
                  <a:pt x="3286441" y="9964"/>
                  <a:pt x="3290099" y="10722"/>
                  <a:pt x="3290085" y="12347"/>
                </a:cubicBezTo>
                <a:lnTo>
                  <a:pt x="3290085" y="12781"/>
                </a:lnTo>
                <a:cubicBezTo>
                  <a:pt x="3290070" y="14406"/>
                  <a:pt x="3287853" y="15922"/>
                  <a:pt x="3286740" y="17439"/>
                </a:cubicBezTo>
                <a:cubicBezTo>
                  <a:pt x="3285264" y="18414"/>
                  <a:pt x="3282690" y="19389"/>
                  <a:pt x="3282683" y="20148"/>
                </a:cubicBezTo>
                <a:cubicBezTo>
                  <a:pt x="3284102" y="24806"/>
                  <a:pt x="3268329" y="27189"/>
                  <a:pt x="3255473" y="30006"/>
                </a:cubicBezTo>
                <a:cubicBezTo>
                  <a:pt x="3253270" y="30765"/>
                  <a:pt x="3248136" y="30765"/>
                  <a:pt x="3244470" y="30765"/>
                </a:cubicBezTo>
                <a:lnTo>
                  <a:pt x="3225047" y="30765"/>
                </a:lnTo>
                <a:cubicBezTo>
                  <a:pt x="3198300" y="30656"/>
                  <a:pt x="3171183" y="30873"/>
                  <a:pt x="3143331" y="30656"/>
                </a:cubicBezTo>
                <a:cubicBezTo>
                  <a:pt x="3103022" y="30656"/>
                  <a:pt x="3064174" y="31306"/>
                  <a:pt x="3024236" y="30115"/>
                </a:cubicBezTo>
                <a:lnTo>
                  <a:pt x="3012143" y="30115"/>
                </a:lnTo>
                <a:cubicBezTo>
                  <a:pt x="3003286" y="30115"/>
                  <a:pt x="2994530" y="30331"/>
                  <a:pt x="2985866" y="30331"/>
                </a:cubicBezTo>
                <a:lnTo>
                  <a:pt x="2905455" y="30331"/>
                </a:lnTo>
                <a:cubicBezTo>
                  <a:pt x="2900685" y="30440"/>
                  <a:pt x="2896200" y="30331"/>
                  <a:pt x="2891665" y="30115"/>
                </a:cubicBezTo>
                <a:lnTo>
                  <a:pt x="2784963" y="29770"/>
                </a:lnTo>
                <a:lnTo>
                  <a:pt x="2784311" y="30006"/>
                </a:lnTo>
                <a:cubicBezTo>
                  <a:pt x="2782108" y="30765"/>
                  <a:pt x="2776974" y="30765"/>
                  <a:pt x="2773308" y="30765"/>
                </a:cubicBezTo>
                <a:lnTo>
                  <a:pt x="2753885" y="30765"/>
                </a:lnTo>
                <a:cubicBezTo>
                  <a:pt x="2727138" y="30656"/>
                  <a:pt x="2700021" y="30873"/>
                  <a:pt x="2672169" y="30656"/>
                </a:cubicBezTo>
                <a:cubicBezTo>
                  <a:pt x="2631860" y="30656"/>
                  <a:pt x="2593012" y="31306"/>
                  <a:pt x="2553074" y="30115"/>
                </a:cubicBezTo>
                <a:lnTo>
                  <a:pt x="2552386" y="30115"/>
                </a:lnTo>
                <a:lnTo>
                  <a:pt x="2542963" y="30765"/>
                </a:lnTo>
                <a:lnTo>
                  <a:pt x="2523540" y="30765"/>
                </a:lnTo>
                <a:cubicBezTo>
                  <a:pt x="2496793" y="30656"/>
                  <a:pt x="2469676" y="30873"/>
                  <a:pt x="2441824" y="30656"/>
                </a:cubicBezTo>
                <a:cubicBezTo>
                  <a:pt x="2401515" y="30656"/>
                  <a:pt x="2362667" y="31306"/>
                  <a:pt x="2322729" y="30115"/>
                </a:cubicBezTo>
                <a:lnTo>
                  <a:pt x="2310636" y="30115"/>
                </a:lnTo>
                <a:cubicBezTo>
                  <a:pt x="2301779" y="30115"/>
                  <a:pt x="2293023" y="30331"/>
                  <a:pt x="2284359" y="30331"/>
                </a:cubicBezTo>
                <a:lnTo>
                  <a:pt x="2203948" y="30331"/>
                </a:lnTo>
                <a:cubicBezTo>
                  <a:pt x="2199178" y="30440"/>
                  <a:pt x="2194693" y="30331"/>
                  <a:pt x="2190158" y="30115"/>
                </a:cubicBezTo>
                <a:lnTo>
                  <a:pt x="2135346" y="29938"/>
                </a:lnTo>
                <a:lnTo>
                  <a:pt x="2135157" y="30006"/>
                </a:lnTo>
                <a:cubicBezTo>
                  <a:pt x="2132954" y="30765"/>
                  <a:pt x="2127820" y="30765"/>
                  <a:pt x="2124154" y="30765"/>
                </a:cubicBezTo>
                <a:lnTo>
                  <a:pt x="2104731" y="30765"/>
                </a:lnTo>
                <a:cubicBezTo>
                  <a:pt x="2077984" y="30656"/>
                  <a:pt x="2050867" y="30873"/>
                  <a:pt x="2023015" y="30656"/>
                </a:cubicBezTo>
                <a:cubicBezTo>
                  <a:pt x="1982706" y="30656"/>
                  <a:pt x="1943858" y="31306"/>
                  <a:pt x="1903920" y="30115"/>
                </a:cubicBezTo>
                <a:lnTo>
                  <a:pt x="1891827" y="30115"/>
                </a:lnTo>
                <a:cubicBezTo>
                  <a:pt x="1882970" y="30115"/>
                  <a:pt x="1874214" y="30331"/>
                  <a:pt x="1865550" y="30331"/>
                </a:cubicBezTo>
                <a:lnTo>
                  <a:pt x="1785139" y="30331"/>
                </a:lnTo>
                <a:cubicBezTo>
                  <a:pt x="1780369" y="30440"/>
                  <a:pt x="1775884" y="30331"/>
                  <a:pt x="1771349" y="30115"/>
                </a:cubicBezTo>
                <a:cubicBezTo>
                  <a:pt x="1715495" y="29681"/>
                  <a:pt x="1659606" y="28923"/>
                  <a:pt x="1603859" y="29573"/>
                </a:cubicBezTo>
                <a:cubicBezTo>
                  <a:pt x="1594332" y="29898"/>
                  <a:pt x="1586325" y="29681"/>
                  <a:pt x="1576756" y="29681"/>
                </a:cubicBezTo>
                <a:lnTo>
                  <a:pt x="1574487" y="29560"/>
                </a:lnTo>
                <a:lnTo>
                  <a:pt x="1573255" y="30006"/>
                </a:lnTo>
                <a:cubicBezTo>
                  <a:pt x="1571052" y="30765"/>
                  <a:pt x="1565918" y="30765"/>
                  <a:pt x="1562252" y="30765"/>
                </a:cubicBezTo>
                <a:lnTo>
                  <a:pt x="1542829" y="30765"/>
                </a:lnTo>
                <a:cubicBezTo>
                  <a:pt x="1516082" y="30656"/>
                  <a:pt x="1488965" y="30873"/>
                  <a:pt x="1461113" y="30656"/>
                </a:cubicBezTo>
                <a:cubicBezTo>
                  <a:pt x="1420804" y="30656"/>
                  <a:pt x="1381956" y="31306"/>
                  <a:pt x="1342018" y="30115"/>
                </a:cubicBezTo>
                <a:lnTo>
                  <a:pt x="1329925" y="30115"/>
                </a:lnTo>
                <a:cubicBezTo>
                  <a:pt x="1321068" y="30115"/>
                  <a:pt x="1312312" y="30331"/>
                  <a:pt x="1303648" y="30331"/>
                </a:cubicBezTo>
                <a:lnTo>
                  <a:pt x="1223237" y="30331"/>
                </a:lnTo>
                <a:cubicBezTo>
                  <a:pt x="1218467" y="30440"/>
                  <a:pt x="1213982" y="30331"/>
                  <a:pt x="1209447" y="30115"/>
                </a:cubicBezTo>
                <a:lnTo>
                  <a:pt x="1081993" y="29703"/>
                </a:lnTo>
                <a:lnTo>
                  <a:pt x="1081155" y="30006"/>
                </a:lnTo>
                <a:cubicBezTo>
                  <a:pt x="1078952" y="30765"/>
                  <a:pt x="1073818" y="30765"/>
                  <a:pt x="1070152" y="30765"/>
                </a:cubicBezTo>
                <a:lnTo>
                  <a:pt x="1050729" y="30765"/>
                </a:lnTo>
                <a:cubicBezTo>
                  <a:pt x="1023982" y="30656"/>
                  <a:pt x="996865" y="30873"/>
                  <a:pt x="969013" y="30656"/>
                </a:cubicBezTo>
                <a:cubicBezTo>
                  <a:pt x="928704" y="30656"/>
                  <a:pt x="889856" y="31306"/>
                  <a:pt x="849918" y="30115"/>
                </a:cubicBezTo>
                <a:lnTo>
                  <a:pt x="837825" y="30115"/>
                </a:lnTo>
                <a:cubicBezTo>
                  <a:pt x="828968" y="30115"/>
                  <a:pt x="820212" y="30331"/>
                  <a:pt x="811548" y="30331"/>
                </a:cubicBezTo>
                <a:lnTo>
                  <a:pt x="731137" y="30331"/>
                </a:lnTo>
                <a:cubicBezTo>
                  <a:pt x="726367" y="30440"/>
                  <a:pt x="721882" y="30331"/>
                  <a:pt x="717347" y="30115"/>
                </a:cubicBezTo>
                <a:lnTo>
                  <a:pt x="602801" y="29744"/>
                </a:lnTo>
                <a:lnTo>
                  <a:pt x="602079" y="30006"/>
                </a:lnTo>
                <a:cubicBezTo>
                  <a:pt x="599876" y="30765"/>
                  <a:pt x="594742" y="30765"/>
                  <a:pt x="591076" y="30765"/>
                </a:cubicBezTo>
                <a:lnTo>
                  <a:pt x="571653" y="30765"/>
                </a:lnTo>
                <a:cubicBezTo>
                  <a:pt x="544906" y="30656"/>
                  <a:pt x="517789" y="30873"/>
                  <a:pt x="489937" y="30656"/>
                </a:cubicBezTo>
                <a:cubicBezTo>
                  <a:pt x="449628" y="30656"/>
                  <a:pt x="410780" y="31306"/>
                  <a:pt x="370842" y="30115"/>
                </a:cubicBezTo>
                <a:lnTo>
                  <a:pt x="358749" y="30115"/>
                </a:lnTo>
                <a:cubicBezTo>
                  <a:pt x="349892" y="30115"/>
                  <a:pt x="341136" y="30331"/>
                  <a:pt x="332472" y="30331"/>
                </a:cubicBezTo>
                <a:lnTo>
                  <a:pt x="252061" y="30331"/>
                </a:lnTo>
                <a:cubicBezTo>
                  <a:pt x="247291" y="30440"/>
                  <a:pt x="242806" y="30331"/>
                  <a:pt x="238271" y="30115"/>
                </a:cubicBezTo>
                <a:cubicBezTo>
                  <a:pt x="182417" y="29681"/>
                  <a:pt x="126528" y="28923"/>
                  <a:pt x="70781" y="29573"/>
                </a:cubicBezTo>
                <a:cubicBezTo>
                  <a:pt x="61254" y="29898"/>
                  <a:pt x="53247" y="29681"/>
                  <a:pt x="43678" y="29681"/>
                </a:cubicBezTo>
                <a:cubicBezTo>
                  <a:pt x="32518" y="29681"/>
                  <a:pt x="22885" y="29031"/>
                  <a:pt x="13216" y="28056"/>
                </a:cubicBezTo>
                <a:cubicBezTo>
                  <a:pt x="-1309" y="26323"/>
                  <a:pt x="-4874" y="22423"/>
                  <a:pt x="7633" y="19931"/>
                </a:cubicBezTo>
                <a:close/>
              </a:path>
            </a:pathLst>
          </a:custGeom>
          <a:solidFill>
            <a:schemeClr val="tx1"/>
          </a:solidFill>
          <a:ln w="704"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9122C59F-4D9C-D877-834F-0075BE5F0E49}"/>
              </a:ext>
            </a:extLst>
          </p:cNvPr>
          <p:cNvSpPr/>
          <p:nvPr/>
        </p:nvSpPr>
        <p:spPr>
          <a:xfrm rot="5400000">
            <a:off x="6959037" y="4347788"/>
            <a:ext cx="3924000" cy="57600"/>
          </a:xfrm>
          <a:custGeom>
            <a:avLst/>
            <a:gdLst>
              <a:gd name="connsiteX0" fmla="*/ 2928358 w 3290085"/>
              <a:gd name="connsiteY0" fmla="*/ 7039 h 30833"/>
              <a:gd name="connsiteX1" fmla="*/ 2929692 w 3290085"/>
              <a:gd name="connsiteY1" fmla="*/ 7580 h 30833"/>
              <a:gd name="connsiteX2" fmla="*/ 2931368 w 3290085"/>
              <a:gd name="connsiteY2" fmla="*/ 7147 h 30833"/>
              <a:gd name="connsiteX3" fmla="*/ 2931368 w 3290085"/>
              <a:gd name="connsiteY3" fmla="*/ 7039 h 30833"/>
              <a:gd name="connsiteX4" fmla="*/ 2928358 w 3290085"/>
              <a:gd name="connsiteY4" fmla="*/ 7039 h 30833"/>
              <a:gd name="connsiteX5" fmla="*/ 2631346 w 3290085"/>
              <a:gd name="connsiteY5" fmla="*/ 7147 h 30833"/>
              <a:gd name="connsiteX6" fmla="*/ 2642698 w 3290085"/>
              <a:gd name="connsiteY6" fmla="*/ 7689 h 30833"/>
              <a:gd name="connsiteX7" fmla="*/ 2688743 w 3290085"/>
              <a:gd name="connsiteY7" fmla="*/ 7800 h 30833"/>
              <a:gd name="connsiteX8" fmla="*/ 2689016 w 3290085"/>
              <a:gd name="connsiteY8" fmla="*/ 6714 h 30833"/>
              <a:gd name="connsiteX9" fmla="*/ 2636844 w 3290085"/>
              <a:gd name="connsiteY9" fmla="*/ 6714 h 30833"/>
              <a:gd name="connsiteX10" fmla="*/ 2457196 w 3290085"/>
              <a:gd name="connsiteY10" fmla="*/ 7039 h 30833"/>
              <a:gd name="connsiteX11" fmla="*/ 2458530 w 3290085"/>
              <a:gd name="connsiteY11" fmla="*/ 7580 h 30833"/>
              <a:gd name="connsiteX12" fmla="*/ 2460206 w 3290085"/>
              <a:gd name="connsiteY12" fmla="*/ 7147 h 30833"/>
              <a:gd name="connsiteX13" fmla="*/ 2460206 w 3290085"/>
              <a:gd name="connsiteY13" fmla="*/ 7039 h 30833"/>
              <a:gd name="connsiteX14" fmla="*/ 2457196 w 3290085"/>
              <a:gd name="connsiteY14" fmla="*/ 7039 h 30833"/>
              <a:gd name="connsiteX15" fmla="*/ 1982192 w 3290085"/>
              <a:gd name="connsiteY15" fmla="*/ 7147 h 30833"/>
              <a:gd name="connsiteX16" fmla="*/ 1987339 w 3290085"/>
              <a:gd name="connsiteY16" fmla="*/ 7393 h 30833"/>
              <a:gd name="connsiteX17" fmla="*/ 1987505 w 3290085"/>
              <a:gd name="connsiteY17" fmla="*/ 6729 h 30833"/>
              <a:gd name="connsiteX18" fmla="*/ 1808042 w 3290085"/>
              <a:gd name="connsiteY18" fmla="*/ 7039 h 30833"/>
              <a:gd name="connsiteX19" fmla="*/ 1809376 w 3290085"/>
              <a:gd name="connsiteY19" fmla="*/ 7580 h 30833"/>
              <a:gd name="connsiteX20" fmla="*/ 1811052 w 3290085"/>
              <a:gd name="connsiteY20" fmla="*/ 7147 h 30833"/>
              <a:gd name="connsiteX21" fmla="*/ 1811052 w 3290085"/>
              <a:gd name="connsiteY21" fmla="*/ 7039 h 30833"/>
              <a:gd name="connsiteX22" fmla="*/ 1808042 w 3290085"/>
              <a:gd name="connsiteY22" fmla="*/ 7039 h 30833"/>
              <a:gd name="connsiteX23" fmla="*/ 1420290 w 3290085"/>
              <a:gd name="connsiteY23" fmla="*/ 7147 h 30833"/>
              <a:gd name="connsiteX24" fmla="*/ 1431642 w 3290085"/>
              <a:gd name="connsiteY24" fmla="*/ 7689 h 30833"/>
              <a:gd name="connsiteX25" fmla="*/ 1521794 w 3290085"/>
              <a:gd name="connsiteY25" fmla="*/ 7906 h 30833"/>
              <a:gd name="connsiteX26" fmla="*/ 1549646 w 3290085"/>
              <a:gd name="connsiteY26" fmla="*/ 8122 h 30833"/>
              <a:gd name="connsiteX27" fmla="*/ 1565775 w 3290085"/>
              <a:gd name="connsiteY27" fmla="*/ 7147 h 30833"/>
              <a:gd name="connsiteX28" fmla="*/ 1568540 w 3290085"/>
              <a:gd name="connsiteY28" fmla="*/ 7352 h 30833"/>
              <a:gd name="connsiteX29" fmla="*/ 1568753 w 3290085"/>
              <a:gd name="connsiteY29" fmla="*/ 6503 h 30833"/>
              <a:gd name="connsiteX30" fmla="*/ 1565775 w 3290085"/>
              <a:gd name="connsiteY30" fmla="*/ 7147 h 30833"/>
              <a:gd name="connsiteX31" fmla="*/ 1541959 w 3290085"/>
              <a:gd name="connsiteY31" fmla="*/ 6714 h 30833"/>
              <a:gd name="connsiteX32" fmla="*/ 1425788 w 3290085"/>
              <a:gd name="connsiteY32" fmla="*/ 6714 h 30833"/>
              <a:gd name="connsiteX33" fmla="*/ 1246140 w 3290085"/>
              <a:gd name="connsiteY33" fmla="*/ 7039 h 30833"/>
              <a:gd name="connsiteX34" fmla="*/ 1247474 w 3290085"/>
              <a:gd name="connsiteY34" fmla="*/ 7580 h 30833"/>
              <a:gd name="connsiteX35" fmla="*/ 1249150 w 3290085"/>
              <a:gd name="connsiteY35" fmla="*/ 7147 h 30833"/>
              <a:gd name="connsiteX36" fmla="*/ 1249150 w 3290085"/>
              <a:gd name="connsiteY36" fmla="*/ 7039 h 30833"/>
              <a:gd name="connsiteX37" fmla="*/ 1246140 w 3290085"/>
              <a:gd name="connsiteY37" fmla="*/ 7039 h 30833"/>
              <a:gd name="connsiteX38" fmla="*/ 928190 w 3290085"/>
              <a:gd name="connsiteY38" fmla="*/ 7147 h 30833"/>
              <a:gd name="connsiteX39" fmla="*/ 939542 w 3290085"/>
              <a:gd name="connsiteY39" fmla="*/ 7689 h 30833"/>
              <a:gd name="connsiteX40" fmla="*/ 1006513 w 3290085"/>
              <a:gd name="connsiteY40" fmla="*/ 7850 h 30833"/>
              <a:gd name="connsiteX41" fmla="*/ 1006798 w 3290085"/>
              <a:gd name="connsiteY41" fmla="*/ 6714 h 30833"/>
              <a:gd name="connsiteX42" fmla="*/ 933688 w 3290085"/>
              <a:gd name="connsiteY42" fmla="*/ 6714 h 30833"/>
              <a:gd name="connsiteX43" fmla="*/ 754040 w 3290085"/>
              <a:gd name="connsiteY43" fmla="*/ 7039 h 30833"/>
              <a:gd name="connsiteX44" fmla="*/ 755374 w 3290085"/>
              <a:gd name="connsiteY44" fmla="*/ 7580 h 30833"/>
              <a:gd name="connsiteX45" fmla="*/ 757050 w 3290085"/>
              <a:gd name="connsiteY45" fmla="*/ 7147 h 30833"/>
              <a:gd name="connsiteX46" fmla="*/ 757050 w 3290085"/>
              <a:gd name="connsiteY46" fmla="*/ 7039 h 30833"/>
              <a:gd name="connsiteX47" fmla="*/ 754040 w 3290085"/>
              <a:gd name="connsiteY47" fmla="*/ 7039 h 30833"/>
              <a:gd name="connsiteX48" fmla="*/ 449114 w 3290085"/>
              <a:gd name="connsiteY48" fmla="*/ 7147 h 30833"/>
              <a:gd name="connsiteX49" fmla="*/ 460466 w 3290085"/>
              <a:gd name="connsiteY49" fmla="*/ 7689 h 30833"/>
              <a:gd name="connsiteX50" fmla="*/ 514421 w 3290085"/>
              <a:gd name="connsiteY50" fmla="*/ 7819 h 30833"/>
              <a:gd name="connsiteX51" fmla="*/ 514698 w 3290085"/>
              <a:gd name="connsiteY51" fmla="*/ 6714 h 30833"/>
              <a:gd name="connsiteX52" fmla="*/ 454612 w 3290085"/>
              <a:gd name="connsiteY52" fmla="*/ 6714 h 30833"/>
              <a:gd name="connsiteX53" fmla="*/ 274964 w 3290085"/>
              <a:gd name="connsiteY53" fmla="*/ 7039 h 30833"/>
              <a:gd name="connsiteX54" fmla="*/ 276298 w 3290085"/>
              <a:gd name="connsiteY54" fmla="*/ 7580 h 30833"/>
              <a:gd name="connsiteX55" fmla="*/ 277974 w 3290085"/>
              <a:gd name="connsiteY55" fmla="*/ 7147 h 30833"/>
              <a:gd name="connsiteX56" fmla="*/ 277974 w 3290085"/>
              <a:gd name="connsiteY56" fmla="*/ 7039 h 30833"/>
              <a:gd name="connsiteX57" fmla="*/ 274964 w 3290085"/>
              <a:gd name="connsiteY57" fmla="*/ 7039 h 30833"/>
              <a:gd name="connsiteX58" fmla="*/ 7633 w 3290085"/>
              <a:gd name="connsiteY58" fmla="*/ 19931 h 30833"/>
              <a:gd name="connsiteX59" fmla="*/ 24889 w 3290085"/>
              <a:gd name="connsiteY59" fmla="*/ 17006 h 30833"/>
              <a:gd name="connsiteX60" fmla="*/ 37503 w 3290085"/>
              <a:gd name="connsiteY60" fmla="*/ 15489 h 30833"/>
              <a:gd name="connsiteX61" fmla="*/ 43670 w 3290085"/>
              <a:gd name="connsiteY61" fmla="*/ 13322 h 30833"/>
              <a:gd name="connsiteX62" fmla="*/ 34001 w 3290085"/>
              <a:gd name="connsiteY62" fmla="*/ 12347 h 30833"/>
              <a:gd name="connsiteX63" fmla="*/ 21209 w 3290085"/>
              <a:gd name="connsiteY63" fmla="*/ 12022 h 30833"/>
              <a:gd name="connsiteX64" fmla="*/ 19512 w 3290085"/>
              <a:gd name="connsiteY64" fmla="*/ 10939 h 30833"/>
              <a:gd name="connsiteX65" fmla="*/ 29010 w 3290085"/>
              <a:gd name="connsiteY65" fmla="*/ 10181 h 30833"/>
              <a:gd name="connsiteX66" fmla="*/ 35214 w 3290085"/>
              <a:gd name="connsiteY66" fmla="*/ 8339 h 30833"/>
              <a:gd name="connsiteX67" fmla="*/ 36355 w 3290085"/>
              <a:gd name="connsiteY67" fmla="*/ 3789 h 30833"/>
              <a:gd name="connsiteX68" fmla="*/ 56769 w 3290085"/>
              <a:gd name="connsiteY68" fmla="*/ 539 h 30833"/>
              <a:gd name="connsiteX69" fmla="*/ 79052 w 3290085"/>
              <a:gd name="connsiteY69" fmla="*/ 105 h 30833"/>
              <a:gd name="connsiteX70" fmla="*/ 142857 w 3290085"/>
              <a:gd name="connsiteY70" fmla="*/ 105 h 30833"/>
              <a:gd name="connsiteX71" fmla="*/ 189127 w 3290085"/>
              <a:gd name="connsiteY71" fmla="*/ 214 h 30833"/>
              <a:gd name="connsiteX72" fmla="*/ 236987 w 3290085"/>
              <a:gd name="connsiteY72" fmla="*/ 322 h 30833"/>
              <a:gd name="connsiteX73" fmla="*/ 258450 w 3290085"/>
              <a:gd name="connsiteY73" fmla="*/ 755 h 30833"/>
              <a:gd name="connsiteX74" fmla="*/ 261181 w 3290085"/>
              <a:gd name="connsiteY74" fmla="*/ 755 h 30833"/>
              <a:gd name="connsiteX75" fmla="*/ 309562 w 3290085"/>
              <a:gd name="connsiteY75" fmla="*/ 322 h 30833"/>
              <a:gd name="connsiteX76" fmla="*/ 367826 w 3290085"/>
              <a:gd name="connsiteY76" fmla="*/ 539 h 30833"/>
              <a:gd name="connsiteX77" fmla="*/ 400441 w 3290085"/>
              <a:gd name="connsiteY77" fmla="*/ 755 h 30833"/>
              <a:gd name="connsiteX78" fmla="*/ 494992 w 3290085"/>
              <a:gd name="connsiteY78" fmla="*/ 430 h 30833"/>
              <a:gd name="connsiteX79" fmla="*/ 541442 w 3290085"/>
              <a:gd name="connsiteY79" fmla="*/ 430 h 30833"/>
              <a:gd name="connsiteX80" fmla="*/ 558128 w 3290085"/>
              <a:gd name="connsiteY80" fmla="*/ 105 h 30833"/>
              <a:gd name="connsiteX81" fmla="*/ 621933 w 3290085"/>
              <a:gd name="connsiteY81" fmla="*/ 105 h 30833"/>
              <a:gd name="connsiteX82" fmla="*/ 668203 w 3290085"/>
              <a:gd name="connsiteY82" fmla="*/ 214 h 30833"/>
              <a:gd name="connsiteX83" fmla="*/ 716063 w 3290085"/>
              <a:gd name="connsiteY83" fmla="*/ 322 h 30833"/>
              <a:gd name="connsiteX84" fmla="*/ 737526 w 3290085"/>
              <a:gd name="connsiteY84" fmla="*/ 755 h 30833"/>
              <a:gd name="connsiteX85" fmla="*/ 740257 w 3290085"/>
              <a:gd name="connsiteY85" fmla="*/ 755 h 30833"/>
              <a:gd name="connsiteX86" fmla="*/ 788638 w 3290085"/>
              <a:gd name="connsiteY86" fmla="*/ 322 h 30833"/>
              <a:gd name="connsiteX87" fmla="*/ 846902 w 3290085"/>
              <a:gd name="connsiteY87" fmla="*/ 539 h 30833"/>
              <a:gd name="connsiteX88" fmla="*/ 879517 w 3290085"/>
              <a:gd name="connsiteY88" fmla="*/ 755 h 30833"/>
              <a:gd name="connsiteX89" fmla="*/ 974068 w 3290085"/>
              <a:gd name="connsiteY89" fmla="*/ 430 h 30833"/>
              <a:gd name="connsiteX90" fmla="*/ 1033542 w 3290085"/>
              <a:gd name="connsiteY90" fmla="*/ 430 h 30833"/>
              <a:gd name="connsiteX91" fmla="*/ 1050228 w 3290085"/>
              <a:gd name="connsiteY91" fmla="*/ 105 h 30833"/>
              <a:gd name="connsiteX92" fmla="*/ 1114033 w 3290085"/>
              <a:gd name="connsiteY92" fmla="*/ 105 h 30833"/>
              <a:gd name="connsiteX93" fmla="*/ 1160303 w 3290085"/>
              <a:gd name="connsiteY93" fmla="*/ 214 h 30833"/>
              <a:gd name="connsiteX94" fmla="*/ 1208163 w 3290085"/>
              <a:gd name="connsiteY94" fmla="*/ 322 h 30833"/>
              <a:gd name="connsiteX95" fmla="*/ 1229626 w 3290085"/>
              <a:gd name="connsiteY95" fmla="*/ 755 h 30833"/>
              <a:gd name="connsiteX96" fmla="*/ 1232357 w 3290085"/>
              <a:gd name="connsiteY96" fmla="*/ 755 h 30833"/>
              <a:gd name="connsiteX97" fmla="*/ 1280738 w 3290085"/>
              <a:gd name="connsiteY97" fmla="*/ 322 h 30833"/>
              <a:gd name="connsiteX98" fmla="*/ 1339002 w 3290085"/>
              <a:gd name="connsiteY98" fmla="*/ 539 h 30833"/>
              <a:gd name="connsiteX99" fmla="*/ 1371617 w 3290085"/>
              <a:gd name="connsiteY99" fmla="*/ 755 h 30833"/>
              <a:gd name="connsiteX100" fmla="*/ 1466168 w 3290085"/>
              <a:gd name="connsiteY100" fmla="*/ 430 h 30833"/>
              <a:gd name="connsiteX101" fmla="*/ 1539463 w 3290085"/>
              <a:gd name="connsiteY101" fmla="*/ 430 h 30833"/>
              <a:gd name="connsiteX102" fmla="*/ 1568021 w 3290085"/>
              <a:gd name="connsiteY102" fmla="*/ 2489 h 30833"/>
              <a:gd name="connsiteX103" fmla="*/ 1569394 w 3290085"/>
              <a:gd name="connsiteY103" fmla="*/ 3946 h 30833"/>
              <a:gd name="connsiteX104" fmla="*/ 1569433 w 3290085"/>
              <a:gd name="connsiteY104" fmla="*/ 3789 h 30833"/>
              <a:gd name="connsiteX105" fmla="*/ 1589847 w 3290085"/>
              <a:gd name="connsiteY105" fmla="*/ 539 h 30833"/>
              <a:gd name="connsiteX106" fmla="*/ 1612130 w 3290085"/>
              <a:gd name="connsiteY106" fmla="*/ 105 h 30833"/>
              <a:gd name="connsiteX107" fmla="*/ 1675935 w 3290085"/>
              <a:gd name="connsiteY107" fmla="*/ 105 h 30833"/>
              <a:gd name="connsiteX108" fmla="*/ 1722205 w 3290085"/>
              <a:gd name="connsiteY108" fmla="*/ 214 h 30833"/>
              <a:gd name="connsiteX109" fmla="*/ 1770065 w 3290085"/>
              <a:gd name="connsiteY109" fmla="*/ 322 h 30833"/>
              <a:gd name="connsiteX110" fmla="*/ 1791528 w 3290085"/>
              <a:gd name="connsiteY110" fmla="*/ 755 h 30833"/>
              <a:gd name="connsiteX111" fmla="*/ 1794259 w 3290085"/>
              <a:gd name="connsiteY111" fmla="*/ 755 h 30833"/>
              <a:gd name="connsiteX112" fmla="*/ 1842640 w 3290085"/>
              <a:gd name="connsiteY112" fmla="*/ 322 h 30833"/>
              <a:gd name="connsiteX113" fmla="*/ 1900904 w 3290085"/>
              <a:gd name="connsiteY113" fmla="*/ 539 h 30833"/>
              <a:gd name="connsiteX114" fmla="*/ 1933519 w 3290085"/>
              <a:gd name="connsiteY114" fmla="*/ 755 h 30833"/>
              <a:gd name="connsiteX115" fmla="*/ 2011291 w 3290085"/>
              <a:gd name="connsiteY115" fmla="*/ 488 h 30833"/>
              <a:gd name="connsiteX116" fmla="*/ 2030939 w 3290085"/>
              <a:gd name="connsiteY116" fmla="*/ 105 h 30833"/>
              <a:gd name="connsiteX117" fmla="*/ 2094744 w 3290085"/>
              <a:gd name="connsiteY117" fmla="*/ 105 h 30833"/>
              <a:gd name="connsiteX118" fmla="*/ 2141014 w 3290085"/>
              <a:gd name="connsiteY118" fmla="*/ 214 h 30833"/>
              <a:gd name="connsiteX119" fmla="*/ 2188874 w 3290085"/>
              <a:gd name="connsiteY119" fmla="*/ 322 h 30833"/>
              <a:gd name="connsiteX120" fmla="*/ 2210337 w 3290085"/>
              <a:gd name="connsiteY120" fmla="*/ 755 h 30833"/>
              <a:gd name="connsiteX121" fmla="*/ 2213068 w 3290085"/>
              <a:gd name="connsiteY121" fmla="*/ 755 h 30833"/>
              <a:gd name="connsiteX122" fmla="*/ 2240530 w 3290085"/>
              <a:gd name="connsiteY122" fmla="*/ 509 h 30833"/>
              <a:gd name="connsiteX123" fmla="*/ 2261284 w 3290085"/>
              <a:gd name="connsiteY123" fmla="*/ 105 h 30833"/>
              <a:gd name="connsiteX124" fmla="*/ 2325089 w 3290085"/>
              <a:gd name="connsiteY124" fmla="*/ 105 h 30833"/>
              <a:gd name="connsiteX125" fmla="*/ 2371359 w 3290085"/>
              <a:gd name="connsiteY125" fmla="*/ 214 h 30833"/>
              <a:gd name="connsiteX126" fmla="*/ 2419219 w 3290085"/>
              <a:gd name="connsiteY126" fmla="*/ 322 h 30833"/>
              <a:gd name="connsiteX127" fmla="*/ 2427820 w 3290085"/>
              <a:gd name="connsiteY127" fmla="*/ 496 h 30833"/>
              <a:gd name="connsiteX128" fmla="*/ 2446879 w 3290085"/>
              <a:gd name="connsiteY128" fmla="*/ 430 h 30833"/>
              <a:gd name="connsiteX129" fmla="*/ 2479727 w 3290085"/>
              <a:gd name="connsiteY129" fmla="*/ 430 h 30833"/>
              <a:gd name="connsiteX130" fmla="*/ 2491794 w 3290085"/>
              <a:gd name="connsiteY130" fmla="*/ 322 h 30833"/>
              <a:gd name="connsiteX131" fmla="*/ 2550058 w 3290085"/>
              <a:gd name="connsiteY131" fmla="*/ 539 h 30833"/>
              <a:gd name="connsiteX132" fmla="*/ 2582673 w 3290085"/>
              <a:gd name="connsiteY132" fmla="*/ 755 h 30833"/>
              <a:gd name="connsiteX133" fmla="*/ 2677224 w 3290085"/>
              <a:gd name="connsiteY133" fmla="*/ 430 h 30833"/>
              <a:gd name="connsiteX134" fmla="*/ 2715760 w 3290085"/>
              <a:gd name="connsiteY134" fmla="*/ 430 h 30833"/>
              <a:gd name="connsiteX135" fmla="*/ 2732446 w 3290085"/>
              <a:gd name="connsiteY135" fmla="*/ 105 h 30833"/>
              <a:gd name="connsiteX136" fmla="*/ 2796251 w 3290085"/>
              <a:gd name="connsiteY136" fmla="*/ 105 h 30833"/>
              <a:gd name="connsiteX137" fmla="*/ 2842521 w 3290085"/>
              <a:gd name="connsiteY137" fmla="*/ 214 h 30833"/>
              <a:gd name="connsiteX138" fmla="*/ 2890381 w 3290085"/>
              <a:gd name="connsiteY138" fmla="*/ 322 h 30833"/>
              <a:gd name="connsiteX139" fmla="*/ 2911844 w 3290085"/>
              <a:gd name="connsiteY139" fmla="*/ 755 h 30833"/>
              <a:gd name="connsiteX140" fmla="*/ 2914575 w 3290085"/>
              <a:gd name="connsiteY140" fmla="*/ 755 h 30833"/>
              <a:gd name="connsiteX141" fmla="*/ 2962956 w 3290085"/>
              <a:gd name="connsiteY141" fmla="*/ 322 h 30833"/>
              <a:gd name="connsiteX142" fmla="*/ 3021220 w 3290085"/>
              <a:gd name="connsiteY142" fmla="*/ 539 h 30833"/>
              <a:gd name="connsiteX143" fmla="*/ 3053835 w 3290085"/>
              <a:gd name="connsiteY143" fmla="*/ 755 h 30833"/>
              <a:gd name="connsiteX144" fmla="*/ 3148386 w 3290085"/>
              <a:gd name="connsiteY144" fmla="*/ 430 h 30833"/>
              <a:gd name="connsiteX145" fmla="*/ 3221681 w 3290085"/>
              <a:gd name="connsiteY145" fmla="*/ 430 h 30833"/>
              <a:gd name="connsiteX146" fmla="*/ 3250239 w 3290085"/>
              <a:gd name="connsiteY146" fmla="*/ 2489 h 30833"/>
              <a:gd name="connsiteX147" fmla="*/ 3253505 w 3290085"/>
              <a:gd name="connsiteY147" fmla="*/ 5955 h 30833"/>
              <a:gd name="connsiteX148" fmla="*/ 3247993 w 3290085"/>
              <a:gd name="connsiteY148" fmla="*/ 7147 h 30833"/>
              <a:gd name="connsiteX149" fmla="*/ 3224177 w 3290085"/>
              <a:gd name="connsiteY149" fmla="*/ 6714 h 30833"/>
              <a:gd name="connsiteX150" fmla="*/ 3108006 w 3290085"/>
              <a:gd name="connsiteY150" fmla="*/ 6714 h 30833"/>
              <a:gd name="connsiteX151" fmla="*/ 3102508 w 3290085"/>
              <a:gd name="connsiteY151" fmla="*/ 7147 h 30833"/>
              <a:gd name="connsiteX152" fmla="*/ 3113860 w 3290085"/>
              <a:gd name="connsiteY152" fmla="*/ 7689 h 30833"/>
              <a:gd name="connsiteX153" fmla="*/ 3204012 w 3290085"/>
              <a:gd name="connsiteY153" fmla="*/ 7906 h 30833"/>
              <a:gd name="connsiteX154" fmla="*/ 3231864 w 3290085"/>
              <a:gd name="connsiteY154" fmla="*/ 8122 h 30833"/>
              <a:gd name="connsiteX155" fmla="*/ 3247993 w 3290085"/>
              <a:gd name="connsiteY155" fmla="*/ 7147 h 30833"/>
              <a:gd name="connsiteX156" fmla="*/ 3256785 w 3290085"/>
              <a:gd name="connsiteY156" fmla="*/ 7797 h 30833"/>
              <a:gd name="connsiteX157" fmla="*/ 3261541 w 3290085"/>
              <a:gd name="connsiteY157" fmla="*/ 8664 h 30833"/>
              <a:gd name="connsiteX158" fmla="*/ 3264457 w 3290085"/>
              <a:gd name="connsiteY158" fmla="*/ 9964 h 30833"/>
              <a:gd name="connsiteX159" fmla="*/ 3279118 w 3290085"/>
              <a:gd name="connsiteY159" fmla="*/ 9964 h 30833"/>
              <a:gd name="connsiteX160" fmla="*/ 3290085 w 3290085"/>
              <a:gd name="connsiteY160" fmla="*/ 12347 h 30833"/>
              <a:gd name="connsiteX161" fmla="*/ 3290085 w 3290085"/>
              <a:gd name="connsiteY161" fmla="*/ 12781 h 30833"/>
              <a:gd name="connsiteX162" fmla="*/ 3286740 w 3290085"/>
              <a:gd name="connsiteY162" fmla="*/ 17439 h 30833"/>
              <a:gd name="connsiteX163" fmla="*/ 3282683 w 3290085"/>
              <a:gd name="connsiteY163" fmla="*/ 20148 h 30833"/>
              <a:gd name="connsiteX164" fmla="*/ 3255473 w 3290085"/>
              <a:gd name="connsiteY164" fmla="*/ 30006 h 30833"/>
              <a:gd name="connsiteX165" fmla="*/ 3244470 w 3290085"/>
              <a:gd name="connsiteY165" fmla="*/ 30765 h 30833"/>
              <a:gd name="connsiteX166" fmla="*/ 3225047 w 3290085"/>
              <a:gd name="connsiteY166" fmla="*/ 30765 h 30833"/>
              <a:gd name="connsiteX167" fmla="*/ 3143331 w 3290085"/>
              <a:gd name="connsiteY167" fmla="*/ 30656 h 30833"/>
              <a:gd name="connsiteX168" fmla="*/ 3024236 w 3290085"/>
              <a:gd name="connsiteY168" fmla="*/ 30115 h 30833"/>
              <a:gd name="connsiteX169" fmla="*/ 3012143 w 3290085"/>
              <a:gd name="connsiteY169" fmla="*/ 30115 h 30833"/>
              <a:gd name="connsiteX170" fmla="*/ 2985866 w 3290085"/>
              <a:gd name="connsiteY170" fmla="*/ 30331 h 30833"/>
              <a:gd name="connsiteX171" fmla="*/ 2905455 w 3290085"/>
              <a:gd name="connsiteY171" fmla="*/ 30331 h 30833"/>
              <a:gd name="connsiteX172" fmla="*/ 2891665 w 3290085"/>
              <a:gd name="connsiteY172" fmla="*/ 30115 h 30833"/>
              <a:gd name="connsiteX173" fmla="*/ 2784963 w 3290085"/>
              <a:gd name="connsiteY173" fmla="*/ 29770 h 30833"/>
              <a:gd name="connsiteX174" fmla="*/ 2784311 w 3290085"/>
              <a:gd name="connsiteY174" fmla="*/ 30006 h 30833"/>
              <a:gd name="connsiteX175" fmla="*/ 2773308 w 3290085"/>
              <a:gd name="connsiteY175" fmla="*/ 30765 h 30833"/>
              <a:gd name="connsiteX176" fmla="*/ 2753885 w 3290085"/>
              <a:gd name="connsiteY176" fmla="*/ 30765 h 30833"/>
              <a:gd name="connsiteX177" fmla="*/ 2672169 w 3290085"/>
              <a:gd name="connsiteY177" fmla="*/ 30656 h 30833"/>
              <a:gd name="connsiteX178" fmla="*/ 2553074 w 3290085"/>
              <a:gd name="connsiteY178" fmla="*/ 30115 h 30833"/>
              <a:gd name="connsiteX179" fmla="*/ 2552386 w 3290085"/>
              <a:gd name="connsiteY179" fmla="*/ 30115 h 30833"/>
              <a:gd name="connsiteX180" fmla="*/ 2542963 w 3290085"/>
              <a:gd name="connsiteY180" fmla="*/ 30765 h 30833"/>
              <a:gd name="connsiteX181" fmla="*/ 2523540 w 3290085"/>
              <a:gd name="connsiteY181" fmla="*/ 30765 h 30833"/>
              <a:gd name="connsiteX182" fmla="*/ 2441824 w 3290085"/>
              <a:gd name="connsiteY182" fmla="*/ 30656 h 30833"/>
              <a:gd name="connsiteX183" fmla="*/ 2322729 w 3290085"/>
              <a:gd name="connsiteY183" fmla="*/ 30115 h 30833"/>
              <a:gd name="connsiteX184" fmla="*/ 2310636 w 3290085"/>
              <a:gd name="connsiteY184" fmla="*/ 30115 h 30833"/>
              <a:gd name="connsiteX185" fmla="*/ 2284359 w 3290085"/>
              <a:gd name="connsiteY185" fmla="*/ 30331 h 30833"/>
              <a:gd name="connsiteX186" fmla="*/ 2203948 w 3290085"/>
              <a:gd name="connsiteY186" fmla="*/ 30331 h 30833"/>
              <a:gd name="connsiteX187" fmla="*/ 2190158 w 3290085"/>
              <a:gd name="connsiteY187" fmla="*/ 30115 h 30833"/>
              <a:gd name="connsiteX188" fmla="*/ 2135346 w 3290085"/>
              <a:gd name="connsiteY188" fmla="*/ 29938 h 30833"/>
              <a:gd name="connsiteX189" fmla="*/ 2135157 w 3290085"/>
              <a:gd name="connsiteY189" fmla="*/ 30006 h 30833"/>
              <a:gd name="connsiteX190" fmla="*/ 2124154 w 3290085"/>
              <a:gd name="connsiteY190" fmla="*/ 30765 h 30833"/>
              <a:gd name="connsiteX191" fmla="*/ 2104731 w 3290085"/>
              <a:gd name="connsiteY191" fmla="*/ 30765 h 30833"/>
              <a:gd name="connsiteX192" fmla="*/ 2023015 w 3290085"/>
              <a:gd name="connsiteY192" fmla="*/ 30656 h 30833"/>
              <a:gd name="connsiteX193" fmla="*/ 1903920 w 3290085"/>
              <a:gd name="connsiteY193" fmla="*/ 30115 h 30833"/>
              <a:gd name="connsiteX194" fmla="*/ 1891827 w 3290085"/>
              <a:gd name="connsiteY194" fmla="*/ 30115 h 30833"/>
              <a:gd name="connsiteX195" fmla="*/ 1865550 w 3290085"/>
              <a:gd name="connsiteY195" fmla="*/ 30331 h 30833"/>
              <a:gd name="connsiteX196" fmla="*/ 1785139 w 3290085"/>
              <a:gd name="connsiteY196" fmla="*/ 30331 h 30833"/>
              <a:gd name="connsiteX197" fmla="*/ 1771349 w 3290085"/>
              <a:gd name="connsiteY197" fmla="*/ 30115 h 30833"/>
              <a:gd name="connsiteX198" fmla="*/ 1603859 w 3290085"/>
              <a:gd name="connsiteY198" fmla="*/ 29573 h 30833"/>
              <a:gd name="connsiteX199" fmla="*/ 1576756 w 3290085"/>
              <a:gd name="connsiteY199" fmla="*/ 29681 h 30833"/>
              <a:gd name="connsiteX200" fmla="*/ 1574487 w 3290085"/>
              <a:gd name="connsiteY200" fmla="*/ 29560 h 30833"/>
              <a:gd name="connsiteX201" fmla="*/ 1573255 w 3290085"/>
              <a:gd name="connsiteY201" fmla="*/ 30006 h 30833"/>
              <a:gd name="connsiteX202" fmla="*/ 1562252 w 3290085"/>
              <a:gd name="connsiteY202" fmla="*/ 30765 h 30833"/>
              <a:gd name="connsiteX203" fmla="*/ 1542829 w 3290085"/>
              <a:gd name="connsiteY203" fmla="*/ 30765 h 30833"/>
              <a:gd name="connsiteX204" fmla="*/ 1461113 w 3290085"/>
              <a:gd name="connsiteY204" fmla="*/ 30656 h 30833"/>
              <a:gd name="connsiteX205" fmla="*/ 1342018 w 3290085"/>
              <a:gd name="connsiteY205" fmla="*/ 30115 h 30833"/>
              <a:gd name="connsiteX206" fmla="*/ 1329925 w 3290085"/>
              <a:gd name="connsiteY206" fmla="*/ 30115 h 30833"/>
              <a:gd name="connsiteX207" fmla="*/ 1303648 w 3290085"/>
              <a:gd name="connsiteY207" fmla="*/ 30331 h 30833"/>
              <a:gd name="connsiteX208" fmla="*/ 1223237 w 3290085"/>
              <a:gd name="connsiteY208" fmla="*/ 30331 h 30833"/>
              <a:gd name="connsiteX209" fmla="*/ 1209447 w 3290085"/>
              <a:gd name="connsiteY209" fmla="*/ 30115 h 30833"/>
              <a:gd name="connsiteX210" fmla="*/ 1081993 w 3290085"/>
              <a:gd name="connsiteY210" fmla="*/ 29703 h 30833"/>
              <a:gd name="connsiteX211" fmla="*/ 1081155 w 3290085"/>
              <a:gd name="connsiteY211" fmla="*/ 30006 h 30833"/>
              <a:gd name="connsiteX212" fmla="*/ 1070152 w 3290085"/>
              <a:gd name="connsiteY212" fmla="*/ 30765 h 30833"/>
              <a:gd name="connsiteX213" fmla="*/ 1050729 w 3290085"/>
              <a:gd name="connsiteY213" fmla="*/ 30765 h 30833"/>
              <a:gd name="connsiteX214" fmla="*/ 969013 w 3290085"/>
              <a:gd name="connsiteY214" fmla="*/ 30656 h 30833"/>
              <a:gd name="connsiteX215" fmla="*/ 849918 w 3290085"/>
              <a:gd name="connsiteY215" fmla="*/ 30115 h 30833"/>
              <a:gd name="connsiteX216" fmla="*/ 837825 w 3290085"/>
              <a:gd name="connsiteY216" fmla="*/ 30115 h 30833"/>
              <a:gd name="connsiteX217" fmla="*/ 811548 w 3290085"/>
              <a:gd name="connsiteY217" fmla="*/ 30331 h 30833"/>
              <a:gd name="connsiteX218" fmla="*/ 731137 w 3290085"/>
              <a:gd name="connsiteY218" fmla="*/ 30331 h 30833"/>
              <a:gd name="connsiteX219" fmla="*/ 717347 w 3290085"/>
              <a:gd name="connsiteY219" fmla="*/ 30115 h 30833"/>
              <a:gd name="connsiteX220" fmla="*/ 602801 w 3290085"/>
              <a:gd name="connsiteY220" fmla="*/ 29744 h 30833"/>
              <a:gd name="connsiteX221" fmla="*/ 602079 w 3290085"/>
              <a:gd name="connsiteY221" fmla="*/ 30006 h 30833"/>
              <a:gd name="connsiteX222" fmla="*/ 591076 w 3290085"/>
              <a:gd name="connsiteY222" fmla="*/ 30765 h 30833"/>
              <a:gd name="connsiteX223" fmla="*/ 571653 w 3290085"/>
              <a:gd name="connsiteY223" fmla="*/ 30765 h 30833"/>
              <a:gd name="connsiteX224" fmla="*/ 489937 w 3290085"/>
              <a:gd name="connsiteY224" fmla="*/ 30656 h 30833"/>
              <a:gd name="connsiteX225" fmla="*/ 370842 w 3290085"/>
              <a:gd name="connsiteY225" fmla="*/ 30115 h 30833"/>
              <a:gd name="connsiteX226" fmla="*/ 358749 w 3290085"/>
              <a:gd name="connsiteY226" fmla="*/ 30115 h 30833"/>
              <a:gd name="connsiteX227" fmla="*/ 332472 w 3290085"/>
              <a:gd name="connsiteY227" fmla="*/ 30331 h 30833"/>
              <a:gd name="connsiteX228" fmla="*/ 252061 w 3290085"/>
              <a:gd name="connsiteY228" fmla="*/ 30331 h 30833"/>
              <a:gd name="connsiteX229" fmla="*/ 238271 w 3290085"/>
              <a:gd name="connsiteY229" fmla="*/ 30115 h 30833"/>
              <a:gd name="connsiteX230" fmla="*/ 70781 w 3290085"/>
              <a:gd name="connsiteY230" fmla="*/ 29573 h 30833"/>
              <a:gd name="connsiteX231" fmla="*/ 43678 w 3290085"/>
              <a:gd name="connsiteY231" fmla="*/ 29681 h 30833"/>
              <a:gd name="connsiteX232" fmla="*/ 13216 w 3290085"/>
              <a:gd name="connsiteY232" fmla="*/ 28056 h 30833"/>
              <a:gd name="connsiteX233" fmla="*/ 7633 w 3290085"/>
              <a:gd name="connsiteY233" fmla="*/ 19931 h 3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3290085" h="30832">
                <a:moveTo>
                  <a:pt x="2928358" y="7039"/>
                </a:moveTo>
                <a:lnTo>
                  <a:pt x="2929692" y="7580"/>
                </a:lnTo>
                <a:cubicBezTo>
                  <a:pt x="2930455" y="7472"/>
                  <a:pt x="2931154" y="7255"/>
                  <a:pt x="2931368" y="7147"/>
                </a:cubicBezTo>
                <a:lnTo>
                  <a:pt x="2931368" y="7039"/>
                </a:lnTo>
                <a:cubicBezTo>
                  <a:pt x="2930384" y="7039"/>
                  <a:pt x="2929378" y="7039"/>
                  <a:pt x="2928358" y="7039"/>
                </a:cubicBezTo>
                <a:close/>
                <a:moveTo>
                  <a:pt x="2631346" y="7147"/>
                </a:moveTo>
                <a:cubicBezTo>
                  <a:pt x="2634640" y="7364"/>
                  <a:pt x="2639033" y="7689"/>
                  <a:pt x="2642698" y="7689"/>
                </a:cubicBezTo>
                <a:lnTo>
                  <a:pt x="2688743" y="7800"/>
                </a:lnTo>
                <a:lnTo>
                  <a:pt x="2689016" y="6714"/>
                </a:lnTo>
                <a:lnTo>
                  <a:pt x="2636844" y="6714"/>
                </a:lnTo>
                <a:close/>
                <a:moveTo>
                  <a:pt x="2457196" y="7039"/>
                </a:moveTo>
                <a:lnTo>
                  <a:pt x="2458530" y="7580"/>
                </a:lnTo>
                <a:cubicBezTo>
                  <a:pt x="2459293" y="7472"/>
                  <a:pt x="2459992" y="7255"/>
                  <a:pt x="2460206" y="7147"/>
                </a:cubicBezTo>
                <a:lnTo>
                  <a:pt x="2460206" y="7039"/>
                </a:lnTo>
                <a:cubicBezTo>
                  <a:pt x="2459222" y="7039"/>
                  <a:pt x="2458216" y="7039"/>
                  <a:pt x="2457196" y="7039"/>
                </a:cubicBezTo>
                <a:close/>
                <a:moveTo>
                  <a:pt x="1982192" y="7147"/>
                </a:moveTo>
                <a:lnTo>
                  <a:pt x="1987339" y="7393"/>
                </a:lnTo>
                <a:lnTo>
                  <a:pt x="1987505" y="6729"/>
                </a:lnTo>
                <a:close/>
                <a:moveTo>
                  <a:pt x="1808042" y="7039"/>
                </a:moveTo>
                <a:lnTo>
                  <a:pt x="1809376" y="7580"/>
                </a:lnTo>
                <a:cubicBezTo>
                  <a:pt x="1810139" y="7472"/>
                  <a:pt x="1810838" y="7255"/>
                  <a:pt x="1811052" y="7147"/>
                </a:cubicBezTo>
                <a:lnTo>
                  <a:pt x="1811052" y="7039"/>
                </a:lnTo>
                <a:cubicBezTo>
                  <a:pt x="1810068" y="7039"/>
                  <a:pt x="1809062" y="7039"/>
                  <a:pt x="1808042" y="7039"/>
                </a:cubicBezTo>
                <a:close/>
                <a:moveTo>
                  <a:pt x="1420290" y="7147"/>
                </a:moveTo>
                <a:cubicBezTo>
                  <a:pt x="1423584" y="7364"/>
                  <a:pt x="1427977" y="7689"/>
                  <a:pt x="1431642" y="7689"/>
                </a:cubicBezTo>
                <a:lnTo>
                  <a:pt x="1521794" y="7906"/>
                </a:lnTo>
                <a:cubicBezTo>
                  <a:pt x="1531320" y="8122"/>
                  <a:pt x="1540846" y="8339"/>
                  <a:pt x="1549646" y="8122"/>
                </a:cubicBezTo>
                <a:cubicBezTo>
                  <a:pt x="1555871" y="8014"/>
                  <a:pt x="1560634" y="8122"/>
                  <a:pt x="1565775" y="7147"/>
                </a:cubicBezTo>
                <a:lnTo>
                  <a:pt x="1568540" y="7352"/>
                </a:lnTo>
                <a:lnTo>
                  <a:pt x="1568753" y="6503"/>
                </a:lnTo>
                <a:lnTo>
                  <a:pt x="1565775" y="7147"/>
                </a:lnTo>
                <a:cubicBezTo>
                  <a:pt x="1557354" y="6172"/>
                  <a:pt x="1549289" y="6714"/>
                  <a:pt x="1541959" y="6714"/>
                </a:cubicBezTo>
                <a:cubicBezTo>
                  <a:pt x="1502741" y="6714"/>
                  <a:pt x="1463901" y="6605"/>
                  <a:pt x="1425788" y="6714"/>
                </a:cubicBezTo>
                <a:close/>
                <a:moveTo>
                  <a:pt x="1246140" y="7039"/>
                </a:moveTo>
                <a:lnTo>
                  <a:pt x="1247474" y="7580"/>
                </a:lnTo>
                <a:cubicBezTo>
                  <a:pt x="1248237" y="7472"/>
                  <a:pt x="1248936" y="7255"/>
                  <a:pt x="1249150" y="7147"/>
                </a:cubicBezTo>
                <a:lnTo>
                  <a:pt x="1249150" y="7039"/>
                </a:lnTo>
                <a:cubicBezTo>
                  <a:pt x="1248166" y="7039"/>
                  <a:pt x="1247160" y="7039"/>
                  <a:pt x="1246140" y="7039"/>
                </a:cubicBezTo>
                <a:close/>
                <a:moveTo>
                  <a:pt x="928190" y="7147"/>
                </a:moveTo>
                <a:cubicBezTo>
                  <a:pt x="931484" y="7364"/>
                  <a:pt x="935877" y="7689"/>
                  <a:pt x="939542" y="7689"/>
                </a:cubicBezTo>
                <a:lnTo>
                  <a:pt x="1006513" y="7850"/>
                </a:lnTo>
                <a:lnTo>
                  <a:pt x="1006798" y="6714"/>
                </a:lnTo>
                <a:lnTo>
                  <a:pt x="933688" y="6714"/>
                </a:lnTo>
                <a:close/>
                <a:moveTo>
                  <a:pt x="754040" y="7039"/>
                </a:moveTo>
                <a:lnTo>
                  <a:pt x="755374" y="7580"/>
                </a:lnTo>
                <a:cubicBezTo>
                  <a:pt x="756137" y="7472"/>
                  <a:pt x="756836" y="7255"/>
                  <a:pt x="757050" y="7147"/>
                </a:cubicBezTo>
                <a:lnTo>
                  <a:pt x="757050" y="7039"/>
                </a:lnTo>
                <a:cubicBezTo>
                  <a:pt x="756066" y="7039"/>
                  <a:pt x="755060" y="7039"/>
                  <a:pt x="754040" y="7039"/>
                </a:cubicBezTo>
                <a:close/>
                <a:moveTo>
                  <a:pt x="449114" y="7147"/>
                </a:moveTo>
                <a:cubicBezTo>
                  <a:pt x="452408" y="7364"/>
                  <a:pt x="456801" y="7689"/>
                  <a:pt x="460466" y="7689"/>
                </a:cubicBezTo>
                <a:lnTo>
                  <a:pt x="514421" y="7819"/>
                </a:lnTo>
                <a:lnTo>
                  <a:pt x="514698" y="6714"/>
                </a:lnTo>
                <a:lnTo>
                  <a:pt x="454612" y="6714"/>
                </a:lnTo>
                <a:close/>
                <a:moveTo>
                  <a:pt x="274964" y="7039"/>
                </a:moveTo>
                <a:lnTo>
                  <a:pt x="276298" y="7580"/>
                </a:lnTo>
                <a:cubicBezTo>
                  <a:pt x="277061" y="7472"/>
                  <a:pt x="277760" y="7255"/>
                  <a:pt x="277974" y="7147"/>
                </a:cubicBezTo>
                <a:lnTo>
                  <a:pt x="277974" y="7039"/>
                </a:lnTo>
                <a:cubicBezTo>
                  <a:pt x="276990" y="7039"/>
                  <a:pt x="275984" y="7039"/>
                  <a:pt x="274964" y="7039"/>
                </a:cubicBezTo>
                <a:close/>
                <a:moveTo>
                  <a:pt x="7633" y="19931"/>
                </a:moveTo>
                <a:cubicBezTo>
                  <a:pt x="12275" y="18522"/>
                  <a:pt x="18585" y="17764"/>
                  <a:pt x="24889" y="17006"/>
                </a:cubicBezTo>
                <a:cubicBezTo>
                  <a:pt x="29602" y="16247"/>
                  <a:pt x="34386" y="16247"/>
                  <a:pt x="37503" y="15489"/>
                </a:cubicBezTo>
                <a:cubicBezTo>
                  <a:pt x="40619" y="14731"/>
                  <a:pt x="43742" y="14081"/>
                  <a:pt x="43670" y="13322"/>
                </a:cubicBezTo>
                <a:cubicBezTo>
                  <a:pt x="43564" y="12347"/>
                  <a:pt x="38786" y="12347"/>
                  <a:pt x="34001" y="12347"/>
                </a:cubicBezTo>
                <a:cubicBezTo>
                  <a:pt x="30807" y="12347"/>
                  <a:pt x="26029" y="12347"/>
                  <a:pt x="21209" y="12022"/>
                </a:cubicBezTo>
                <a:cubicBezTo>
                  <a:pt x="19619" y="12022"/>
                  <a:pt x="19512" y="10939"/>
                  <a:pt x="19512" y="10939"/>
                </a:cubicBezTo>
                <a:cubicBezTo>
                  <a:pt x="22671" y="10614"/>
                  <a:pt x="25823" y="10181"/>
                  <a:pt x="29010" y="10181"/>
                </a:cubicBezTo>
                <a:cubicBezTo>
                  <a:pt x="33759" y="9747"/>
                  <a:pt x="36911" y="9422"/>
                  <a:pt x="35214" y="8339"/>
                </a:cubicBezTo>
                <a:cubicBezTo>
                  <a:pt x="30251" y="6605"/>
                  <a:pt x="31713" y="5197"/>
                  <a:pt x="36355" y="3789"/>
                </a:cubicBezTo>
                <a:cubicBezTo>
                  <a:pt x="40932" y="1622"/>
                  <a:pt x="47243" y="972"/>
                  <a:pt x="56769" y="539"/>
                </a:cubicBezTo>
                <a:cubicBezTo>
                  <a:pt x="64706" y="105"/>
                  <a:pt x="71087" y="105"/>
                  <a:pt x="79052" y="105"/>
                </a:cubicBezTo>
                <a:cubicBezTo>
                  <a:pt x="99845" y="647"/>
                  <a:pt x="122099" y="-111"/>
                  <a:pt x="142857" y="105"/>
                </a:cubicBezTo>
                <a:cubicBezTo>
                  <a:pt x="158800" y="-3"/>
                  <a:pt x="173218" y="647"/>
                  <a:pt x="189127" y="214"/>
                </a:cubicBezTo>
                <a:cubicBezTo>
                  <a:pt x="205035" y="-220"/>
                  <a:pt x="221007" y="105"/>
                  <a:pt x="236987" y="322"/>
                </a:cubicBezTo>
                <a:cubicBezTo>
                  <a:pt x="244988" y="647"/>
                  <a:pt x="258450" y="755"/>
                  <a:pt x="258450" y="755"/>
                </a:cubicBezTo>
                <a:cubicBezTo>
                  <a:pt x="259363" y="755"/>
                  <a:pt x="260283" y="755"/>
                  <a:pt x="261181" y="755"/>
                </a:cubicBezTo>
                <a:cubicBezTo>
                  <a:pt x="277310" y="647"/>
                  <a:pt x="293069" y="755"/>
                  <a:pt x="309562" y="322"/>
                </a:cubicBezTo>
                <a:cubicBezTo>
                  <a:pt x="328251" y="-3"/>
                  <a:pt x="347668" y="972"/>
                  <a:pt x="367826" y="539"/>
                </a:cubicBezTo>
                <a:cubicBezTo>
                  <a:pt x="378094" y="214"/>
                  <a:pt x="389816" y="539"/>
                  <a:pt x="400441" y="755"/>
                </a:cubicBezTo>
                <a:cubicBezTo>
                  <a:pt x="431951" y="864"/>
                  <a:pt x="463475" y="214"/>
                  <a:pt x="494992" y="430"/>
                </a:cubicBezTo>
                <a:lnTo>
                  <a:pt x="541442" y="430"/>
                </a:lnTo>
                <a:lnTo>
                  <a:pt x="558128" y="105"/>
                </a:lnTo>
                <a:cubicBezTo>
                  <a:pt x="578921" y="647"/>
                  <a:pt x="601175" y="-111"/>
                  <a:pt x="621933" y="105"/>
                </a:cubicBezTo>
                <a:cubicBezTo>
                  <a:pt x="637876" y="-3"/>
                  <a:pt x="652294" y="647"/>
                  <a:pt x="668203" y="214"/>
                </a:cubicBezTo>
                <a:cubicBezTo>
                  <a:pt x="684111" y="-220"/>
                  <a:pt x="700083" y="105"/>
                  <a:pt x="716063" y="322"/>
                </a:cubicBezTo>
                <a:cubicBezTo>
                  <a:pt x="724064" y="647"/>
                  <a:pt x="737526" y="755"/>
                  <a:pt x="737526" y="755"/>
                </a:cubicBezTo>
                <a:cubicBezTo>
                  <a:pt x="738439" y="755"/>
                  <a:pt x="739359" y="755"/>
                  <a:pt x="740257" y="755"/>
                </a:cubicBezTo>
                <a:cubicBezTo>
                  <a:pt x="756386" y="647"/>
                  <a:pt x="772145" y="755"/>
                  <a:pt x="788638" y="322"/>
                </a:cubicBezTo>
                <a:cubicBezTo>
                  <a:pt x="807327" y="-3"/>
                  <a:pt x="826744" y="972"/>
                  <a:pt x="846902" y="539"/>
                </a:cubicBezTo>
                <a:cubicBezTo>
                  <a:pt x="857170" y="214"/>
                  <a:pt x="868892" y="539"/>
                  <a:pt x="879517" y="755"/>
                </a:cubicBezTo>
                <a:cubicBezTo>
                  <a:pt x="911027" y="864"/>
                  <a:pt x="942551" y="214"/>
                  <a:pt x="974068" y="430"/>
                </a:cubicBezTo>
                <a:lnTo>
                  <a:pt x="1033542" y="430"/>
                </a:lnTo>
                <a:lnTo>
                  <a:pt x="1050228" y="105"/>
                </a:lnTo>
                <a:cubicBezTo>
                  <a:pt x="1071021" y="647"/>
                  <a:pt x="1093275" y="-111"/>
                  <a:pt x="1114033" y="105"/>
                </a:cubicBezTo>
                <a:cubicBezTo>
                  <a:pt x="1129976" y="-3"/>
                  <a:pt x="1144394" y="647"/>
                  <a:pt x="1160303" y="214"/>
                </a:cubicBezTo>
                <a:cubicBezTo>
                  <a:pt x="1176211" y="-220"/>
                  <a:pt x="1192183" y="105"/>
                  <a:pt x="1208163" y="322"/>
                </a:cubicBezTo>
                <a:cubicBezTo>
                  <a:pt x="1216164" y="647"/>
                  <a:pt x="1229626" y="755"/>
                  <a:pt x="1229626" y="755"/>
                </a:cubicBezTo>
                <a:cubicBezTo>
                  <a:pt x="1230539" y="755"/>
                  <a:pt x="1231459" y="755"/>
                  <a:pt x="1232357" y="755"/>
                </a:cubicBezTo>
                <a:cubicBezTo>
                  <a:pt x="1248486" y="647"/>
                  <a:pt x="1264245" y="755"/>
                  <a:pt x="1280738" y="322"/>
                </a:cubicBezTo>
                <a:cubicBezTo>
                  <a:pt x="1299427" y="-3"/>
                  <a:pt x="1318844" y="972"/>
                  <a:pt x="1339002" y="539"/>
                </a:cubicBezTo>
                <a:cubicBezTo>
                  <a:pt x="1349270" y="214"/>
                  <a:pt x="1360992" y="539"/>
                  <a:pt x="1371617" y="755"/>
                </a:cubicBezTo>
                <a:cubicBezTo>
                  <a:pt x="1403127" y="864"/>
                  <a:pt x="1434651" y="214"/>
                  <a:pt x="1466168" y="430"/>
                </a:cubicBezTo>
                <a:cubicBezTo>
                  <a:pt x="1490355" y="539"/>
                  <a:pt x="1514906" y="430"/>
                  <a:pt x="1539463" y="430"/>
                </a:cubicBezTo>
                <a:cubicBezTo>
                  <a:pt x="1550081" y="647"/>
                  <a:pt x="1558873" y="1297"/>
                  <a:pt x="1568021" y="2489"/>
                </a:cubicBezTo>
                <a:lnTo>
                  <a:pt x="1569394" y="3946"/>
                </a:lnTo>
                <a:lnTo>
                  <a:pt x="1569433" y="3789"/>
                </a:lnTo>
                <a:cubicBezTo>
                  <a:pt x="1574010" y="1622"/>
                  <a:pt x="1580321" y="972"/>
                  <a:pt x="1589847" y="539"/>
                </a:cubicBezTo>
                <a:cubicBezTo>
                  <a:pt x="1597784" y="105"/>
                  <a:pt x="1604165" y="105"/>
                  <a:pt x="1612130" y="105"/>
                </a:cubicBezTo>
                <a:cubicBezTo>
                  <a:pt x="1632923" y="647"/>
                  <a:pt x="1655177" y="-111"/>
                  <a:pt x="1675935" y="105"/>
                </a:cubicBezTo>
                <a:cubicBezTo>
                  <a:pt x="1691878" y="-3"/>
                  <a:pt x="1706296" y="647"/>
                  <a:pt x="1722205" y="214"/>
                </a:cubicBezTo>
                <a:cubicBezTo>
                  <a:pt x="1738113" y="-220"/>
                  <a:pt x="1754085" y="105"/>
                  <a:pt x="1770065" y="322"/>
                </a:cubicBezTo>
                <a:cubicBezTo>
                  <a:pt x="1778066" y="647"/>
                  <a:pt x="1791528" y="755"/>
                  <a:pt x="1791528" y="755"/>
                </a:cubicBezTo>
                <a:cubicBezTo>
                  <a:pt x="1792441" y="755"/>
                  <a:pt x="1793361" y="755"/>
                  <a:pt x="1794259" y="755"/>
                </a:cubicBezTo>
                <a:cubicBezTo>
                  <a:pt x="1810388" y="647"/>
                  <a:pt x="1826147" y="755"/>
                  <a:pt x="1842640" y="322"/>
                </a:cubicBezTo>
                <a:cubicBezTo>
                  <a:pt x="1861329" y="-3"/>
                  <a:pt x="1880746" y="972"/>
                  <a:pt x="1900904" y="539"/>
                </a:cubicBezTo>
                <a:cubicBezTo>
                  <a:pt x="1911172" y="214"/>
                  <a:pt x="1922894" y="539"/>
                  <a:pt x="1933519" y="755"/>
                </a:cubicBezTo>
                <a:lnTo>
                  <a:pt x="2011291" y="488"/>
                </a:lnTo>
                <a:lnTo>
                  <a:pt x="2030939" y="105"/>
                </a:lnTo>
                <a:cubicBezTo>
                  <a:pt x="2051732" y="647"/>
                  <a:pt x="2073986" y="-111"/>
                  <a:pt x="2094744" y="105"/>
                </a:cubicBezTo>
                <a:cubicBezTo>
                  <a:pt x="2110687" y="-3"/>
                  <a:pt x="2125105" y="647"/>
                  <a:pt x="2141014" y="214"/>
                </a:cubicBezTo>
                <a:cubicBezTo>
                  <a:pt x="2156922" y="-220"/>
                  <a:pt x="2172894" y="105"/>
                  <a:pt x="2188874" y="322"/>
                </a:cubicBezTo>
                <a:cubicBezTo>
                  <a:pt x="2196875" y="647"/>
                  <a:pt x="2210337" y="755"/>
                  <a:pt x="2210337" y="755"/>
                </a:cubicBezTo>
                <a:cubicBezTo>
                  <a:pt x="2211250" y="755"/>
                  <a:pt x="2212170" y="755"/>
                  <a:pt x="2213068" y="755"/>
                </a:cubicBezTo>
                <a:lnTo>
                  <a:pt x="2240530" y="509"/>
                </a:lnTo>
                <a:lnTo>
                  <a:pt x="2261284" y="105"/>
                </a:lnTo>
                <a:cubicBezTo>
                  <a:pt x="2282077" y="647"/>
                  <a:pt x="2304331" y="-111"/>
                  <a:pt x="2325089" y="105"/>
                </a:cubicBezTo>
                <a:cubicBezTo>
                  <a:pt x="2341032" y="-3"/>
                  <a:pt x="2355450" y="647"/>
                  <a:pt x="2371359" y="214"/>
                </a:cubicBezTo>
                <a:cubicBezTo>
                  <a:pt x="2387267" y="-220"/>
                  <a:pt x="2403239" y="105"/>
                  <a:pt x="2419219" y="322"/>
                </a:cubicBezTo>
                <a:lnTo>
                  <a:pt x="2427820" y="496"/>
                </a:lnTo>
                <a:lnTo>
                  <a:pt x="2446879" y="430"/>
                </a:lnTo>
                <a:lnTo>
                  <a:pt x="2479727" y="430"/>
                </a:lnTo>
                <a:lnTo>
                  <a:pt x="2491794" y="322"/>
                </a:lnTo>
                <a:cubicBezTo>
                  <a:pt x="2510483" y="-3"/>
                  <a:pt x="2529900" y="972"/>
                  <a:pt x="2550058" y="539"/>
                </a:cubicBezTo>
                <a:cubicBezTo>
                  <a:pt x="2560326" y="214"/>
                  <a:pt x="2572048" y="539"/>
                  <a:pt x="2582673" y="755"/>
                </a:cubicBezTo>
                <a:cubicBezTo>
                  <a:pt x="2614183" y="864"/>
                  <a:pt x="2645707" y="214"/>
                  <a:pt x="2677224" y="430"/>
                </a:cubicBezTo>
                <a:lnTo>
                  <a:pt x="2715760" y="430"/>
                </a:lnTo>
                <a:lnTo>
                  <a:pt x="2732446" y="105"/>
                </a:lnTo>
                <a:cubicBezTo>
                  <a:pt x="2753239" y="647"/>
                  <a:pt x="2775493" y="-111"/>
                  <a:pt x="2796251" y="105"/>
                </a:cubicBezTo>
                <a:cubicBezTo>
                  <a:pt x="2812194" y="-3"/>
                  <a:pt x="2826612" y="647"/>
                  <a:pt x="2842521" y="214"/>
                </a:cubicBezTo>
                <a:cubicBezTo>
                  <a:pt x="2858429" y="-220"/>
                  <a:pt x="2874401" y="105"/>
                  <a:pt x="2890381" y="322"/>
                </a:cubicBezTo>
                <a:cubicBezTo>
                  <a:pt x="2898382" y="647"/>
                  <a:pt x="2911844" y="755"/>
                  <a:pt x="2911844" y="755"/>
                </a:cubicBezTo>
                <a:cubicBezTo>
                  <a:pt x="2912757" y="755"/>
                  <a:pt x="2913677" y="755"/>
                  <a:pt x="2914575" y="755"/>
                </a:cubicBezTo>
                <a:cubicBezTo>
                  <a:pt x="2930704" y="647"/>
                  <a:pt x="2946463" y="755"/>
                  <a:pt x="2962956" y="322"/>
                </a:cubicBezTo>
                <a:cubicBezTo>
                  <a:pt x="2981645" y="-3"/>
                  <a:pt x="3001062" y="972"/>
                  <a:pt x="3021220" y="539"/>
                </a:cubicBezTo>
                <a:cubicBezTo>
                  <a:pt x="3031488" y="214"/>
                  <a:pt x="3043210" y="539"/>
                  <a:pt x="3053835" y="755"/>
                </a:cubicBezTo>
                <a:cubicBezTo>
                  <a:pt x="3085345" y="864"/>
                  <a:pt x="3116869" y="214"/>
                  <a:pt x="3148386" y="430"/>
                </a:cubicBezTo>
                <a:cubicBezTo>
                  <a:pt x="3172573" y="539"/>
                  <a:pt x="3197124" y="430"/>
                  <a:pt x="3221681" y="430"/>
                </a:cubicBezTo>
                <a:cubicBezTo>
                  <a:pt x="3232299" y="647"/>
                  <a:pt x="3241091" y="1297"/>
                  <a:pt x="3250239" y="2489"/>
                </a:cubicBezTo>
                <a:cubicBezTo>
                  <a:pt x="3257562" y="3247"/>
                  <a:pt x="3258282" y="4439"/>
                  <a:pt x="3253505" y="5955"/>
                </a:cubicBezTo>
                <a:cubicBezTo>
                  <a:pt x="3252763" y="6389"/>
                  <a:pt x="3249833" y="6714"/>
                  <a:pt x="3247993" y="7147"/>
                </a:cubicBezTo>
                <a:cubicBezTo>
                  <a:pt x="3239572" y="6172"/>
                  <a:pt x="3231507" y="6714"/>
                  <a:pt x="3224177" y="6714"/>
                </a:cubicBezTo>
                <a:cubicBezTo>
                  <a:pt x="3184959" y="6714"/>
                  <a:pt x="3146119" y="6605"/>
                  <a:pt x="3108006" y="6714"/>
                </a:cubicBezTo>
                <a:lnTo>
                  <a:pt x="3102508" y="7147"/>
                </a:lnTo>
                <a:cubicBezTo>
                  <a:pt x="3105802" y="7364"/>
                  <a:pt x="3110195" y="7689"/>
                  <a:pt x="3113860" y="7689"/>
                </a:cubicBezTo>
                <a:lnTo>
                  <a:pt x="3204012" y="7906"/>
                </a:lnTo>
                <a:cubicBezTo>
                  <a:pt x="3213538" y="8122"/>
                  <a:pt x="3223064" y="8339"/>
                  <a:pt x="3231864" y="8122"/>
                </a:cubicBezTo>
                <a:cubicBezTo>
                  <a:pt x="3238089" y="8014"/>
                  <a:pt x="3242852" y="8122"/>
                  <a:pt x="3247993" y="7147"/>
                </a:cubicBezTo>
                <a:cubicBezTo>
                  <a:pt x="3250553" y="7797"/>
                  <a:pt x="3254218" y="7797"/>
                  <a:pt x="3256785" y="7797"/>
                </a:cubicBezTo>
                <a:cubicBezTo>
                  <a:pt x="3258981" y="7906"/>
                  <a:pt x="3261912" y="8447"/>
                  <a:pt x="3261541" y="8664"/>
                </a:cubicBezTo>
                <a:cubicBezTo>
                  <a:pt x="3261898" y="9206"/>
                  <a:pt x="3259694" y="9964"/>
                  <a:pt x="3264457" y="9964"/>
                </a:cubicBezTo>
                <a:lnTo>
                  <a:pt x="3279118" y="9964"/>
                </a:lnTo>
                <a:cubicBezTo>
                  <a:pt x="3286441" y="9964"/>
                  <a:pt x="3290099" y="10722"/>
                  <a:pt x="3290085" y="12347"/>
                </a:cubicBezTo>
                <a:lnTo>
                  <a:pt x="3290085" y="12781"/>
                </a:lnTo>
                <a:cubicBezTo>
                  <a:pt x="3290070" y="14406"/>
                  <a:pt x="3287853" y="15922"/>
                  <a:pt x="3286740" y="17439"/>
                </a:cubicBezTo>
                <a:cubicBezTo>
                  <a:pt x="3285264" y="18414"/>
                  <a:pt x="3282690" y="19389"/>
                  <a:pt x="3282683" y="20148"/>
                </a:cubicBezTo>
                <a:cubicBezTo>
                  <a:pt x="3284102" y="24806"/>
                  <a:pt x="3268329" y="27189"/>
                  <a:pt x="3255473" y="30006"/>
                </a:cubicBezTo>
                <a:cubicBezTo>
                  <a:pt x="3253270" y="30765"/>
                  <a:pt x="3248136" y="30765"/>
                  <a:pt x="3244470" y="30765"/>
                </a:cubicBezTo>
                <a:lnTo>
                  <a:pt x="3225047" y="30765"/>
                </a:lnTo>
                <a:cubicBezTo>
                  <a:pt x="3198300" y="30656"/>
                  <a:pt x="3171183" y="30873"/>
                  <a:pt x="3143331" y="30656"/>
                </a:cubicBezTo>
                <a:cubicBezTo>
                  <a:pt x="3103022" y="30656"/>
                  <a:pt x="3064174" y="31306"/>
                  <a:pt x="3024236" y="30115"/>
                </a:cubicBezTo>
                <a:lnTo>
                  <a:pt x="3012143" y="30115"/>
                </a:lnTo>
                <a:cubicBezTo>
                  <a:pt x="3003286" y="30115"/>
                  <a:pt x="2994530" y="30331"/>
                  <a:pt x="2985866" y="30331"/>
                </a:cubicBezTo>
                <a:lnTo>
                  <a:pt x="2905455" y="30331"/>
                </a:lnTo>
                <a:cubicBezTo>
                  <a:pt x="2900685" y="30440"/>
                  <a:pt x="2896200" y="30331"/>
                  <a:pt x="2891665" y="30115"/>
                </a:cubicBezTo>
                <a:lnTo>
                  <a:pt x="2784963" y="29770"/>
                </a:lnTo>
                <a:lnTo>
                  <a:pt x="2784311" y="30006"/>
                </a:lnTo>
                <a:cubicBezTo>
                  <a:pt x="2782108" y="30765"/>
                  <a:pt x="2776974" y="30765"/>
                  <a:pt x="2773308" y="30765"/>
                </a:cubicBezTo>
                <a:lnTo>
                  <a:pt x="2753885" y="30765"/>
                </a:lnTo>
                <a:cubicBezTo>
                  <a:pt x="2727138" y="30656"/>
                  <a:pt x="2700021" y="30873"/>
                  <a:pt x="2672169" y="30656"/>
                </a:cubicBezTo>
                <a:cubicBezTo>
                  <a:pt x="2631860" y="30656"/>
                  <a:pt x="2593012" y="31306"/>
                  <a:pt x="2553074" y="30115"/>
                </a:cubicBezTo>
                <a:lnTo>
                  <a:pt x="2552386" y="30115"/>
                </a:lnTo>
                <a:lnTo>
                  <a:pt x="2542963" y="30765"/>
                </a:lnTo>
                <a:lnTo>
                  <a:pt x="2523540" y="30765"/>
                </a:lnTo>
                <a:cubicBezTo>
                  <a:pt x="2496793" y="30656"/>
                  <a:pt x="2469676" y="30873"/>
                  <a:pt x="2441824" y="30656"/>
                </a:cubicBezTo>
                <a:cubicBezTo>
                  <a:pt x="2401515" y="30656"/>
                  <a:pt x="2362667" y="31306"/>
                  <a:pt x="2322729" y="30115"/>
                </a:cubicBezTo>
                <a:lnTo>
                  <a:pt x="2310636" y="30115"/>
                </a:lnTo>
                <a:cubicBezTo>
                  <a:pt x="2301779" y="30115"/>
                  <a:pt x="2293023" y="30331"/>
                  <a:pt x="2284359" y="30331"/>
                </a:cubicBezTo>
                <a:lnTo>
                  <a:pt x="2203948" y="30331"/>
                </a:lnTo>
                <a:cubicBezTo>
                  <a:pt x="2199178" y="30440"/>
                  <a:pt x="2194693" y="30331"/>
                  <a:pt x="2190158" y="30115"/>
                </a:cubicBezTo>
                <a:lnTo>
                  <a:pt x="2135346" y="29938"/>
                </a:lnTo>
                <a:lnTo>
                  <a:pt x="2135157" y="30006"/>
                </a:lnTo>
                <a:cubicBezTo>
                  <a:pt x="2132954" y="30765"/>
                  <a:pt x="2127820" y="30765"/>
                  <a:pt x="2124154" y="30765"/>
                </a:cubicBezTo>
                <a:lnTo>
                  <a:pt x="2104731" y="30765"/>
                </a:lnTo>
                <a:cubicBezTo>
                  <a:pt x="2077984" y="30656"/>
                  <a:pt x="2050867" y="30873"/>
                  <a:pt x="2023015" y="30656"/>
                </a:cubicBezTo>
                <a:cubicBezTo>
                  <a:pt x="1982706" y="30656"/>
                  <a:pt x="1943858" y="31306"/>
                  <a:pt x="1903920" y="30115"/>
                </a:cubicBezTo>
                <a:lnTo>
                  <a:pt x="1891827" y="30115"/>
                </a:lnTo>
                <a:cubicBezTo>
                  <a:pt x="1882970" y="30115"/>
                  <a:pt x="1874214" y="30331"/>
                  <a:pt x="1865550" y="30331"/>
                </a:cubicBezTo>
                <a:lnTo>
                  <a:pt x="1785139" y="30331"/>
                </a:lnTo>
                <a:cubicBezTo>
                  <a:pt x="1780369" y="30440"/>
                  <a:pt x="1775884" y="30331"/>
                  <a:pt x="1771349" y="30115"/>
                </a:cubicBezTo>
                <a:cubicBezTo>
                  <a:pt x="1715495" y="29681"/>
                  <a:pt x="1659606" y="28923"/>
                  <a:pt x="1603859" y="29573"/>
                </a:cubicBezTo>
                <a:cubicBezTo>
                  <a:pt x="1594332" y="29898"/>
                  <a:pt x="1586325" y="29681"/>
                  <a:pt x="1576756" y="29681"/>
                </a:cubicBezTo>
                <a:lnTo>
                  <a:pt x="1574487" y="29560"/>
                </a:lnTo>
                <a:lnTo>
                  <a:pt x="1573255" y="30006"/>
                </a:lnTo>
                <a:cubicBezTo>
                  <a:pt x="1571052" y="30765"/>
                  <a:pt x="1565918" y="30765"/>
                  <a:pt x="1562252" y="30765"/>
                </a:cubicBezTo>
                <a:lnTo>
                  <a:pt x="1542829" y="30765"/>
                </a:lnTo>
                <a:cubicBezTo>
                  <a:pt x="1516082" y="30656"/>
                  <a:pt x="1488965" y="30873"/>
                  <a:pt x="1461113" y="30656"/>
                </a:cubicBezTo>
                <a:cubicBezTo>
                  <a:pt x="1420804" y="30656"/>
                  <a:pt x="1381956" y="31306"/>
                  <a:pt x="1342018" y="30115"/>
                </a:cubicBezTo>
                <a:lnTo>
                  <a:pt x="1329925" y="30115"/>
                </a:lnTo>
                <a:cubicBezTo>
                  <a:pt x="1321068" y="30115"/>
                  <a:pt x="1312312" y="30331"/>
                  <a:pt x="1303648" y="30331"/>
                </a:cubicBezTo>
                <a:lnTo>
                  <a:pt x="1223237" y="30331"/>
                </a:lnTo>
                <a:cubicBezTo>
                  <a:pt x="1218467" y="30440"/>
                  <a:pt x="1213982" y="30331"/>
                  <a:pt x="1209447" y="30115"/>
                </a:cubicBezTo>
                <a:lnTo>
                  <a:pt x="1081993" y="29703"/>
                </a:lnTo>
                <a:lnTo>
                  <a:pt x="1081155" y="30006"/>
                </a:lnTo>
                <a:cubicBezTo>
                  <a:pt x="1078952" y="30765"/>
                  <a:pt x="1073818" y="30765"/>
                  <a:pt x="1070152" y="30765"/>
                </a:cubicBezTo>
                <a:lnTo>
                  <a:pt x="1050729" y="30765"/>
                </a:lnTo>
                <a:cubicBezTo>
                  <a:pt x="1023982" y="30656"/>
                  <a:pt x="996865" y="30873"/>
                  <a:pt x="969013" y="30656"/>
                </a:cubicBezTo>
                <a:cubicBezTo>
                  <a:pt x="928704" y="30656"/>
                  <a:pt x="889856" y="31306"/>
                  <a:pt x="849918" y="30115"/>
                </a:cubicBezTo>
                <a:lnTo>
                  <a:pt x="837825" y="30115"/>
                </a:lnTo>
                <a:cubicBezTo>
                  <a:pt x="828968" y="30115"/>
                  <a:pt x="820212" y="30331"/>
                  <a:pt x="811548" y="30331"/>
                </a:cubicBezTo>
                <a:lnTo>
                  <a:pt x="731137" y="30331"/>
                </a:lnTo>
                <a:cubicBezTo>
                  <a:pt x="726367" y="30440"/>
                  <a:pt x="721882" y="30331"/>
                  <a:pt x="717347" y="30115"/>
                </a:cubicBezTo>
                <a:lnTo>
                  <a:pt x="602801" y="29744"/>
                </a:lnTo>
                <a:lnTo>
                  <a:pt x="602079" y="30006"/>
                </a:lnTo>
                <a:cubicBezTo>
                  <a:pt x="599876" y="30765"/>
                  <a:pt x="594742" y="30765"/>
                  <a:pt x="591076" y="30765"/>
                </a:cubicBezTo>
                <a:lnTo>
                  <a:pt x="571653" y="30765"/>
                </a:lnTo>
                <a:cubicBezTo>
                  <a:pt x="544906" y="30656"/>
                  <a:pt x="517789" y="30873"/>
                  <a:pt x="489937" y="30656"/>
                </a:cubicBezTo>
                <a:cubicBezTo>
                  <a:pt x="449628" y="30656"/>
                  <a:pt x="410780" y="31306"/>
                  <a:pt x="370842" y="30115"/>
                </a:cubicBezTo>
                <a:lnTo>
                  <a:pt x="358749" y="30115"/>
                </a:lnTo>
                <a:cubicBezTo>
                  <a:pt x="349892" y="30115"/>
                  <a:pt x="341136" y="30331"/>
                  <a:pt x="332472" y="30331"/>
                </a:cubicBezTo>
                <a:lnTo>
                  <a:pt x="252061" y="30331"/>
                </a:lnTo>
                <a:cubicBezTo>
                  <a:pt x="247291" y="30440"/>
                  <a:pt x="242806" y="30331"/>
                  <a:pt x="238271" y="30115"/>
                </a:cubicBezTo>
                <a:cubicBezTo>
                  <a:pt x="182417" y="29681"/>
                  <a:pt x="126528" y="28923"/>
                  <a:pt x="70781" y="29573"/>
                </a:cubicBezTo>
                <a:cubicBezTo>
                  <a:pt x="61254" y="29898"/>
                  <a:pt x="53247" y="29681"/>
                  <a:pt x="43678" y="29681"/>
                </a:cubicBezTo>
                <a:cubicBezTo>
                  <a:pt x="32518" y="29681"/>
                  <a:pt x="22885" y="29031"/>
                  <a:pt x="13216" y="28056"/>
                </a:cubicBezTo>
                <a:cubicBezTo>
                  <a:pt x="-1309" y="26323"/>
                  <a:pt x="-4874" y="22423"/>
                  <a:pt x="7633" y="19931"/>
                </a:cubicBezTo>
                <a:close/>
              </a:path>
            </a:pathLst>
          </a:custGeom>
          <a:solidFill>
            <a:schemeClr val="tx1"/>
          </a:solidFill>
          <a:ln w="704" cap="flat">
            <a:noFill/>
            <a:prstDash val="solid"/>
            <a:miter/>
          </a:ln>
        </p:spPr>
        <p:txBody>
          <a:bodyPr rtlCol="0" anchor="ctr"/>
          <a:lstStyle/>
          <a:p>
            <a:endParaRPr lang="en-US"/>
          </a:p>
        </p:txBody>
      </p:sp>
      <p:pic>
        <p:nvPicPr>
          <p:cNvPr id="59" name="Picture 58" descr="A banana on a black background&#10;&#10;Description automatically generated">
            <a:extLst>
              <a:ext uri="{FF2B5EF4-FFF2-40B4-BE49-F238E27FC236}">
                <a16:creationId xmlns:a16="http://schemas.microsoft.com/office/drawing/2014/main" id="{15D1A0C6-BA64-84C5-2876-8C2C504EF89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6954730">
            <a:off x="4769600" y="5080407"/>
            <a:ext cx="1722627" cy="870542"/>
          </a:xfrm>
          <a:prstGeom prst="rect">
            <a:avLst/>
          </a:prstGeom>
        </p:spPr>
      </p:pic>
      <p:pic>
        <p:nvPicPr>
          <p:cNvPr id="60" name="Picture 59">
            <a:extLst>
              <a:ext uri="{FF2B5EF4-FFF2-40B4-BE49-F238E27FC236}">
                <a16:creationId xmlns:a16="http://schemas.microsoft.com/office/drawing/2014/main" id="{A05640E5-28D1-D521-C3EC-7980A12EDED5}"/>
              </a:ext>
            </a:extLst>
          </p:cNvPr>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rot="537007">
            <a:off x="8089726" y="4802961"/>
            <a:ext cx="648587" cy="1448255"/>
          </a:xfrm>
          <a:prstGeom prst="rect">
            <a:avLst/>
          </a:prstGeom>
        </p:spPr>
      </p:pic>
      <p:pic>
        <p:nvPicPr>
          <p:cNvPr id="61" name="Picture 60" descr="A green stalk of leek&#10;&#10;Description automatically generated">
            <a:extLst>
              <a:ext uri="{FF2B5EF4-FFF2-40B4-BE49-F238E27FC236}">
                <a16:creationId xmlns:a16="http://schemas.microsoft.com/office/drawing/2014/main" id="{8145A73B-C1BD-A851-4B64-AAED66715CE1}"/>
              </a:ext>
            </a:extLst>
          </p:cNvPr>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rot="220068" flipH="1">
            <a:off x="10959353" y="4487224"/>
            <a:ext cx="606963" cy="1726215"/>
          </a:xfrm>
          <a:prstGeom prst="rect">
            <a:avLst/>
          </a:prstGeom>
        </p:spPr>
      </p:pic>
      <p:pic>
        <p:nvPicPr>
          <p:cNvPr id="62" name="Picture 61" descr="A close up of a potato&#10;&#10;Description automatically generated">
            <a:extLst>
              <a:ext uri="{FF2B5EF4-FFF2-40B4-BE49-F238E27FC236}">
                <a16:creationId xmlns:a16="http://schemas.microsoft.com/office/drawing/2014/main" id="{E3605F12-2FB3-8CE1-0D6B-F3B61AB9257D}"/>
              </a:ext>
            </a:extLst>
          </p:cNvPr>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a:xfrm>
            <a:off x="2351741" y="5440686"/>
            <a:ext cx="820771" cy="802898"/>
          </a:xfrm>
          <a:prstGeom prst="rect">
            <a:avLst/>
          </a:prstGeom>
        </p:spPr>
      </p:pic>
      <p:sp>
        <p:nvSpPr>
          <p:cNvPr id="63" name="Content Placeholder 12">
            <a:extLst>
              <a:ext uri="{FF2B5EF4-FFF2-40B4-BE49-F238E27FC236}">
                <a16:creationId xmlns:a16="http://schemas.microsoft.com/office/drawing/2014/main" id="{7C6B0437-2D99-A29B-5216-A21C398C1B24}"/>
              </a:ext>
            </a:extLst>
          </p:cNvPr>
          <p:cNvSpPr txBox="1"/>
          <p:nvPr/>
        </p:nvSpPr>
        <p:spPr>
          <a:xfrm>
            <a:off x="573927" y="4759006"/>
            <a:ext cx="2538000" cy="1050168"/>
          </a:xfrm>
          <a:prstGeom prst="rect">
            <a:avLst/>
          </a:prstGeom>
        </p:spPr>
        <p:txBody>
          <a:bodyPr vert="horz" lIns="180000" tIns="180000" rIns="180000" bIns="180000" rtlCol="0" anchor="t" anchorCtr="0">
            <a:noAutofit/>
          </a:bodyPr>
          <a:lstStyle>
            <a:lvl1pPr marL="0" indent="0" algn="l" defTabSz="914400" rtl="0" eaLnBrk="1" latinLnBrk="0" hangingPunct="1">
              <a:lnSpc>
                <a:spcPct val="110000"/>
              </a:lnSpc>
              <a:spcBef>
                <a:spcPct val="0"/>
              </a:spcBef>
              <a:spcAft>
                <a:spcPts val="1200"/>
              </a:spcAft>
              <a:buFontTx/>
              <a:buNone/>
              <a:defRPr sz="14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ct val="0"/>
              </a:spcAft>
            </a:pPr>
            <a:r>
              <a:rPr lang="cy-GB" sz="1800" b="1" i="0" strike="noStrike" cap="none" spc="-10" baseline="0" dirty="0">
                <a:solidFill>
                  <a:srgbClr val="0D0802"/>
                </a:solidFill>
                <a:effectLst/>
                <a:latin typeface="Arial"/>
                <a:ea typeface="Arial"/>
                <a:cs typeface="Arial"/>
              </a:rPr>
              <a:t>Atebion:</a:t>
            </a:r>
          </a:p>
          <a:p>
            <a:pPr>
              <a:spcAft>
                <a:spcPct val="0"/>
              </a:spcAft>
            </a:pPr>
            <a:r>
              <a:rPr lang="cy-GB" sz="1800" b="0" i="0" strike="noStrike" cap="none" spc="-10" baseline="0" dirty="0">
                <a:solidFill>
                  <a:srgbClr val="0D0802"/>
                </a:solidFill>
                <a:effectLst/>
                <a:latin typeface="Arial"/>
                <a:ea typeface="Arial"/>
                <a:cs typeface="Arial"/>
              </a:rPr>
              <a:t>Plisg wyau</a:t>
            </a:r>
          </a:p>
          <a:p>
            <a:pPr>
              <a:spcAft>
                <a:spcPct val="0"/>
              </a:spcAft>
            </a:pPr>
            <a:r>
              <a:rPr lang="cy-GB" sz="1800" b="0" i="0" strike="noStrike" cap="none" spc="-10" baseline="0" dirty="0">
                <a:solidFill>
                  <a:srgbClr val="0D0802"/>
                </a:solidFill>
                <a:effectLst/>
                <a:latin typeface="Arial"/>
                <a:ea typeface="Arial"/>
                <a:cs typeface="Arial"/>
              </a:rPr>
              <a:t>Croen winwnsyn</a:t>
            </a:r>
          </a:p>
        </p:txBody>
      </p:sp>
      <p:sp>
        <p:nvSpPr>
          <p:cNvPr id="64" name="Content Placeholder 12">
            <a:extLst>
              <a:ext uri="{FF2B5EF4-FFF2-40B4-BE49-F238E27FC236}">
                <a16:creationId xmlns:a16="http://schemas.microsoft.com/office/drawing/2014/main" id="{0E4CAD58-04E8-3125-901E-AE6C61F1531E}"/>
              </a:ext>
            </a:extLst>
          </p:cNvPr>
          <p:cNvSpPr txBox="1"/>
          <p:nvPr/>
        </p:nvSpPr>
        <p:spPr>
          <a:xfrm>
            <a:off x="3385271" y="4759006"/>
            <a:ext cx="2538000" cy="1050168"/>
          </a:xfrm>
          <a:prstGeom prst="rect">
            <a:avLst/>
          </a:prstGeom>
        </p:spPr>
        <p:txBody>
          <a:bodyPr vert="horz" lIns="180000" tIns="180000" rIns="180000" bIns="180000" rtlCol="0" anchor="t" anchorCtr="0">
            <a:noAutofit/>
          </a:bodyPr>
          <a:lstStyle>
            <a:lvl1pPr marL="0" indent="0" algn="l" defTabSz="914400" rtl="0" eaLnBrk="1" latinLnBrk="0" hangingPunct="1">
              <a:lnSpc>
                <a:spcPct val="110000"/>
              </a:lnSpc>
              <a:spcBef>
                <a:spcPct val="0"/>
              </a:spcBef>
              <a:spcAft>
                <a:spcPts val="1200"/>
              </a:spcAft>
              <a:buFontTx/>
              <a:buNone/>
              <a:defRPr sz="14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ct val="0"/>
              </a:spcAft>
            </a:pPr>
            <a:r>
              <a:rPr lang="cy-GB" sz="1800" b="1" i="0" strike="noStrike" cap="none" spc="-10" baseline="0" dirty="0">
                <a:solidFill>
                  <a:srgbClr val="0D0802"/>
                </a:solidFill>
                <a:effectLst/>
                <a:latin typeface="Arial"/>
                <a:ea typeface="Arial"/>
                <a:cs typeface="Arial"/>
              </a:rPr>
              <a:t>Atebion:</a:t>
            </a:r>
          </a:p>
          <a:p>
            <a:pPr>
              <a:spcAft>
                <a:spcPct val="0"/>
              </a:spcAft>
            </a:pPr>
            <a:r>
              <a:rPr lang="cy-GB" sz="1800" b="0" i="0" strike="noStrike" cap="none" spc="-10" baseline="0" dirty="0">
                <a:solidFill>
                  <a:srgbClr val="0D0802"/>
                </a:solidFill>
                <a:effectLst/>
                <a:latin typeface="Arial"/>
                <a:ea typeface="Arial"/>
                <a:cs typeface="Arial"/>
              </a:rPr>
              <a:t>Coesynnau mefus</a:t>
            </a:r>
          </a:p>
          <a:p>
            <a:pPr>
              <a:spcAft>
                <a:spcPct val="0"/>
              </a:spcAft>
            </a:pPr>
            <a:r>
              <a:rPr lang="cy-GB" sz="1800" b="0" i="0" strike="noStrike" cap="none" spc="-10" baseline="0" dirty="0">
                <a:solidFill>
                  <a:srgbClr val="0D0802"/>
                </a:solidFill>
                <a:effectLst/>
                <a:latin typeface="Arial"/>
                <a:ea typeface="Arial"/>
                <a:cs typeface="Arial"/>
              </a:rPr>
              <a:t>Craidd afal</a:t>
            </a:r>
          </a:p>
        </p:txBody>
      </p:sp>
      <p:sp>
        <p:nvSpPr>
          <p:cNvPr id="65" name="Content Placeholder 12">
            <a:extLst>
              <a:ext uri="{FF2B5EF4-FFF2-40B4-BE49-F238E27FC236}">
                <a16:creationId xmlns:a16="http://schemas.microsoft.com/office/drawing/2014/main" id="{F148071A-8732-32A8-F15A-4683C5E7B75F}"/>
              </a:ext>
            </a:extLst>
          </p:cNvPr>
          <p:cNvSpPr txBox="1"/>
          <p:nvPr/>
        </p:nvSpPr>
        <p:spPr>
          <a:xfrm>
            <a:off x="6221694" y="4759006"/>
            <a:ext cx="2538000" cy="1050168"/>
          </a:xfrm>
          <a:prstGeom prst="rect">
            <a:avLst/>
          </a:prstGeom>
        </p:spPr>
        <p:txBody>
          <a:bodyPr vert="horz" lIns="180000" tIns="180000" rIns="180000" bIns="180000" rtlCol="0" anchor="t" anchorCtr="0">
            <a:noAutofit/>
          </a:bodyPr>
          <a:lstStyle>
            <a:lvl1pPr marL="0" indent="0" algn="l" defTabSz="914400" rtl="0" eaLnBrk="1" latinLnBrk="0" hangingPunct="1">
              <a:lnSpc>
                <a:spcPct val="110000"/>
              </a:lnSpc>
              <a:spcBef>
                <a:spcPct val="0"/>
              </a:spcBef>
              <a:spcAft>
                <a:spcPts val="1200"/>
              </a:spcAft>
              <a:buFontTx/>
              <a:buNone/>
              <a:defRPr sz="14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ct val="0"/>
              </a:spcAft>
            </a:pPr>
            <a:r>
              <a:rPr lang="cy-GB" sz="1800" b="1" i="0" strike="noStrike" cap="none" spc="-10" baseline="0" dirty="0">
                <a:solidFill>
                  <a:srgbClr val="0D0802"/>
                </a:solidFill>
                <a:effectLst/>
                <a:latin typeface="Arial"/>
                <a:ea typeface="Arial"/>
                <a:cs typeface="Arial"/>
              </a:rPr>
              <a:t>Atebion:</a:t>
            </a:r>
          </a:p>
          <a:p>
            <a:pPr>
              <a:spcAft>
                <a:spcPct val="0"/>
              </a:spcAft>
            </a:pPr>
            <a:r>
              <a:rPr lang="cy-GB" sz="1800" b="0" i="0" strike="noStrike" cap="none" spc="-10" baseline="0" dirty="0">
                <a:solidFill>
                  <a:srgbClr val="0D0802"/>
                </a:solidFill>
                <a:effectLst/>
                <a:latin typeface="Arial"/>
                <a:ea typeface="Arial"/>
                <a:cs typeface="Arial"/>
              </a:rPr>
              <a:t>Esgyrn cyw iâr </a:t>
            </a:r>
          </a:p>
          <a:p>
            <a:pPr>
              <a:spcAft>
                <a:spcPct val="0"/>
              </a:spcAft>
            </a:pPr>
            <a:r>
              <a:rPr lang="cy-GB" sz="1800" b="0" i="0" strike="noStrike" cap="none" spc="-10" baseline="0" dirty="0">
                <a:solidFill>
                  <a:srgbClr val="0D0802"/>
                </a:solidFill>
                <a:effectLst/>
                <a:latin typeface="Arial"/>
                <a:ea typeface="Arial"/>
                <a:cs typeface="Arial"/>
              </a:rPr>
              <a:t>Topiau moron</a:t>
            </a:r>
          </a:p>
          <a:p>
            <a:pPr>
              <a:spcAft>
                <a:spcPct val="0"/>
              </a:spcAft>
            </a:pPr>
            <a:r>
              <a:rPr lang="cy-GB" sz="1800" b="0" i="0" strike="noStrike" cap="none" spc="-10" baseline="0" dirty="0">
                <a:solidFill>
                  <a:srgbClr val="0D0802"/>
                </a:solidFill>
                <a:effectLst/>
                <a:latin typeface="Arial"/>
                <a:ea typeface="Arial"/>
                <a:cs typeface="Arial"/>
              </a:rPr>
              <a:t>Craidd pupur</a:t>
            </a:r>
          </a:p>
        </p:txBody>
      </p:sp>
      <p:sp>
        <p:nvSpPr>
          <p:cNvPr id="66" name="Content Placeholder 12">
            <a:extLst>
              <a:ext uri="{FF2B5EF4-FFF2-40B4-BE49-F238E27FC236}">
                <a16:creationId xmlns:a16="http://schemas.microsoft.com/office/drawing/2014/main" id="{D1F49A60-B58C-5A14-BD32-254FFCD4C5B3}"/>
              </a:ext>
            </a:extLst>
          </p:cNvPr>
          <p:cNvSpPr txBox="1"/>
          <p:nvPr/>
        </p:nvSpPr>
        <p:spPr>
          <a:xfrm>
            <a:off x="9061116" y="4759006"/>
            <a:ext cx="2538000" cy="1050168"/>
          </a:xfrm>
          <a:prstGeom prst="rect">
            <a:avLst/>
          </a:prstGeom>
        </p:spPr>
        <p:txBody>
          <a:bodyPr vert="horz" lIns="180000" tIns="180000" rIns="180000" bIns="180000" rtlCol="0" anchor="t" anchorCtr="0">
            <a:noAutofit/>
          </a:bodyPr>
          <a:lstStyle>
            <a:lvl1pPr marL="0" indent="0" algn="l" defTabSz="914400" rtl="0" eaLnBrk="1" latinLnBrk="0" hangingPunct="1">
              <a:lnSpc>
                <a:spcPct val="110000"/>
              </a:lnSpc>
              <a:spcBef>
                <a:spcPct val="0"/>
              </a:spcBef>
              <a:spcAft>
                <a:spcPts val="1200"/>
              </a:spcAft>
              <a:buFontTx/>
              <a:buNone/>
              <a:defRPr sz="14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ct val="0"/>
              </a:spcAft>
            </a:pPr>
            <a:r>
              <a:rPr lang="cy-GB" sz="1800" b="1" i="0" strike="noStrike" cap="none" spc="-10" baseline="0" dirty="0">
                <a:solidFill>
                  <a:srgbClr val="0D0802"/>
                </a:solidFill>
                <a:effectLst/>
                <a:latin typeface="Arial"/>
                <a:ea typeface="Arial"/>
                <a:cs typeface="Arial"/>
              </a:rPr>
              <a:t>Atebion:</a:t>
            </a:r>
          </a:p>
          <a:p>
            <a:pPr>
              <a:spcAft>
                <a:spcPct val="0"/>
              </a:spcAft>
            </a:pPr>
            <a:r>
              <a:rPr lang="cy-GB" sz="1800" b="0" i="0" strike="noStrike" cap="none" spc="-10" baseline="0" dirty="0">
                <a:solidFill>
                  <a:srgbClr val="0D0802"/>
                </a:solidFill>
                <a:effectLst/>
                <a:latin typeface="Arial"/>
                <a:ea typeface="Arial"/>
                <a:cs typeface="Arial"/>
              </a:rPr>
              <a:t>Crwyn garlleg</a:t>
            </a:r>
          </a:p>
          <a:p>
            <a:pPr>
              <a:spcAft>
                <a:spcPct val="0"/>
              </a:spcAft>
            </a:pPr>
            <a:r>
              <a:rPr lang="cy-GB" sz="1800" b="0" i="0" strike="noStrike" cap="none" spc="-10" baseline="0" dirty="0">
                <a:solidFill>
                  <a:srgbClr val="0D0802"/>
                </a:solidFill>
                <a:effectLst/>
                <a:latin typeface="Arial"/>
                <a:ea typeface="Arial"/>
                <a:cs typeface="Arial"/>
              </a:rPr>
              <a:t>Gwreiddyn y genhinen</a:t>
            </a:r>
          </a:p>
        </p:txBody>
      </p:sp>
      <p:cxnSp>
        <p:nvCxnSpPr>
          <p:cNvPr id="67" name="Straight Connector 66">
            <a:extLst>
              <a:ext uri="{FF2B5EF4-FFF2-40B4-BE49-F238E27FC236}">
                <a16:creationId xmlns:a16="http://schemas.microsoft.com/office/drawing/2014/main" id="{ADC03540-619B-3BC7-19A4-57B6CDD874EF}"/>
              </a:ext>
            </a:extLst>
          </p:cNvPr>
          <p:cNvCxnSpPr/>
          <p:nvPr/>
        </p:nvCxnSpPr>
        <p:spPr>
          <a:xfrm>
            <a:off x="587374" y="3100388"/>
            <a:ext cx="2520951"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5EE8276E-4EDA-24B3-C224-A81B10A94D40}"/>
              </a:ext>
            </a:extLst>
          </p:cNvPr>
          <p:cNvCxnSpPr/>
          <p:nvPr/>
        </p:nvCxnSpPr>
        <p:spPr>
          <a:xfrm>
            <a:off x="3424984" y="3100388"/>
            <a:ext cx="2520951"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E0807855-CCA0-FF6D-CE59-5B31ACBD7A60}"/>
              </a:ext>
            </a:extLst>
          </p:cNvPr>
          <p:cNvCxnSpPr/>
          <p:nvPr/>
        </p:nvCxnSpPr>
        <p:spPr>
          <a:xfrm>
            <a:off x="6221694" y="3100388"/>
            <a:ext cx="2520951"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97C0896D-024A-40F7-A01E-2B6D09291F5E}"/>
              </a:ext>
            </a:extLst>
          </p:cNvPr>
          <p:cNvCxnSpPr/>
          <p:nvPr/>
        </p:nvCxnSpPr>
        <p:spPr>
          <a:xfrm>
            <a:off x="9086198" y="3100388"/>
            <a:ext cx="2520951"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Content Placeholder 12">
            <a:extLst>
              <a:ext uri="{FF2B5EF4-FFF2-40B4-BE49-F238E27FC236}">
                <a16:creationId xmlns:a16="http://schemas.microsoft.com/office/drawing/2014/main" id="{108A6549-9125-CF1A-C314-1D6DDDADBA44}"/>
              </a:ext>
            </a:extLst>
          </p:cNvPr>
          <p:cNvSpPr>
            <a:spLocks noGrp="1"/>
          </p:cNvSpPr>
          <p:nvPr>
            <p:ph idx="18"/>
          </p:nvPr>
        </p:nvSpPr>
        <p:spPr>
          <a:xfrm>
            <a:off x="587784" y="2403962"/>
            <a:ext cx="2538000" cy="3325144"/>
          </a:xfrm>
        </p:spPr>
        <p:txBody>
          <a:bodyPr/>
          <a:lstStyle/>
          <a:p>
            <a:r>
              <a:rPr lang="cy-GB" sz="1800" b="0" i="0" strike="noStrike" cap="none" spc="-10" baseline="0" dirty="0">
                <a:solidFill>
                  <a:srgbClr val="0D0802"/>
                </a:solidFill>
                <a:effectLst/>
                <a:latin typeface="Arial"/>
                <a:ea typeface="Arial"/>
                <a:cs typeface="Arial"/>
              </a:rPr>
              <a:t>Achub </a:t>
            </a:r>
            <a:r>
              <a:rPr lang="cy-GB" sz="1800" b="1" i="0" strike="noStrike" cap="none" spc="-10" baseline="0" dirty="0">
                <a:solidFill>
                  <a:srgbClr val="0D0802"/>
                </a:solidFill>
                <a:effectLst/>
                <a:latin typeface="Arial"/>
                <a:ea typeface="Arial"/>
                <a:cs typeface="Arial"/>
              </a:rPr>
              <a:t>taten </a:t>
            </a:r>
            <a:r>
              <a:rPr lang="cy-GB" sz="1800" b="0" i="0" strike="noStrike" cap="none" spc="-10" baseline="0" dirty="0">
                <a:solidFill>
                  <a:srgbClr val="0D0802"/>
                </a:solidFill>
                <a:effectLst/>
                <a:latin typeface="Arial"/>
                <a:ea typeface="Arial"/>
                <a:cs typeface="Arial"/>
              </a:rPr>
              <a:t>drwy wneud </a:t>
            </a:r>
            <a:r>
              <a:rPr lang="cy-GB" sz="1800" b="1" i="0" strike="noStrike" cap="none" spc="-10" baseline="0" dirty="0">
                <a:solidFill>
                  <a:srgbClr val="0D0802"/>
                </a:solidFill>
                <a:effectLst/>
                <a:latin typeface="Arial"/>
                <a:ea typeface="Arial"/>
                <a:cs typeface="Arial"/>
              </a:rPr>
              <a:t>omled ffansi</a:t>
            </a:r>
            <a:endParaRPr lang="en-US" sz="1800" b="1" dirty="0"/>
          </a:p>
          <a:p>
            <a:pPr lvl="3">
              <a:lnSpc>
                <a:spcPct val="110000"/>
              </a:lnSpc>
              <a:spcAft>
                <a:spcPct val="0"/>
              </a:spcAft>
            </a:pPr>
            <a:r>
              <a:rPr lang="cy-GB" sz="1800" b="0" i="0" strike="noStrike" cap="none" spc="-10" baseline="0" dirty="0">
                <a:solidFill>
                  <a:srgbClr val="0D0802"/>
                </a:solidFill>
                <a:effectLst/>
                <a:latin typeface="Arial"/>
                <a:ea typeface="Arial"/>
                <a:cs typeface="Arial"/>
              </a:rPr>
              <a:t>Wyau</a:t>
            </a:r>
          </a:p>
          <a:p>
            <a:pPr lvl="3">
              <a:lnSpc>
                <a:spcPct val="110000"/>
              </a:lnSpc>
              <a:spcAft>
                <a:spcPct val="0"/>
              </a:spcAft>
            </a:pPr>
            <a:r>
              <a:rPr lang="cy-GB" sz="1800" b="1" i="0" strike="noStrike" cap="none" spc="-10" baseline="0" dirty="0">
                <a:solidFill>
                  <a:srgbClr val="0D0802"/>
                </a:solidFill>
                <a:effectLst/>
                <a:latin typeface="Arial"/>
                <a:ea typeface="Arial"/>
                <a:cs typeface="Arial"/>
              </a:rPr>
              <a:t>Taten</a:t>
            </a:r>
            <a:r>
              <a:rPr lang="cy-GB" sz="1800" b="0" i="0" strike="noStrike" cap="none" spc="-10" baseline="0" dirty="0">
                <a:solidFill>
                  <a:srgbClr val="0D0802"/>
                </a:solidFill>
                <a:effectLst/>
                <a:latin typeface="Arial"/>
                <a:ea typeface="Arial"/>
                <a:cs typeface="Arial"/>
              </a:rPr>
              <a:t> </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Winwnsyn</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Llaeth</a:t>
            </a:r>
          </a:p>
          <a:p>
            <a:pPr lvl="3">
              <a:lnSpc>
                <a:spcPct val="110000"/>
              </a:lnSpc>
              <a:spcAft>
                <a:spcPct val="0"/>
              </a:spcAft>
            </a:pPr>
            <a:r>
              <a:rPr lang="cy-GB" sz="1800" b="0" i="0" strike="noStrike" cap="none" spc="-10" baseline="0" dirty="0">
                <a:solidFill>
                  <a:srgbClr val="0D0802"/>
                </a:solidFill>
                <a:effectLst/>
                <a:latin typeface="Arial"/>
                <a:ea typeface="Arial"/>
                <a:cs typeface="Arial"/>
              </a:rPr>
              <a:t>Pys </a:t>
            </a:r>
          </a:p>
        </p:txBody>
      </p:sp>
      <p:sp>
        <p:nvSpPr>
          <p:cNvPr id="7" name="Content Placeholder 9">
            <a:extLst>
              <a:ext uri="{FF2B5EF4-FFF2-40B4-BE49-F238E27FC236}">
                <a16:creationId xmlns:a16="http://schemas.microsoft.com/office/drawing/2014/main" id="{88E5A559-6018-6CBF-6286-BA5A6ADF7872}"/>
              </a:ext>
            </a:extLst>
          </p:cNvPr>
          <p:cNvSpPr>
            <a:spLocks noGrp="1"/>
          </p:cNvSpPr>
          <p:nvPr>
            <p:ph idx="14"/>
          </p:nvPr>
        </p:nvSpPr>
        <p:spPr>
          <a:xfrm>
            <a:off x="590510" y="1289995"/>
            <a:ext cx="11398290" cy="1050168"/>
          </a:xfrm>
        </p:spPr>
        <p:txBody>
          <a:bodyPr/>
          <a:lstStyle/>
          <a:p>
            <a:r>
              <a:rPr lang="cy-GB" b="0" i="0" strike="noStrike" cap="none" spc="-10" baseline="0" dirty="0">
                <a:solidFill>
                  <a:srgbClr val="0D0802"/>
                </a:solidFill>
                <a:effectLst/>
                <a:latin typeface="Arial"/>
                <a:ea typeface="Arial"/>
                <a:cs typeface="Arial"/>
              </a:rPr>
              <a:t>Rydym wedi creu’r rysetiau hwyliog hyn i ddefnyddio bwyd sydd mewn perygl o gael ei wastraffu! </a:t>
            </a:r>
            <a:br>
              <a:rPr dirty="0"/>
            </a:br>
            <a:r>
              <a:rPr lang="cy-GB" b="0" i="0" strike="noStrike" cap="none" spc="-10" baseline="0" dirty="0">
                <a:solidFill>
                  <a:srgbClr val="0D0802"/>
                </a:solidFill>
                <a:effectLst/>
                <a:latin typeface="Arial"/>
                <a:ea typeface="Arial"/>
                <a:cs typeface="Arial"/>
              </a:rPr>
              <a:t>Ar gyfer pob un o’r rysetiau hyn, pa wastraff bwyd anfwytadwy fuasech chi’n ei roi yn eich cadi gwastraff bwyd?</a:t>
            </a:r>
          </a:p>
        </p:txBody>
      </p:sp>
    </p:spTree>
    <p:extLst>
      <p:ext uri="{BB962C8B-B14F-4D97-AF65-F5344CB8AC3E}">
        <p14:creationId xmlns:p14="http://schemas.microsoft.com/office/powerpoint/2010/main" val="1410181987"/>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89A6A0-17BF-EE1B-6493-69BB43E885FB}"/>
            </a:ext>
          </a:extLst>
        </p:cNvPr>
        <p:cNvGrpSpPr/>
        <p:nvPr/>
      </p:nvGrpSpPr>
      <p:grpSpPr>
        <a:xfrm>
          <a:off x="0" y="0"/>
          <a:ext cx="0" cy="0"/>
          <a:chOff x="0" y="0"/>
          <a:chExt cx="0" cy="0"/>
        </a:xfrm>
      </p:grpSpPr>
      <p:pic>
        <p:nvPicPr>
          <p:cNvPr id="6" name="Graphic 5">
            <a:extLst>
              <a:ext uri="{FF2B5EF4-FFF2-40B4-BE49-F238E27FC236}">
                <a16:creationId xmlns:a16="http://schemas.microsoft.com/office/drawing/2014/main" id="{02D57398-D729-53E4-7DCA-9B3CBB6273C4}"/>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91927" y="3802902"/>
            <a:ext cx="10808146" cy="1485899"/>
          </a:xfrm>
          <a:prstGeom prst="rect">
            <a:avLst/>
          </a:prstGeom>
        </p:spPr>
      </p:pic>
      <p:pic>
        <p:nvPicPr>
          <p:cNvPr id="4" name="Picture 3" descr="A slice of bread with a face drawn on it&#10;&#10;Description automatically generated">
            <a:extLst>
              <a:ext uri="{FF2B5EF4-FFF2-40B4-BE49-F238E27FC236}">
                <a16:creationId xmlns:a16="http://schemas.microsoft.com/office/drawing/2014/main" id="{DD972592-6F4B-5E76-87F1-A8BEB1E0F48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219200" y="-67235"/>
            <a:ext cx="5054354" cy="6400800"/>
          </a:xfrm>
          <a:prstGeom prst="rect">
            <a:avLst/>
          </a:prstGeom>
        </p:spPr>
      </p:pic>
    </p:spTree>
    <p:extLst>
      <p:ext uri="{BB962C8B-B14F-4D97-AF65-F5344CB8AC3E}">
        <p14:creationId xmlns:p14="http://schemas.microsoft.com/office/powerpoint/2010/main" val="17134515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9721DA3E-9B5F-5358-8704-3B1059A19B2A}"/>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84364" y="213769"/>
            <a:ext cx="1556341" cy="275523"/>
          </a:xfrm>
          <a:prstGeom prst="rect">
            <a:avLst/>
          </a:prstGeom>
        </p:spPr>
      </p:pic>
      <p:sp>
        <p:nvSpPr>
          <p:cNvPr id="5" name="Title 4">
            <a:extLst>
              <a:ext uri="{FF2B5EF4-FFF2-40B4-BE49-F238E27FC236}">
                <a16:creationId xmlns:a16="http://schemas.microsoft.com/office/drawing/2014/main" id="{3437A5A5-FBA3-CE36-C9FF-56449CD9F468}"/>
              </a:ext>
            </a:extLst>
          </p:cNvPr>
          <p:cNvSpPr>
            <a:spLocks noGrp="1"/>
          </p:cNvSpPr>
          <p:nvPr>
            <p:ph type="title"/>
          </p:nvPr>
        </p:nvSpPr>
        <p:spPr>
          <a:xfrm>
            <a:off x="574675" y="535214"/>
            <a:ext cx="5837500" cy="755725"/>
          </a:xfrm>
        </p:spPr>
        <p:txBody>
          <a:bodyPr/>
          <a:lstStyle/>
          <a:p>
            <a:r>
              <a:rPr lang="en-US" dirty="0"/>
              <a:t>Pam </a:t>
            </a:r>
            <a:r>
              <a:rPr lang="en-US" dirty="0" err="1"/>
              <a:t>cymryd</a:t>
            </a:r>
            <a:r>
              <a:rPr lang="en-US" dirty="0"/>
              <a:t> </a:t>
            </a:r>
            <a:r>
              <a:rPr lang="en-US" dirty="0" err="1"/>
              <a:t>rhan</a:t>
            </a:r>
            <a:r>
              <a:rPr lang="en-US" dirty="0"/>
              <a:t>?  </a:t>
            </a:r>
          </a:p>
        </p:txBody>
      </p:sp>
      <p:sp>
        <p:nvSpPr>
          <p:cNvPr id="80" name="Content Placeholder 79">
            <a:extLst>
              <a:ext uri="{FF2B5EF4-FFF2-40B4-BE49-F238E27FC236}">
                <a16:creationId xmlns:a16="http://schemas.microsoft.com/office/drawing/2014/main" id="{DADF5322-2687-10CD-A604-EF2A3371EE2D}"/>
              </a:ext>
            </a:extLst>
          </p:cNvPr>
          <p:cNvSpPr>
            <a:spLocks noGrp="1"/>
          </p:cNvSpPr>
          <p:nvPr>
            <p:ph idx="20"/>
          </p:nvPr>
        </p:nvSpPr>
        <p:spPr/>
        <p:txBody>
          <a:bodyPr/>
          <a:lstStyle/>
          <a:p>
            <a:r>
              <a:rPr lang="en-US" dirty="0" err="1"/>
              <a:t>Nodiadau</a:t>
            </a:r>
            <a:r>
              <a:rPr lang="en-US" dirty="0"/>
              <a:t> </a:t>
            </a:r>
            <a:r>
              <a:rPr lang="en-US" dirty="0" err="1"/>
              <a:t>athrawon</a:t>
            </a:r>
            <a:endParaRPr lang="en-US" dirty="0"/>
          </a:p>
        </p:txBody>
      </p:sp>
      <p:pic>
        <p:nvPicPr>
          <p:cNvPr id="6" name="Graphic 5">
            <a:extLst>
              <a:ext uri="{FF2B5EF4-FFF2-40B4-BE49-F238E27FC236}">
                <a16:creationId xmlns:a16="http://schemas.microsoft.com/office/drawing/2014/main" id="{D2B826EE-6B15-39B3-325D-F2FAB8D50D20}"/>
              </a:ext>
            </a:extLst>
          </p:cNvPr>
          <p:cNvPicPr>
            <a:picLocks/>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10800000" flipH="1">
            <a:off x="423361" y="1553274"/>
            <a:ext cx="7122483" cy="1640137"/>
          </a:xfrm>
          <a:prstGeom prst="rect">
            <a:avLst/>
          </a:prstGeom>
        </p:spPr>
      </p:pic>
      <p:pic>
        <p:nvPicPr>
          <p:cNvPr id="7" name="Graphic 6">
            <a:extLst>
              <a:ext uri="{FF2B5EF4-FFF2-40B4-BE49-F238E27FC236}">
                <a16:creationId xmlns:a16="http://schemas.microsoft.com/office/drawing/2014/main" id="{E746A29E-596A-957B-60C2-9E1D7F43F6AB}"/>
              </a:ext>
            </a:extLst>
          </p:cNvPr>
          <p:cNvPicPr>
            <a:picLocks/>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17152" y="4365441"/>
            <a:ext cx="7120486" cy="1825152"/>
          </a:xfrm>
          <a:prstGeom prst="rect">
            <a:avLst/>
          </a:prstGeom>
        </p:spPr>
      </p:pic>
      <p:pic>
        <p:nvPicPr>
          <p:cNvPr id="15" name="Graphic 14">
            <a:extLst>
              <a:ext uri="{FF2B5EF4-FFF2-40B4-BE49-F238E27FC236}">
                <a16:creationId xmlns:a16="http://schemas.microsoft.com/office/drawing/2014/main" id="{501A4F81-503A-8587-9610-D652C4D9611F}"/>
              </a:ext>
            </a:extLst>
          </p:cNvPr>
          <p:cNvPicPr>
            <a:picLocks/>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17151" y="3340389"/>
            <a:ext cx="7120486" cy="878077"/>
          </a:xfrm>
          <a:prstGeom prst="rect">
            <a:avLst/>
          </a:prstGeom>
        </p:spPr>
      </p:pic>
      <p:sp>
        <p:nvSpPr>
          <p:cNvPr id="19" name="Content Placeholder 4">
            <a:extLst>
              <a:ext uri="{FF2B5EF4-FFF2-40B4-BE49-F238E27FC236}">
                <a16:creationId xmlns:a16="http://schemas.microsoft.com/office/drawing/2014/main" id="{849E5EE0-2B66-2626-76D1-D59E84B1178D}"/>
              </a:ext>
            </a:extLst>
          </p:cNvPr>
          <p:cNvSpPr>
            <a:spLocks noGrp="1"/>
          </p:cNvSpPr>
          <p:nvPr>
            <p:ph idx="14"/>
          </p:nvPr>
        </p:nvSpPr>
        <p:spPr>
          <a:xfrm>
            <a:off x="574675" y="1684572"/>
            <a:ext cx="6962962" cy="1508842"/>
          </a:xfrm>
        </p:spPr>
        <p:txBody>
          <a:bodyPr/>
          <a:lstStyle/>
          <a:p>
            <a:r>
              <a:rPr lang="en-US" sz="1600" dirty="0" err="1">
                <a:solidFill>
                  <a:schemeClr val="bg1"/>
                </a:solidFill>
                <a:latin typeface="Arial"/>
                <a:cs typeface="Arial"/>
              </a:rPr>
              <a:t>Mae’r</a:t>
            </a:r>
            <a:r>
              <a:rPr lang="en-US" sz="1600" dirty="0">
                <a:solidFill>
                  <a:schemeClr val="bg1"/>
                </a:solidFill>
                <a:latin typeface="Arial"/>
                <a:cs typeface="Arial"/>
              </a:rPr>
              <a:t> </a:t>
            </a:r>
            <a:r>
              <a:rPr lang="en-US" sz="1600" b="1" dirty="0" err="1">
                <a:solidFill>
                  <a:schemeClr val="bg1"/>
                </a:solidFill>
                <a:latin typeface="Arial"/>
                <a:cs typeface="Arial"/>
              </a:rPr>
              <a:t>Ymgyrch</a:t>
            </a:r>
            <a:r>
              <a:rPr lang="en-US" sz="1600" b="1" dirty="0">
                <a:solidFill>
                  <a:schemeClr val="bg1"/>
                </a:solidFill>
                <a:latin typeface="Arial"/>
                <a:cs typeface="Arial"/>
              </a:rPr>
              <a:t> </a:t>
            </a:r>
            <a:r>
              <a:rPr lang="en-US" sz="1600" b="1" dirty="0" err="1">
                <a:solidFill>
                  <a:schemeClr val="bg1"/>
                </a:solidFill>
                <a:latin typeface="Arial"/>
                <a:cs typeface="Arial"/>
              </a:rPr>
              <a:t>Gwastraff</a:t>
            </a:r>
            <a:r>
              <a:rPr lang="en-US" sz="1600" b="1" dirty="0">
                <a:solidFill>
                  <a:schemeClr val="bg1"/>
                </a:solidFill>
                <a:latin typeface="Arial"/>
                <a:cs typeface="Arial"/>
              </a:rPr>
              <a:t> </a:t>
            </a:r>
            <a:r>
              <a:rPr lang="en-US" sz="1600" b="1" dirty="0" err="1">
                <a:solidFill>
                  <a:schemeClr val="bg1"/>
                </a:solidFill>
                <a:latin typeface="Arial"/>
                <a:cs typeface="Arial"/>
              </a:rPr>
              <a:t>Bwyd</a:t>
            </a:r>
            <a:r>
              <a:rPr lang="en-US" sz="1600" b="1" dirty="0">
                <a:solidFill>
                  <a:schemeClr val="bg1"/>
                </a:solidFill>
                <a:latin typeface="Arial"/>
                <a:cs typeface="Arial"/>
              </a:rPr>
              <a:t> </a:t>
            </a:r>
            <a:r>
              <a:rPr lang="en-US" sz="1600" b="1" dirty="0" err="1">
                <a:solidFill>
                  <a:schemeClr val="bg1"/>
                </a:solidFill>
                <a:latin typeface="Arial"/>
                <a:cs typeface="Arial"/>
              </a:rPr>
              <a:t>Gwych</a:t>
            </a:r>
            <a:r>
              <a:rPr lang="en-US" sz="1600" b="1" dirty="0">
                <a:solidFill>
                  <a:schemeClr val="bg1"/>
                </a:solidFill>
                <a:latin typeface="Arial"/>
                <a:cs typeface="Arial"/>
              </a:rPr>
              <a:t> </a:t>
            </a:r>
            <a:r>
              <a:rPr lang="en-US" sz="1600" dirty="0" err="1">
                <a:solidFill>
                  <a:schemeClr val="bg1"/>
                </a:solidFill>
                <a:latin typeface="Arial"/>
                <a:cs typeface="Arial"/>
              </a:rPr>
              <a:t>yn</a:t>
            </a:r>
            <a:r>
              <a:rPr lang="en-US" sz="1600" dirty="0">
                <a:solidFill>
                  <a:schemeClr val="bg1"/>
                </a:solidFill>
                <a:latin typeface="Arial"/>
                <a:cs typeface="Arial"/>
              </a:rPr>
              <a:t> </a:t>
            </a:r>
            <a:r>
              <a:rPr lang="en-US" sz="1600" dirty="0" err="1">
                <a:solidFill>
                  <a:schemeClr val="bg1"/>
                </a:solidFill>
                <a:latin typeface="Arial"/>
                <a:cs typeface="Arial"/>
              </a:rPr>
              <a:t>rhan</a:t>
            </a:r>
            <a:r>
              <a:rPr lang="en-US" sz="1600" dirty="0">
                <a:solidFill>
                  <a:schemeClr val="bg1"/>
                </a:solidFill>
                <a:latin typeface="Arial"/>
                <a:cs typeface="Arial"/>
              </a:rPr>
              <a:t> o </a:t>
            </a:r>
            <a:r>
              <a:rPr lang="en-US" sz="1600" dirty="0" err="1">
                <a:solidFill>
                  <a:schemeClr val="bg1"/>
                </a:solidFill>
                <a:latin typeface="Arial"/>
                <a:cs typeface="Arial"/>
              </a:rPr>
              <a:t>ymgyrch</a:t>
            </a:r>
            <a:r>
              <a:rPr lang="en-US" sz="1600" dirty="0">
                <a:solidFill>
                  <a:schemeClr val="bg1"/>
                </a:solidFill>
                <a:latin typeface="Arial"/>
                <a:cs typeface="Arial"/>
              </a:rPr>
              <a:t> </a:t>
            </a:r>
            <a:r>
              <a:rPr lang="en-US" sz="1600" dirty="0" err="1">
                <a:solidFill>
                  <a:schemeClr val="bg1"/>
                </a:solidFill>
                <a:latin typeface="Arial"/>
                <a:cs typeface="Arial"/>
              </a:rPr>
              <a:t>cenedlaethol</a:t>
            </a:r>
            <a:r>
              <a:rPr lang="en-US" sz="1600" dirty="0">
                <a:solidFill>
                  <a:schemeClr val="bg1"/>
                </a:solidFill>
                <a:latin typeface="Arial"/>
                <a:cs typeface="Arial"/>
              </a:rPr>
              <a:t> </a:t>
            </a:r>
            <a:br>
              <a:rPr lang="en-US" sz="1600" dirty="0">
                <a:solidFill>
                  <a:schemeClr val="bg1"/>
                </a:solidFill>
                <a:latin typeface="Arial"/>
                <a:cs typeface="Arial"/>
              </a:rPr>
            </a:br>
            <a:r>
              <a:rPr lang="en-US" sz="1600" dirty="0">
                <a:solidFill>
                  <a:schemeClr val="bg1"/>
                </a:solidFill>
                <a:latin typeface="Arial"/>
                <a:cs typeface="Arial"/>
              </a:rPr>
              <a:t>‘</a:t>
            </a:r>
            <a:r>
              <a:rPr lang="en-US" sz="1600" dirty="0" err="1">
                <a:solidFill>
                  <a:schemeClr val="bg1"/>
                </a:solidFill>
                <a:latin typeface="Arial"/>
                <a:cs typeface="Arial"/>
              </a:rPr>
              <a:t>Bydd</a:t>
            </a:r>
            <a:r>
              <a:rPr lang="en-US" sz="1600" dirty="0">
                <a:solidFill>
                  <a:schemeClr val="bg1"/>
                </a:solidFill>
                <a:latin typeface="Arial"/>
                <a:cs typeface="Arial"/>
              </a:rPr>
              <a:t> </a:t>
            </a:r>
            <a:r>
              <a:rPr lang="en-US" sz="1600" dirty="0" err="1">
                <a:solidFill>
                  <a:schemeClr val="bg1"/>
                </a:solidFill>
                <a:latin typeface="Arial"/>
                <a:cs typeface="Arial"/>
              </a:rPr>
              <a:t>Wych</a:t>
            </a:r>
            <a:r>
              <a:rPr lang="en-US" sz="1600" dirty="0">
                <a:solidFill>
                  <a:schemeClr val="bg1"/>
                </a:solidFill>
                <a:latin typeface="Arial"/>
                <a:cs typeface="Arial"/>
              </a:rPr>
              <a:t>.  </a:t>
            </a:r>
            <a:r>
              <a:rPr lang="en-US" sz="1600" dirty="0" err="1">
                <a:solidFill>
                  <a:schemeClr val="bg1"/>
                </a:solidFill>
                <a:latin typeface="Arial"/>
                <a:cs typeface="Arial"/>
              </a:rPr>
              <a:t>Ailgylcha</a:t>
            </a:r>
            <a:r>
              <a:rPr lang="en-US" sz="1600" dirty="0">
                <a:solidFill>
                  <a:schemeClr val="bg1"/>
                </a:solidFill>
                <a:latin typeface="Arial"/>
                <a:cs typeface="Arial"/>
              </a:rPr>
              <a:t>’ Cymru </a:t>
            </a:r>
            <a:r>
              <a:rPr lang="en-US" sz="1600" dirty="0" err="1">
                <a:solidFill>
                  <a:schemeClr val="bg1"/>
                </a:solidFill>
                <a:latin typeface="Arial"/>
                <a:cs typeface="Arial"/>
              </a:rPr>
              <a:t>yn</a:t>
            </a:r>
            <a:r>
              <a:rPr lang="en-US" sz="1600" dirty="0">
                <a:solidFill>
                  <a:schemeClr val="bg1"/>
                </a:solidFill>
                <a:latin typeface="Arial"/>
                <a:cs typeface="Arial"/>
              </a:rPr>
              <a:t> </a:t>
            </a:r>
            <a:r>
              <a:rPr lang="en-US" sz="1600" dirty="0" err="1">
                <a:solidFill>
                  <a:schemeClr val="bg1"/>
                </a:solidFill>
                <a:latin typeface="Arial"/>
                <a:cs typeface="Arial"/>
              </a:rPr>
              <a:t>Ailgylchu</a:t>
            </a:r>
            <a:r>
              <a:rPr lang="en-US" sz="1600" dirty="0">
                <a:solidFill>
                  <a:schemeClr val="bg1"/>
                </a:solidFill>
                <a:latin typeface="Arial"/>
                <a:cs typeface="Arial"/>
              </a:rPr>
              <a:t>, </a:t>
            </a:r>
            <a:r>
              <a:rPr lang="en-US" sz="1600" dirty="0" err="1">
                <a:solidFill>
                  <a:schemeClr val="bg1"/>
                </a:solidFill>
                <a:latin typeface="Arial"/>
                <a:cs typeface="Arial"/>
              </a:rPr>
              <a:t>sy’n</a:t>
            </a:r>
            <a:r>
              <a:rPr lang="en-US" sz="1600" dirty="0">
                <a:solidFill>
                  <a:schemeClr val="bg1"/>
                </a:solidFill>
                <a:latin typeface="Arial"/>
                <a:cs typeface="Arial"/>
              </a:rPr>
              <a:t> </a:t>
            </a:r>
            <a:r>
              <a:rPr lang="en-US" sz="1600" dirty="0" err="1">
                <a:solidFill>
                  <a:schemeClr val="bg1"/>
                </a:solidFill>
                <a:latin typeface="Arial"/>
                <a:cs typeface="Arial"/>
              </a:rPr>
              <a:t>cyfrannu</a:t>
            </a:r>
            <a:r>
              <a:rPr lang="en-US" sz="1600" dirty="0">
                <a:solidFill>
                  <a:schemeClr val="bg1"/>
                </a:solidFill>
                <a:latin typeface="Arial"/>
                <a:cs typeface="Arial"/>
              </a:rPr>
              <a:t> at nod </a:t>
            </a:r>
            <a:r>
              <a:rPr lang="en-US" sz="1600" dirty="0" err="1">
                <a:solidFill>
                  <a:schemeClr val="bg1"/>
                </a:solidFill>
                <a:latin typeface="Arial"/>
                <a:cs typeface="Arial"/>
              </a:rPr>
              <a:t>Llywodraeth</a:t>
            </a:r>
            <a:r>
              <a:rPr lang="en-US" sz="1600" dirty="0">
                <a:solidFill>
                  <a:schemeClr val="bg1"/>
                </a:solidFill>
                <a:latin typeface="Arial"/>
                <a:cs typeface="Arial"/>
              </a:rPr>
              <a:t> Cymru o </a:t>
            </a:r>
            <a:r>
              <a:rPr lang="en-US" sz="1600" dirty="0" err="1">
                <a:solidFill>
                  <a:schemeClr val="bg1"/>
                </a:solidFill>
                <a:latin typeface="Arial"/>
                <a:cs typeface="Arial"/>
              </a:rPr>
              <a:t>fod</a:t>
            </a:r>
            <a:r>
              <a:rPr lang="en-US" sz="1600" dirty="0">
                <a:solidFill>
                  <a:schemeClr val="bg1"/>
                </a:solidFill>
                <a:latin typeface="Arial"/>
                <a:cs typeface="Arial"/>
              </a:rPr>
              <a:t> </a:t>
            </a:r>
            <a:r>
              <a:rPr lang="en-US" sz="1600" dirty="0" err="1">
                <a:solidFill>
                  <a:schemeClr val="bg1"/>
                </a:solidFill>
                <a:latin typeface="Arial"/>
                <a:cs typeface="Arial"/>
              </a:rPr>
              <a:t>yn</a:t>
            </a:r>
            <a:r>
              <a:rPr lang="en-US" sz="1600" dirty="0">
                <a:solidFill>
                  <a:schemeClr val="bg1"/>
                </a:solidFill>
                <a:latin typeface="Arial"/>
                <a:cs typeface="Arial"/>
              </a:rPr>
              <a:t> </a:t>
            </a:r>
            <a:r>
              <a:rPr lang="en-US" sz="1600" dirty="0" err="1">
                <a:solidFill>
                  <a:schemeClr val="bg1"/>
                </a:solidFill>
                <a:latin typeface="Arial"/>
                <a:cs typeface="Arial"/>
              </a:rPr>
              <a:t>genedl</a:t>
            </a:r>
            <a:r>
              <a:rPr lang="en-US" sz="1600" dirty="0">
                <a:solidFill>
                  <a:schemeClr val="bg1"/>
                </a:solidFill>
                <a:latin typeface="Arial"/>
                <a:cs typeface="Arial"/>
              </a:rPr>
              <a:t> </a:t>
            </a:r>
            <a:r>
              <a:rPr lang="en-US" sz="1600" dirty="0" err="1">
                <a:solidFill>
                  <a:schemeClr val="bg1"/>
                </a:solidFill>
                <a:latin typeface="Arial"/>
                <a:cs typeface="Arial"/>
              </a:rPr>
              <a:t>ddiwastraff</a:t>
            </a:r>
            <a:r>
              <a:rPr lang="en-US" sz="1600" dirty="0">
                <a:solidFill>
                  <a:schemeClr val="bg1"/>
                </a:solidFill>
                <a:latin typeface="Arial"/>
                <a:cs typeface="Arial"/>
              </a:rPr>
              <a:t> </a:t>
            </a:r>
            <a:r>
              <a:rPr lang="en-US" sz="1600" dirty="0" err="1">
                <a:solidFill>
                  <a:schemeClr val="bg1"/>
                </a:solidFill>
                <a:latin typeface="Arial"/>
                <a:cs typeface="Arial"/>
              </a:rPr>
              <a:t>erbyn</a:t>
            </a:r>
            <a:r>
              <a:rPr lang="en-US" sz="1600" dirty="0">
                <a:solidFill>
                  <a:schemeClr val="bg1"/>
                </a:solidFill>
                <a:latin typeface="Arial"/>
                <a:cs typeface="Arial"/>
              </a:rPr>
              <a:t> 2050 a </a:t>
            </a:r>
            <a:r>
              <a:rPr lang="en-US" sz="1600" dirty="0" err="1">
                <a:solidFill>
                  <a:schemeClr val="bg1"/>
                </a:solidFill>
                <a:latin typeface="Arial"/>
                <a:cs typeface="Arial"/>
              </a:rPr>
              <a:t>rhoi</a:t>
            </a:r>
            <a:r>
              <a:rPr lang="en-US" sz="1600" dirty="0">
                <a:solidFill>
                  <a:schemeClr val="bg1"/>
                </a:solidFill>
                <a:latin typeface="Arial"/>
                <a:cs typeface="Arial"/>
              </a:rPr>
              <a:t> </a:t>
            </a:r>
            <a:r>
              <a:rPr lang="en-US" sz="1600" dirty="0" err="1">
                <a:solidFill>
                  <a:schemeClr val="bg1"/>
                </a:solidFill>
                <a:latin typeface="Arial"/>
                <a:cs typeface="Arial"/>
              </a:rPr>
              <a:t>hwb</a:t>
            </a:r>
            <a:r>
              <a:rPr lang="en-US" sz="1600" dirty="0">
                <a:solidFill>
                  <a:schemeClr val="bg1"/>
                </a:solidFill>
                <a:latin typeface="Arial"/>
                <a:cs typeface="Arial"/>
              </a:rPr>
              <a:t> </a:t>
            </a:r>
            <a:r>
              <a:rPr lang="en-US" sz="1600" dirty="0" err="1">
                <a:solidFill>
                  <a:schemeClr val="bg1"/>
                </a:solidFill>
                <a:latin typeface="Arial"/>
                <a:cs typeface="Arial"/>
              </a:rPr>
              <a:t>i</a:t>
            </a:r>
            <a:r>
              <a:rPr lang="en-US" sz="1600" dirty="0">
                <a:solidFill>
                  <a:schemeClr val="bg1"/>
                </a:solidFill>
                <a:latin typeface="Arial"/>
                <a:cs typeface="Arial"/>
              </a:rPr>
              <a:t> </a:t>
            </a:r>
            <a:r>
              <a:rPr lang="en-US" sz="1600" dirty="0" err="1">
                <a:solidFill>
                  <a:schemeClr val="bg1"/>
                </a:solidFill>
                <a:latin typeface="Arial"/>
                <a:cs typeface="Arial"/>
              </a:rPr>
              <a:t>Gymru</a:t>
            </a:r>
            <a:r>
              <a:rPr lang="en-US" sz="1600" dirty="0">
                <a:solidFill>
                  <a:schemeClr val="bg1"/>
                </a:solidFill>
                <a:latin typeface="Arial"/>
                <a:cs typeface="Arial"/>
              </a:rPr>
              <a:t> </a:t>
            </a:r>
            <a:r>
              <a:rPr lang="en-US" sz="1600" dirty="0" err="1">
                <a:solidFill>
                  <a:schemeClr val="bg1"/>
                </a:solidFill>
                <a:latin typeface="Arial"/>
                <a:cs typeface="Arial"/>
              </a:rPr>
              <a:t>tuag</a:t>
            </a:r>
            <a:r>
              <a:rPr lang="en-US" sz="1600" dirty="0">
                <a:solidFill>
                  <a:schemeClr val="bg1"/>
                </a:solidFill>
                <a:latin typeface="Arial"/>
                <a:cs typeface="Arial"/>
              </a:rPr>
              <a:t> </a:t>
            </a:r>
            <a:br>
              <a:rPr lang="en-US" sz="1600" dirty="0">
                <a:solidFill>
                  <a:schemeClr val="bg1"/>
                </a:solidFill>
                <a:latin typeface="Arial"/>
                <a:cs typeface="Arial"/>
              </a:rPr>
            </a:br>
            <a:r>
              <a:rPr lang="en-US" sz="1600" dirty="0">
                <a:solidFill>
                  <a:schemeClr val="bg1"/>
                </a:solidFill>
                <a:latin typeface="Arial"/>
                <a:cs typeface="Arial"/>
              </a:rPr>
              <a:t>at </a:t>
            </a:r>
            <a:r>
              <a:rPr lang="en-US" sz="1600" dirty="0" err="1">
                <a:solidFill>
                  <a:schemeClr val="bg1"/>
                </a:solidFill>
                <a:latin typeface="Arial"/>
                <a:cs typeface="Arial"/>
              </a:rPr>
              <a:t>fod</a:t>
            </a:r>
            <a:r>
              <a:rPr lang="en-US" sz="1600" dirty="0">
                <a:solidFill>
                  <a:schemeClr val="bg1"/>
                </a:solidFill>
                <a:latin typeface="Arial"/>
                <a:cs typeface="Arial"/>
              </a:rPr>
              <a:t> </a:t>
            </a:r>
            <a:r>
              <a:rPr lang="en-US" sz="1600" dirty="0" err="1">
                <a:solidFill>
                  <a:schemeClr val="bg1"/>
                </a:solidFill>
                <a:latin typeface="Arial"/>
                <a:cs typeface="Arial"/>
              </a:rPr>
              <a:t>yn</a:t>
            </a:r>
            <a:r>
              <a:rPr lang="en-US" sz="1600" dirty="0">
                <a:solidFill>
                  <a:schemeClr val="bg1"/>
                </a:solidFill>
                <a:latin typeface="Arial"/>
                <a:cs typeface="Arial"/>
              </a:rPr>
              <a:t> </a:t>
            </a:r>
            <a:r>
              <a:rPr lang="en-US" sz="1600" dirty="0" err="1">
                <a:solidFill>
                  <a:schemeClr val="bg1"/>
                </a:solidFill>
                <a:latin typeface="Arial"/>
                <a:cs typeface="Arial"/>
              </a:rPr>
              <a:t>genedl</a:t>
            </a:r>
            <a:r>
              <a:rPr lang="en-US" sz="1600" dirty="0">
                <a:solidFill>
                  <a:schemeClr val="bg1"/>
                </a:solidFill>
                <a:latin typeface="Arial"/>
                <a:cs typeface="Arial"/>
              </a:rPr>
              <a:t> </a:t>
            </a:r>
            <a:r>
              <a:rPr lang="en-US" sz="1600" dirty="0" err="1">
                <a:solidFill>
                  <a:schemeClr val="bg1"/>
                </a:solidFill>
                <a:latin typeface="Arial"/>
                <a:cs typeface="Arial"/>
              </a:rPr>
              <a:t>ailgylchu</a:t>
            </a:r>
            <a:r>
              <a:rPr lang="en-US" sz="1600" dirty="0">
                <a:solidFill>
                  <a:schemeClr val="bg1"/>
                </a:solidFill>
                <a:latin typeface="Arial"/>
                <a:cs typeface="Arial"/>
              </a:rPr>
              <a:t> </a:t>
            </a:r>
            <a:r>
              <a:rPr lang="en-US" sz="1600" dirty="0" err="1">
                <a:solidFill>
                  <a:schemeClr val="bg1"/>
                </a:solidFill>
                <a:latin typeface="Arial"/>
                <a:cs typeface="Arial"/>
              </a:rPr>
              <a:t>orau’r</a:t>
            </a:r>
            <a:r>
              <a:rPr lang="en-US" sz="1600" dirty="0">
                <a:solidFill>
                  <a:schemeClr val="bg1"/>
                </a:solidFill>
                <a:latin typeface="Arial"/>
                <a:cs typeface="Arial"/>
              </a:rPr>
              <a:t> </a:t>
            </a:r>
            <a:r>
              <a:rPr lang="en-US" sz="1600" dirty="0" err="1">
                <a:solidFill>
                  <a:schemeClr val="bg1"/>
                </a:solidFill>
                <a:latin typeface="Arial"/>
                <a:cs typeface="Arial"/>
              </a:rPr>
              <a:t>byd</a:t>
            </a:r>
            <a:r>
              <a:rPr lang="en-US" sz="1600" dirty="0">
                <a:solidFill>
                  <a:schemeClr val="bg1"/>
                </a:solidFill>
                <a:latin typeface="Arial"/>
                <a:cs typeface="Arial"/>
              </a:rPr>
              <a:t>. </a:t>
            </a:r>
            <a:r>
              <a:rPr lang="en-US" sz="1600" dirty="0" err="1">
                <a:solidFill>
                  <a:schemeClr val="bg1"/>
                </a:solidFill>
                <a:latin typeface="Arial"/>
                <a:cs typeface="Arial"/>
              </a:rPr>
              <a:t>Ymunwch</a:t>
            </a:r>
            <a:r>
              <a:rPr lang="en-US" sz="1600" dirty="0">
                <a:solidFill>
                  <a:schemeClr val="bg1"/>
                </a:solidFill>
                <a:latin typeface="Arial"/>
                <a:cs typeface="Arial"/>
              </a:rPr>
              <a:t> </a:t>
            </a:r>
            <a:r>
              <a:rPr lang="en-US" sz="1600" dirty="0" err="1">
                <a:solidFill>
                  <a:schemeClr val="bg1"/>
                </a:solidFill>
                <a:latin typeface="Arial"/>
                <a:cs typeface="Arial"/>
              </a:rPr>
              <a:t>â’r</a:t>
            </a:r>
            <a:r>
              <a:rPr lang="en-US" sz="1600" dirty="0">
                <a:solidFill>
                  <a:schemeClr val="bg1"/>
                </a:solidFill>
                <a:latin typeface="Arial"/>
                <a:cs typeface="Arial"/>
              </a:rPr>
              <a:t> </a:t>
            </a:r>
            <a:r>
              <a:rPr lang="en-US" sz="1600" dirty="0" err="1">
                <a:solidFill>
                  <a:schemeClr val="bg1"/>
                </a:solidFill>
                <a:latin typeface="Arial"/>
                <a:cs typeface="Arial"/>
              </a:rPr>
              <a:t>ymgyrch</a:t>
            </a:r>
            <a:r>
              <a:rPr lang="en-US" sz="1600" dirty="0">
                <a:solidFill>
                  <a:schemeClr val="bg1"/>
                </a:solidFill>
                <a:latin typeface="Arial"/>
                <a:cs typeface="Arial"/>
              </a:rPr>
              <a:t> </a:t>
            </a:r>
            <a:r>
              <a:rPr lang="en-US" sz="1600" dirty="0" err="1">
                <a:solidFill>
                  <a:schemeClr val="bg1"/>
                </a:solidFill>
                <a:latin typeface="Arial"/>
                <a:cs typeface="Arial"/>
              </a:rPr>
              <a:t>i</a:t>
            </a:r>
            <a:r>
              <a:rPr lang="en-US" sz="1600" dirty="0">
                <a:solidFill>
                  <a:schemeClr val="bg1"/>
                </a:solidFill>
                <a:latin typeface="Arial"/>
                <a:cs typeface="Arial"/>
              </a:rPr>
              <a:t> </a:t>
            </a:r>
            <a:r>
              <a:rPr lang="en-US" sz="1600" dirty="0" err="1">
                <a:solidFill>
                  <a:schemeClr val="bg1"/>
                </a:solidFill>
                <a:latin typeface="Arial"/>
                <a:cs typeface="Arial"/>
              </a:rPr>
              <a:t>helpu</a:t>
            </a:r>
            <a:r>
              <a:rPr lang="en-US" sz="1600" dirty="0">
                <a:solidFill>
                  <a:schemeClr val="bg1"/>
                </a:solidFill>
                <a:latin typeface="Arial"/>
                <a:cs typeface="Arial"/>
              </a:rPr>
              <a:t> </a:t>
            </a:r>
            <a:r>
              <a:rPr lang="en-US" sz="1600" dirty="0" err="1">
                <a:solidFill>
                  <a:schemeClr val="bg1"/>
                </a:solidFill>
                <a:latin typeface="Arial"/>
                <a:cs typeface="Arial"/>
              </a:rPr>
              <a:t>creu</a:t>
            </a:r>
            <a:r>
              <a:rPr lang="en-US" sz="1600" dirty="0">
                <a:solidFill>
                  <a:schemeClr val="bg1"/>
                </a:solidFill>
                <a:latin typeface="Arial"/>
                <a:cs typeface="Arial"/>
              </a:rPr>
              <a:t> Cymru </a:t>
            </a:r>
            <a:r>
              <a:rPr lang="en-US" sz="1600" dirty="0" err="1">
                <a:solidFill>
                  <a:schemeClr val="bg1"/>
                </a:solidFill>
                <a:latin typeface="Arial"/>
                <a:cs typeface="Arial"/>
              </a:rPr>
              <a:t>wyrddach</a:t>
            </a:r>
            <a:r>
              <a:rPr lang="en-US" sz="1600" dirty="0">
                <a:solidFill>
                  <a:schemeClr val="bg1"/>
                </a:solidFill>
                <a:latin typeface="Arial"/>
                <a:cs typeface="Arial"/>
              </a:rPr>
              <a:t>, </a:t>
            </a:r>
            <a:r>
              <a:rPr lang="en-US" sz="1600" dirty="0" err="1">
                <a:solidFill>
                  <a:schemeClr val="bg1"/>
                </a:solidFill>
                <a:latin typeface="Arial"/>
                <a:cs typeface="Arial"/>
              </a:rPr>
              <a:t>lanach</a:t>
            </a:r>
            <a:r>
              <a:rPr lang="en-US" sz="1600" dirty="0">
                <a:solidFill>
                  <a:schemeClr val="bg1"/>
                </a:solidFill>
                <a:latin typeface="Arial"/>
                <a:cs typeface="Arial"/>
              </a:rPr>
              <a:t> </a:t>
            </a:r>
            <a:r>
              <a:rPr lang="en-US" sz="1600" dirty="0" err="1">
                <a:solidFill>
                  <a:schemeClr val="bg1"/>
                </a:solidFill>
                <a:latin typeface="Arial"/>
                <a:cs typeface="Arial"/>
              </a:rPr>
              <a:t>ar</a:t>
            </a:r>
            <a:r>
              <a:rPr lang="en-US" sz="1600" dirty="0">
                <a:solidFill>
                  <a:schemeClr val="bg1"/>
                </a:solidFill>
                <a:latin typeface="Arial"/>
                <a:cs typeface="Arial"/>
              </a:rPr>
              <a:t> </a:t>
            </a:r>
            <a:r>
              <a:rPr lang="en-US" sz="1600" dirty="0" err="1">
                <a:solidFill>
                  <a:schemeClr val="bg1"/>
                </a:solidFill>
                <a:latin typeface="Arial"/>
                <a:cs typeface="Arial"/>
              </a:rPr>
              <a:t>gyfer</a:t>
            </a:r>
            <a:r>
              <a:rPr lang="en-US" sz="1600" dirty="0">
                <a:solidFill>
                  <a:schemeClr val="bg1"/>
                </a:solidFill>
                <a:latin typeface="Arial"/>
                <a:cs typeface="Arial"/>
              </a:rPr>
              <a:t> </a:t>
            </a:r>
            <a:r>
              <a:rPr lang="en-US" sz="1600" dirty="0" err="1">
                <a:solidFill>
                  <a:schemeClr val="bg1"/>
                </a:solidFill>
                <a:latin typeface="Arial"/>
                <a:cs typeface="Arial"/>
              </a:rPr>
              <a:t>cenedlaethau’r</a:t>
            </a:r>
            <a:r>
              <a:rPr lang="en-US" sz="1600" dirty="0">
                <a:solidFill>
                  <a:schemeClr val="bg1"/>
                </a:solidFill>
                <a:latin typeface="Arial"/>
                <a:cs typeface="Arial"/>
              </a:rPr>
              <a:t> </a:t>
            </a:r>
            <a:r>
              <a:rPr lang="en-US" sz="1600" dirty="0" err="1">
                <a:solidFill>
                  <a:schemeClr val="bg1"/>
                </a:solidFill>
                <a:latin typeface="Arial"/>
                <a:cs typeface="Arial"/>
              </a:rPr>
              <a:t>dyfodol</a:t>
            </a:r>
            <a:endParaRPr lang="en-US" sz="1600" dirty="0">
              <a:solidFill>
                <a:schemeClr val="bg1"/>
              </a:solidFill>
              <a:latin typeface="Arial"/>
              <a:cs typeface="Arial"/>
            </a:endParaRPr>
          </a:p>
          <a:p>
            <a:endParaRPr lang="en-US" sz="1600" dirty="0">
              <a:solidFill>
                <a:schemeClr val="bg1"/>
              </a:solidFill>
              <a:latin typeface="Arial"/>
              <a:cs typeface="Arial"/>
            </a:endParaRPr>
          </a:p>
        </p:txBody>
      </p:sp>
      <p:sp>
        <p:nvSpPr>
          <p:cNvPr id="24" name="Content Placeholder 4">
            <a:extLst>
              <a:ext uri="{FF2B5EF4-FFF2-40B4-BE49-F238E27FC236}">
                <a16:creationId xmlns:a16="http://schemas.microsoft.com/office/drawing/2014/main" id="{C8D5CCBA-9FE8-D57C-2D44-649439F8E2D5}"/>
              </a:ext>
            </a:extLst>
          </p:cNvPr>
          <p:cNvSpPr txBox="1">
            <a:spLocks/>
          </p:cNvSpPr>
          <p:nvPr/>
        </p:nvSpPr>
        <p:spPr>
          <a:xfrm>
            <a:off x="574675" y="3513371"/>
            <a:ext cx="6962962" cy="600804"/>
          </a:xfrm>
          <a:prstGeom prst="rect">
            <a:avLst/>
          </a:prstGeom>
        </p:spPr>
        <p:txBody>
          <a:bodyPr vert="horz" lIns="0" tIns="0" rIns="0" bIns="0" rtlCol="0" anchor="t" anchorCtr="0">
            <a:noAutofit/>
          </a:bodyPr>
          <a:lstStyle>
            <a:lvl1pPr marL="0" indent="0" algn="l" defTabSz="914400" rtl="0" eaLnBrk="1" latinLnBrk="0" hangingPunct="1">
              <a:lnSpc>
                <a:spcPct val="110000"/>
              </a:lnSpc>
              <a:spcBef>
                <a:spcPts val="0"/>
              </a:spcBef>
              <a:spcAft>
                <a:spcPts val="9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ts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ts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ts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ts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err="1">
                <a:solidFill>
                  <a:schemeClr val="bg1"/>
                </a:solidFill>
                <a:latin typeface="Arial"/>
                <a:cs typeface="Arial"/>
              </a:rPr>
              <a:t>Mae’r</a:t>
            </a:r>
            <a:r>
              <a:rPr lang="en-US" sz="1600" dirty="0">
                <a:solidFill>
                  <a:schemeClr val="bg1"/>
                </a:solidFill>
                <a:latin typeface="Arial"/>
                <a:cs typeface="Arial"/>
              </a:rPr>
              <a:t> </a:t>
            </a:r>
            <a:r>
              <a:rPr lang="en-US" sz="1600" dirty="0" err="1">
                <a:solidFill>
                  <a:schemeClr val="bg1"/>
                </a:solidFill>
                <a:latin typeface="Arial"/>
                <a:cs typeface="Arial"/>
              </a:rPr>
              <a:t>gweithgareddau</a:t>
            </a:r>
            <a:r>
              <a:rPr lang="en-US" sz="1600" dirty="0">
                <a:solidFill>
                  <a:schemeClr val="bg1"/>
                </a:solidFill>
                <a:latin typeface="Arial"/>
                <a:cs typeface="Arial"/>
              </a:rPr>
              <a:t> </a:t>
            </a:r>
            <a:r>
              <a:rPr lang="en-US" sz="1600" dirty="0" err="1">
                <a:solidFill>
                  <a:schemeClr val="bg1"/>
                </a:solidFill>
                <a:latin typeface="Arial"/>
                <a:cs typeface="Arial"/>
              </a:rPr>
              <a:t>a’r</a:t>
            </a:r>
            <a:r>
              <a:rPr lang="en-US" sz="1600" dirty="0">
                <a:solidFill>
                  <a:schemeClr val="bg1"/>
                </a:solidFill>
                <a:latin typeface="Arial"/>
                <a:cs typeface="Arial"/>
              </a:rPr>
              <a:t> </a:t>
            </a:r>
            <a:r>
              <a:rPr lang="en-US" sz="1600" dirty="0" err="1">
                <a:solidFill>
                  <a:schemeClr val="bg1"/>
                </a:solidFill>
                <a:latin typeface="Arial"/>
                <a:cs typeface="Arial"/>
              </a:rPr>
              <a:t>gwersi’n</a:t>
            </a:r>
            <a:r>
              <a:rPr lang="en-US" sz="1600" dirty="0">
                <a:solidFill>
                  <a:schemeClr val="bg1"/>
                </a:solidFill>
                <a:latin typeface="Arial"/>
                <a:cs typeface="Arial"/>
              </a:rPr>
              <a:t> </a:t>
            </a:r>
            <a:r>
              <a:rPr lang="en-US" sz="1600" dirty="0" err="1">
                <a:solidFill>
                  <a:schemeClr val="bg1"/>
                </a:solidFill>
                <a:latin typeface="Arial"/>
                <a:cs typeface="Arial"/>
              </a:rPr>
              <a:t>cyd-fynd</a:t>
            </a:r>
            <a:r>
              <a:rPr lang="en-US" sz="1600" dirty="0">
                <a:solidFill>
                  <a:schemeClr val="bg1"/>
                </a:solidFill>
                <a:latin typeface="Arial"/>
                <a:cs typeface="Arial"/>
              </a:rPr>
              <a:t> </a:t>
            </a:r>
            <a:r>
              <a:rPr lang="en-US" sz="1600" dirty="0" err="1">
                <a:solidFill>
                  <a:schemeClr val="bg1"/>
                </a:solidFill>
                <a:latin typeface="Arial"/>
                <a:cs typeface="Arial"/>
              </a:rPr>
              <a:t>â’r</a:t>
            </a:r>
            <a:r>
              <a:rPr lang="en-US" sz="1600" dirty="0">
                <a:solidFill>
                  <a:schemeClr val="bg1"/>
                </a:solidFill>
                <a:latin typeface="Arial"/>
                <a:cs typeface="Arial"/>
              </a:rPr>
              <a:t> </a:t>
            </a:r>
            <a:r>
              <a:rPr lang="en-US" sz="1600" dirty="0" err="1">
                <a:solidFill>
                  <a:schemeClr val="bg1"/>
                </a:solidFill>
                <a:latin typeface="Arial"/>
                <a:cs typeface="Arial"/>
              </a:rPr>
              <a:t>Cwricwlwm</a:t>
            </a:r>
            <a:r>
              <a:rPr lang="en-US" sz="1600" dirty="0">
                <a:solidFill>
                  <a:schemeClr val="bg1"/>
                </a:solidFill>
                <a:latin typeface="Arial"/>
                <a:cs typeface="Arial"/>
              </a:rPr>
              <a:t> </a:t>
            </a:r>
            <a:r>
              <a:rPr lang="en-US" sz="1600" dirty="0" err="1">
                <a:solidFill>
                  <a:schemeClr val="bg1"/>
                </a:solidFill>
                <a:latin typeface="Arial"/>
                <a:cs typeface="Arial"/>
              </a:rPr>
              <a:t>i</a:t>
            </a:r>
            <a:r>
              <a:rPr lang="en-US" sz="1600" dirty="0">
                <a:solidFill>
                  <a:schemeClr val="bg1"/>
                </a:solidFill>
                <a:latin typeface="Arial"/>
                <a:cs typeface="Arial"/>
              </a:rPr>
              <a:t> </a:t>
            </a:r>
            <a:r>
              <a:rPr lang="en-US" sz="1600" dirty="0" err="1">
                <a:solidFill>
                  <a:schemeClr val="bg1"/>
                </a:solidFill>
                <a:latin typeface="Arial"/>
                <a:cs typeface="Arial"/>
              </a:rPr>
              <a:t>Gymru</a:t>
            </a:r>
            <a:r>
              <a:rPr lang="en-US" sz="1600" dirty="0">
                <a:solidFill>
                  <a:schemeClr val="bg1"/>
                </a:solidFill>
                <a:latin typeface="Arial"/>
                <a:cs typeface="Arial"/>
              </a:rPr>
              <a:t> a </a:t>
            </a:r>
            <a:r>
              <a:rPr lang="en-US" sz="1600" dirty="0" err="1">
                <a:solidFill>
                  <a:schemeClr val="bg1"/>
                </a:solidFill>
                <a:latin typeface="Arial"/>
                <a:cs typeface="Arial"/>
              </a:rPr>
              <a:t>gellir</a:t>
            </a:r>
            <a:r>
              <a:rPr lang="en-US" sz="1600" dirty="0">
                <a:solidFill>
                  <a:schemeClr val="bg1"/>
                </a:solidFill>
                <a:latin typeface="Arial"/>
                <a:cs typeface="Arial"/>
              </a:rPr>
              <a:t> </a:t>
            </a:r>
            <a:r>
              <a:rPr lang="en-US" sz="1600" dirty="0" err="1">
                <a:solidFill>
                  <a:schemeClr val="bg1"/>
                </a:solidFill>
                <a:latin typeface="Arial"/>
                <a:cs typeface="Arial"/>
              </a:rPr>
              <a:t>defnyddio</a:t>
            </a:r>
            <a:r>
              <a:rPr lang="en-US" sz="1600" dirty="0">
                <a:solidFill>
                  <a:schemeClr val="bg1"/>
                </a:solidFill>
                <a:latin typeface="Arial"/>
                <a:cs typeface="Arial"/>
              </a:rPr>
              <a:t> </a:t>
            </a:r>
            <a:r>
              <a:rPr lang="en-US" sz="1600" dirty="0" err="1">
                <a:solidFill>
                  <a:schemeClr val="bg1"/>
                </a:solidFill>
                <a:latin typeface="Arial"/>
                <a:cs typeface="Arial"/>
              </a:rPr>
              <a:t>gwaith</a:t>
            </a:r>
            <a:r>
              <a:rPr lang="en-US" sz="1600" dirty="0">
                <a:solidFill>
                  <a:schemeClr val="bg1"/>
                </a:solidFill>
                <a:latin typeface="Arial"/>
                <a:cs typeface="Arial"/>
              </a:rPr>
              <a:t> </a:t>
            </a:r>
            <a:r>
              <a:rPr lang="en-US" sz="1600" dirty="0" err="1">
                <a:solidFill>
                  <a:schemeClr val="bg1"/>
                </a:solidFill>
                <a:latin typeface="Arial"/>
                <a:cs typeface="Arial"/>
              </a:rPr>
              <a:t>eich</a:t>
            </a:r>
            <a:r>
              <a:rPr lang="en-US" sz="1600" dirty="0">
                <a:solidFill>
                  <a:schemeClr val="bg1"/>
                </a:solidFill>
                <a:latin typeface="Arial"/>
                <a:cs typeface="Arial"/>
              </a:rPr>
              <a:t> </a:t>
            </a:r>
            <a:r>
              <a:rPr lang="en-US" sz="1600" dirty="0" err="1">
                <a:solidFill>
                  <a:schemeClr val="bg1"/>
                </a:solidFill>
                <a:latin typeface="Arial"/>
                <a:cs typeface="Arial"/>
              </a:rPr>
              <a:t>disgyblion</a:t>
            </a:r>
            <a:r>
              <a:rPr lang="en-US" sz="1600" dirty="0">
                <a:solidFill>
                  <a:schemeClr val="bg1"/>
                </a:solidFill>
                <a:latin typeface="Arial"/>
                <a:cs typeface="Arial"/>
              </a:rPr>
              <a:t> </a:t>
            </a:r>
            <a:r>
              <a:rPr lang="en-US" sz="1600" dirty="0" err="1">
                <a:solidFill>
                  <a:schemeClr val="bg1"/>
                </a:solidFill>
                <a:latin typeface="Arial"/>
                <a:cs typeface="Arial"/>
              </a:rPr>
              <a:t>fel</a:t>
            </a:r>
            <a:r>
              <a:rPr lang="en-US" sz="1600" dirty="0">
                <a:solidFill>
                  <a:schemeClr val="bg1"/>
                </a:solidFill>
                <a:latin typeface="Arial"/>
                <a:cs typeface="Arial"/>
              </a:rPr>
              <a:t> </a:t>
            </a:r>
            <a:r>
              <a:rPr lang="en-US" sz="1600" dirty="0" err="1">
                <a:solidFill>
                  <a:schemeClr val="bg1"/>
                </a:solidFill>
                <a:latin typeface="Arial"/>
                <a:cs typeface="Arial"/>
              </a:rPr>
              <a:t>rhan</a:t>
            </a:r>
            <a:r>
              <a:rPr lang="en-US" sz="1600" dirty="0">
                <a:solidFill>
                  <a:schemeClr val="bg1"/>
                </a:solidFill>
                <a:latin typeface="Arial"/>
                <a:cs typeface="Arial"/>
              </a:rPr>
              <a:t> </a:t>
            </a:r>
            <a:r>
              <a:rPr lang="en-US" sz="1600" dirty="0" err="1">
                <a:solidFill>
                  <a:schemeClr val="bg1"/>
                </a:solidFill>
                <a:latin typeface="Arial"/>
                <a:cs typeface="Arial"/>
              </a:rPr>
              <a:t>o’ch</a:t>
            </a:r>
            <a:r>
              <a:rPr lang="en-US" sz="1600" dirty="0">
                <a:solidFill>
                  <a:schemeClr val="bg1"/>
                </a:solidFill>
                <a:latin typeface="Arial"/>
                <a:cs typeface="Arial"/>
              </a:rPr>
              <a:t> </a:t>
            </a:r>
            <a:r>
              <a:rPr lang="en-US" sz="1600" dirty="0" err="1">
                <a:solidFill>
                  <a:schemeClr val="bg1"/>
                </a:solidFill>
                <a:latin typeface="Arial"/>
                <a:cs typeface="Arial"/>
              </a:rPr>
              <a:t>tystiolaeth</a:t>
            </a:r>
            <a:r>
              <a:rPr lang="en-US" sz="1600" dirty="0">
                <a:solidFill>
                  <a:schemeClr val="bg1"/>
                </a:solidFill>
                <a:latin typeface="Arial"/>
                <a:cs typeface="Arial"/>
              </a:rPr>
              <a:t> Eco-</a:t>
            </a:r>
            <a:r>
              <a:rPr lang="en-US" sz="1600" dirty="0" err="1">
                <a:solidFill>
                  <a:schemeClr val="bg1"/>
                </a:solidFill>
                <a:latin typeface="Arial"/>
                <a:cs typeface="Arial"/>
              </a:rPr>
              <a:t>Sgolion</a:t>
            </a:r>
            <a:r>
              <a:rPr lang="en-US" sz="1600" dirty="0">
                <a:solidFill>
                  <a:schemeClr val="bg1"/>
                </a:solidFill>
                <a:latin typeface="Arial"/>
                <a:cs typeface="Arial"/>
              </a:rPr>
              <a:t>.</a:t>
            </a:r>
          </a:p>
        </p:txBody>
      </p:sp>
      <p:sp>
        <p:nvSpPr>
          <p:cNvPr id="25" name="Content Placeholder 4">
            <a:extLst>
              <a:ext uri="{FF2B5EF4-FFF2-40B4-BE49-F238E27FC236}">
                <a16:creationId xmlns:a16="http://schemas.microsoft.com/office/drawing/2014/main" id="{AA0CCFDA-4E62-0D11-6FB8-4B16A4B2FBEF}"/>
              </a:ext>
            </a:extLst>
          </p:cNvPr>
          <p:cNvSpPr txBox="1">
            <a:spLocks/>
          </p:cNvSpPr>
          <p:nvPr/>
        </p:nvSpPr>
        <p:spPr>
          <a:xfrm>
            <a:off x="574675" y="4491352"/>
            <a:ext cx="6865267" cy="1600191"/>
          </a:xfrm>
          <a:prstGeom prst="rect">
            <a:avLst/>
          </a:prstGeom>
        </p:spPr>
        <p:txBody>
          <a:bodyPr vert="horz" lIns="0" tIns="0" rIns="0" bIns="0" rtlCol="0" anchor="t" anchorCtr="0">
            <a:noAutofit/>
          </a:bodyPr>
          <a:lstStyle>
            <a:lvl1pPr marL="0" indent="0" algn="l" defTabSz="914400" rtl="0" eaLnBrk="1" latinLnBrk="0" hangingPunct="1">
              <a:lnSpc>
                <a:spcPct val="110000"/>
              </a:lnSpc>
              <a:spcBef>
                <a:spcPts val="0"/>
              </a:spcBef>
              <a:spcAft>
                <a:spcPts val="9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ts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ts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ts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ts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chemeClr val="bg1"/>
                </a:solidFill>
                <a:latin typeface="Arial"/>
                <a:cs typeface="Arial"/>
              </a:rPr>
              <a:t>O 6 </a:t>
            </a:r>
            <a:r>
              <a:rPr lang="en-US" sz="1600" dirty="0" err="1">
                <a:solidFill>
                  <a:schemeClr val="bg1"/>
                </a:solidFill>
                <a:latin typeface="Arial"/>
                <a:cs typeface="Arial"/>
              </a:rPr>
              <a:t>Ebrill</a:t>
            </a:r>
            <a:r>
              <a:rPr lang="en-US" sz="1600" dirty="0">
                <a:solidFill>
                  <a:schemeClr val="bg1"/>
                </a:solidFill>
                <a:latin typeface="Arial"/>
                <a:cs typeface="Arial"/>
              </a:rPr>
              <a:t> 2024, </a:t>
            </a:r>
            <a:r>
              <a:rPr lang="en-US" sz="1600" dirty="0" err="1">
                <a:solidFill>
                  <a:schemeClr val="bg1"/>
                </a:solidFill>
                <a:latin typeface="Arial"/>
                <a:cs typeface="Arial"/>
              </a:rPr>
              <a:t>bydd</a:t>
            </a:r>
            <a:r>
              <a:rPr lang="en-US" sz="1600" dirty="0">
                <a:solidFill>
                  <a:schemeClr val="bg1"/>
                </a:solidFill>
                <a:latin typeface="Arial"/>
                <a:cs typeface="Arial"/>
              </a:rPr>
              <a:t> </a:t>
            </a:r>
            <a:r>
              <a:rPr lang="en-US" sz="1600" dirty="0" err="1">
                <a:solidFill>
                  <a:schemeClr val="bg1"/>
                </a:solidFill>
                <a:latin typeface="Arial"/>
                <a:cs typeface="Arial"/>
              </a:rPr>
              <a:t>cyfraith</a:t>
            </a:r>
            <a:r>
              <a:rPr lang="en-US" sz="1600" dirty="0">
                <a:solidFill>
                  <a:schemeClr val="bg1"/>
                </a:solidFill>
                <a:latin typeface="Arial"/>
                <a:cs typeface="Arial"/>
              </a:rPr>
              <a:t> </a:t>
            </a:r>
            <a:r>
              <a:rPr lang="en-US" sz="1600" dirty="0" err="1">
                <a:solidFill>
                  <a:schemeClr val="bg1"/>
                </a:solidFill>
                <a:latin typeface="Arial"/>
                <a:cs typeface="Arial"/>
              </a:rPr>
              <a:t>yn</a:t>
            </a:r>
            <a:r>
              <a:rPr lang="en-US" sz="1600" dirty="0">
                <a:solidFill>
                  <a:schemeClr val="bg1"/>
                </a:solidFill>
                <a:latin typeface="Arial"/>
                <a:cs typeface="Arial"/>
              </a:rPr>
              <a:t> </a:t>
            </a:r>
            <a:r>
              <a:rPr lang="en-US" sz="1600" dirty="0" err="1">
                <a:solidFill>
                  <a:schemeClr val="bg1"/>
                </a:solidFill>
                <a:latin typeface="Arial"/>
                <a:cs typeface="Arial"/>
              </a:rPr>
              <a:t>dod</a:t>
            </a:r>
            <a:r>
              <a:rPr lang="en-US" sz="1600" dirty="0">
                <a:solidFill>
                  <a:schemeClr val="bg1"/>
                </a:solidFill>
                <a:latin typeface="Arial"/>
                <a:cs typeface="Arial"/>
              </a:rPr>
              <a:t> </a:t>
            </a:r>
            <a:r>
              <a:rPr lang="en-US" sz="1600" dirty="0" err="1">
                <a:solidFill>
                  <a:schemeClr val="bg1"/>
                </a:solidFill>
                <a:latin typeface="Arial"/>
                <a:cs typeface="Arial"/>
              </a:rPr>
              <a:t>i</a:t>
            </a:r>
            <a:r>
              <a:rPr lang="en-US" sz="1600" dirty="0">
                <a:solidFill>
                  <a:schemeClr val="bg1"/>
                </a:solidFill>
                <a:latin typeface="Arial"/>
                <a:cs typeface="Arial"/>
              </a:rPr>
              <a:t> </a:t>
            </a:r>
            <a:r>
              <a:rPr lang="en-US" sz="1600" dirty="0" err="1">
                <a:solidFill>
                  <a:schemeClr val="bg1"/>
                </a:solidFill>
                <a:latin typeface="Arial"/>
                <a:cs typeface="Arial"/>
              </a:rPr>
              <a:t>rym</a:t>
            </a:r>
            <a:r>
              <a:rPr lang="en-US" sz="1600" dirty="0">
                <a:solidFill>
                  <a:schemeClr val="bg1"/>
                </a:solidFill>
                <a:latin typeface="Arial"/>
                <a:cs typeface="Arial"/>
              </a:rPr>
              <a:t> </a:t>
            </a:r>
            <a:r>
              <a:rPr lang="en-US" sz="1600" dirty="0" err="1">
                <a:solidFill>
                  <a:schemeClr val="bg1"/>
                </a:solidFill>
                <a:latin typeface="Arial"/>
                <a:cs typeface="Arial"/>
              </a:rPr>
              <a:t>yn</a:t>
            </a:r>
            <a:r>
              <a:rPr lang="en-US" sz="1600" dirty="0">
                <a:solidFill>
                  <a:schemeClr val="bg1"/>
                </a:solidFill>
                <a:latin typeface="Arial"/>
                <a:cs typeface="Arial"/>
              </a:rPr>
              <a:t> </a:t>
            </a:r>
            <a:r>
              <a:rPr lang="en-US" sz="1600" dirty="0" err="1">
                <a:solidFill>
                  <a:schemeClr val="bg1"/>
                </a:solidFill>
                <a:latin typeface="Arial"/>
                <a:cs typeface="Arial"/>
              </a:rPr>
              <a:t>ei</a:t>
            </a:r>
            <a:r>
              <a:rPr lang="en-US" sz="1600" dirty="0">
                <a:solidFill>
                  <a:schemeClr val="bg1"/>
                </a:solidFill>
                <a:latin typeface="Arial"/>
                <a:cs typeface="Arial"/>
              </a:rPr>
              <a:t> </a:t>
            </a:r>
            <a:r>
              <a:rPr lang="en-US" sz="1600" dirty="0" err="1">
                <a:solidFill>
                  <a:schemeClr val="bg1"/>
                </a:solidFill>
                <a:latin typeface="Arial"/>
                <a:cs typeface="Arial"/>
              </a:rPr>
              <a:t>gwneud</a:t>
            </a:r>
            <a:r>
              <a:rPr lang="en-US" sz="1600" dirty="0">
                <a:solidFill>
                  <a:schemeClr val="bg1"/>
                </a:solidFill>
                <a:latin typeface="Arial"/>
                <a:cs typeface="Arial"/>
              </a:rPr>
              <a:t> </a:t>
            </a:r>
            <a:r>
              <a:rPr lang="en-US" sz="1600" dirty="0" err="1">
                <a:solidFill>
                  <a:schemeClr val="bg1"/>
                </a:solidFill>
                <a:latin typeface="Arial"/>
                <a:cs typeface="Arial"/>
              </a:rPr>
              <a:t>yn</a:t>
            </a:r>
            <a:r>
              <a:rPr lang="en-US" sz="1600" dirty="0">
                <a:solidFill>
                  <a:schemeClr val="bg1"/>
                </a:solidFill>
                <a:latin typeface="Arial"/>
                <a:cs typeface="Arial"/>
              </a:rPr>
              <a:t> </a:t>
            </a:r>
            <a:r>
              <a:rPr lang="en-US" sz="1600" dirty="0" err="1">
                <a:solidFill>
                  <a:schemeClr val="bg1"/>
                </a:solidFill>
                <a:latin typeface="Arial"/>
                <a:cs typeface="Arial"/>
              </a:rPr>
              <a:t>ofynnol</a:t>
            </a:r>
            <a:r>
              <a:rPr lang="en-US" sz="1600" dirty="0">
                <a:solidFill>
                  <a:schemeClr val="bg1"/>
                </a:solidFill>
                <a:latin typeface="Arial"/>
                <a:cs typeface="Arial"/>
              </a:rPr>
              <a:t> </a:t>
            </a:r>
            <a:r>
              <a:rPr lang="en-US" sz="1600" dirty="0" err="1">
                <a:solidFill>
                  <a:schemeClr val="bg1"/>
                </a:solidFill>
                <a:latin typeface="Arial"/>
                <a:cs typeface="Arial"/>
              </a:rPr>
              <a:t>i</a:t>
            </a:r>
            <a:r>
              <a:rPr lang="en-US" sz="1600" dirty="0">
                <a:solidFill>
                  <a:schemeClr val="bg1"/>
                </a:solidFill>
                <a:latin typeface="Arial"/>
                <a:cs typeface="Arial"/>
              </a:rPr>
              <a:t> </a:t>
            </a:r>
            <a:r>
              <a:rPr lang="en-US" sz="1600" dirty="0" err="1">
                <a:solidFill>
                  <a:schemeClr val="bg1"/>
                </a:solidFill>
                <a:latin typeface="Arial"/>
                <a:cs typeface="Arial"/>
              </a:rPr>
              <a:t>holl</a:t>
            </a:r>
            <a:r>
              <a:rPr lang="en-US" sz="1600" dirty="0">
                <a:solidFill>
                  <a:schemeClr val="bg1"/>
                </a:solidFill>
                <a:latin typeface="Arial"/>
                <a:cs typeface="Arial"/>
              </a:rPr>
              <a:t> </a:t>
            </a:r>
            <a:r>
              <a:rPr lang="en-US" sz="1600" dirty="0" err="1">
                <a:solidFill>
                  <a:schemeClr val="bg1"/>
                </a:solidFill>
                <a:latin typeface="Arial"/>
                <a:cs typeface="Arial"/>
              </a:rPr>
              <a:t>weithleoedd</a:t>
            </a:r>
            <a:r>
              <a:rPr lang="en-US" sz="1600" dirty="0">
                <a:solidFill>
                  <a:schemeClr val="bg1"/>
                </a:solidFill>
                <a:latin typeface="Arial"/>
                <a:cs typeface="Arial"/>
              </a:rPr>
              <a:t>, </a:t>
            </a:r>
            <a:r>
              <a:rPr lang="en-US" sz="1600" dirty="0" err="1">
                <a:solidFill>
                  <a:schemeClr val="bg1"/>
                </a:solidFill>
                <a:latin typeface="Arial"/>
                <a:cs typeface="Arial"/>
              </a:rPr>
              <a:t>yn</a:t>
            </a:r>
            <a:r>
              <a:rPr lang="en-US" sz="1600" dirty="0">
                <a:solidFill>
                  <a:schemeClr val="bg1"/>
                </a:solidFill>
                <a:latin typeface="Arial"/>
                <a:cs typeface="Arial"/>
              </a:rPr>
              <a:t> </a:t>
            </a:r>
            <a:r>
              <a:rPr lang="en-US" sz="1600" dirty="0" err="1">
                <a:solidFill>
                  <a:schemeClr val="bg1"/>
                </a:solidFill>
                <a:latin typeface="Arial"/>
                <a:cs typeface="Arial"/>
              </a:rPr>
              <a:t>cynnwys</a:t>
            </a:r>
            <a:r>
              <a:rPr lang="en-US" sz="1600" dirty="0">
                <a:solidFill>
                  <a:schemeClr val="bg1"/>
                </a:solidFill>
                <a:latin typeface="Arial"/>
                <a:cs typeface="Arial"/>
              </a:rPr>
              <a:t> </a:t>
            </a:r>
            <a:r>
              <a:rPr lang="en-US" sz="1600" dirty="0" err="1">
                <a:solidFill>
                  <a:schemeClr val="bg1"/>
                </a:solidFill>
                <a:latin typeface="Arial"/>
                <a:cs typeface="Arial"/>
              </a:rPr>
              <a:t>eich</a:t>
            </a:r>
            <a:r>
              <a:rPr lang="en-US" sz="1600" dirty="0">
                <a:solidFill>
                  <a:schemeClr val="bg1"/>
                </a:solidFill>
                <a:latin typeface="Arial"/>
                <a:cs typeface="Arial"/>
              </a:rPr>
              <a:t> </a:t>
            </a:r>
            <a:r>
              <a:rPr lang="en-US" sz="1600" dirty="0" err="1">
                <a:solidFill>
                  <a:schemeClr val="bg1"/>
                </a:solidFill>
                <a:latin typeface="Arial"/>
                <a:cs typeface="Arial"/>
              </a:rPr>
              <a:t>ysgol</a:t>
            </a:r>
            <a:r>
              <a:rPr lang="en-US" sz="1600" dirty="0">
                <a:solidFill>
                  <a:schemeClr val="bg1"/>
                </a:solidFill>
                <a:latin typeface="Arial"/>
                <a:cs typeface="Arial"/>
              </a:rPr>
              <a:t>, </a:t>
            </a:r>
            <a:r>
              <a:rPr lang="en-US" sz="1600" dirty="0" err="1">
                <a:solidFill>
                  <a:schemeClr val="bg1"/>
                </a:solidFill>
                <a:latin typeface="Arial"/>
                <a:cs typeface="Arial"/>
              </a:rPr>
              <a:t>wahanu</a:t>
            </a:r>
            <a:r>
              <a:rPr lang="en-US" sz="1600" dirty="0">
                <a:solidFill>
                  <a:schemeClr val="bg1"/>
                </a:solidFill>
                <a:latin typeface="Arial"/>
                <a:cs typeface="Arial"/>
              </a:rPr>
              <a:t> </a:t>
            </a:r>
            <a:r>
              <a:rPr lang="en-US" sz="1600" dirty="0" err="1">
                <a:solidFill>
                  <a:schemeClr val="bg1"/>
                </a:solidFill>
                <a:latin typeface="Arial"/>
                <a:cs typeface="Arial"/>
              </a:rPr>
              <a:t>eu</a:t>
            </a:r>
            <a:r>
              <a:rPr lang="en-US" sz="1600" dirty="0">
                <a:solidFill>
                  <a:schemeClr val="bg1"/>
                </a:solidFill>
                <a:latin typeface="Arial"/>
                <a:cs typeface="Arial"/>
              </a:rPr>
              <a:t> </a:t>
            </a:r>
            <a:r>
              <a:rPr lang="en-US" sz="1600" dirty="0" err="1">
                <a:solidFill>
                  <a:schemeClr val="bg1"/>
                </a:solidFill>
                <a:latin typeface="Arial"/>
                <a:cs typeface="Arial"/>
              </a:rPr>
              <a:t>gwastraff</a:t>
            </a:r>
            <a:r>
              <a:rPr lang="en-US" sz="1600" dirty="0">
                <a:solidFill>
                  <a:schemeClr val="bg1"/>
                </a:solidFill>
                <a:latin typeface="Arial"/>
                <a:cs typeface="Arial"/>
              </a:rPr>
              <a:t> </a:t>
            </a:r>
            <a:r>
              <a:rPr lang="en-US" sz="1600" dirty="0" err="1">
                <a:solidFill>
                  <a:schemeClr val="bg1"/>
                </a:solidFill>
                <a:latin typeface="Arial"/>
                <a:cs typeface="Arial"/>
              </a:rPr>
              <a:t>i’w</a:t>
            </a:r>
            <a:r>
              <a:rPr lang="en-US" sz="1600" dirty="0">
                <a:solidFill>
                  <a:schemeClr val="bg1"/>
                </a:solidFill>
                <a:latin typeface="Arial"/>
                <a:cs typeface="Arial"/>
              </a:rPr>
              <a:t> </a:t>
            </a:r>
            <a:r>
              <a:rPr lang="en-US" sz="1600" dirty="0" err="1">
                <a:solidFill>
                  <a:schemeClr val="bg1"/>
                </a:solidFill>
                <a:latin typeface="Arial"/>
                <a:cs typeface="Arial"/>
              </a:rPr>
              <a:t>ailgylchu</a:t>
            </a:r>
            <a:r>
              <a:rPr lang="en-US" sz="1600" dirty="0">
                <a:solidFill>
                  <a:schemeClr val="bg1"/>
                </a:solidFill>
                <a:latin typeface="Arial"/>
                <a:cs typeface="Arial"/>
              </a:rPr>
              <a:t>. </a:t>
            </a:r>
            <a:br>
              <a:rPr lang="en-US" sz="1600" dirty="0">
                <a:solidFill>
                  <a:schemeClr val="bg1"/>
                </a:solidFill>
                <a:latin typeface="Arial"/>
                <a:cs typeface="Arial"/>
              </a:rPr>
            </a:br>
            <a:r>
              <a:rPr lang="en-US" sz="1600" dirty="0" err="1">
                <a:solidFill>
                  <a:schemeClr val="bg1"/>
                </a:solidFill>
                <a:latin typeface="Arial"/>
                <a:cs typeface="Arial"/>
              </a:rPr>
              <a:t>Bydd</a:t>
            </a:r>
            <a:r>
              <a:rPr lang="en-US" sz="1600" dirty="0">
                <a:solidFill>
                  <a:schemeClr val="bg1"/>
                </a:solidFill>
                <a:latin typeface="Arial"/>
                <a:cs typeface="Arial"/>
              </a:rPr>
              <a:t> </a:t>
            </a:r>
            <a:r>
              <a:rPr lang="en-US" sz="1600" dirty="0" err="1">
                <a:solidFill>
                  <a:schemeClr val="bg1"/>
                </a:solidFill>
                <a:latin typeface="Arial"/>
                <a:cs typeface="Arial"/>
              </a:rPr>
              <a:t>hyn</a:t>
            </a:r>
            <a:r>
              <a:rPr lang="en-US" sz="1600" dirty="0">
                <a:solidFill>
                  <a:schemeClr val="bg1"/>
                </a:solidFill>
                <a:latin typeface="Arial"/>
                <a:cs typeface="Arial"/>
              </a:rPr>
              <a:t> </a:t>
            </a:r>
            <a:r>
              <a:rPr lang="en-US" sz="1600" dirty="0" err="1">
                <a:solidFill>
                  <a:schemeClr val="bg1"/>
                </a:solidFill>
                <a:latin typeface="Arial"/>
                <a:cs typeface="Arial"/>
              </a:rPr>
              <a:t>yn</a:t>
            </a:r>
            <a:r>
              <a:rPr lang="en-US" sz="1600" dirty="0">
                <a:solidFill>
                  <a:schemeClr val="bg1"/>
                </a:solidFill>
                <a:latin typeface="Arial"/>
                <a:cs typeface="Arial"/>
              </a:rPr>
              <a:t> </a:t>
            </a:r>
            <a:r>
              <a:rPr lang="en-US" sz="1600" dirty="0" err="1">
                <a:solidFill>
                  <a:schemeClr val="bg1"/>
                </a:solidFill>
                <a:latin typeface="Arial"/>
                <a:cs typeface="Arial"/>
              </a:rPr>
              <a:t>helpu</a:t>
            </a:r>
            <a:r>
              <a:rPr lang="en-US" sz="1600" dirty="0">
                <a:solidFill>
                  <a:schemeClr val="bg1"/>
                </a:solidFill>
                <a:latin typeface="Arial"/>
                <a:cs typeface="Arial"/>
              </a:rPr>
              <a:t> Cymru </a:t>
            </a:r>
            <a:r>
              <a:rPr lang="en-US" sz="1600" dirty="0" err="1">
                <a:solidFill>
                  <a:schemeClr val="bg1"/>
                </a:solidFill>
                <a:latin typeface="Arial"/>
                <a:cs typeface="Arial"/>
              </a:rPr>
              <a:t>ailgylchu</a:t>
            </a:r>
            <a:r>
              <a:rPr lang="en-US" sz="1600" dirty="0">
                <a:solidFill>
                  <a:schemeClr val="bg1"/>
                </a:solidFill>
                <a:latin typeface="Arial"/>
                <a:cs typeface="Arial"/>
              </a:rPr>
              <a:t> </a:t>
            </a:r>
            <a:r>
              <a:rPr lang="en-US" sz="1600" dirty="0" err="1">
                <a:solidFill>
                  <a:schemeClr val="bg1"/>
                </a:solidFill>
                <a:latin typeface="Arial"/>
                <a:cs typeface="Arial"/>
              </a:rPr>
              <a:t>mwy</a:t>
            </a:r>
            <a:r>
              <a:rPr lang="en-US" sz="1600" dirty="0">
                <a:solidFill>
                  <a:schemeClr val="bg1"/>
                </a:solidFill>
                <a:latin typeface="Arial"/>
                <a:cs typeface="Arial"/>
              </a:rPr>
              <a:t> </a:t>
            </a:r>
            <a:r>
              <a:rPr lang="en-US" sz="1600" dirty="0" err="1">
                <a:solidFill>
                  <a:schemeClr val="bg1"/>
                </a:solidFill>
                <a:latin typeface="Arial"/>
                <a:cs typeface="Arial"/>
              </a:rPr>
              <a:t>fyth</a:t>
            </a:r>
            <a:r>
              <a:rPr lang="en-US" sz="1600" dirty="0">
                <a:solidFill>
                  <a:schemeClr val="bg1"/>
                </a:solidFill>
                <a:latin typeface="Arial"/>
                <a:cs typeface="Arial"/>
              </a:rPr>
              <a:t> a </a:t>
            </a:r>
            <a:r>
              <a:rPr lang="en-US" sz="1600" dirty="0" err="1">
                <a:solidFill>
                  <a:schemeClr val="bg1"/>
                </a:solidFill>
                <a:latin typeface="Arial"/>
                <a:cs typeface="Arial"/>
              </a:rPr>
              <a:t>helpu</a:t>
            </a:r>
            <a:r>
              <a:rPr lang="en-US" sz="1600" dirty="0">
                <a:solidFill>
                  <a:schemeClr val="bg1"/>
                </a:solidFill>
                <a:latin typeface="Arial"/>
                <a:cs typeface="Arial"/>
              </a:rPr>
              <a:t> </a:t>
            </a:r>
            <a:r>
              <a:rPr lang="en-US" sz="1600" dirty="0" err="1">
                <a:solidFill>
                  <a:schemeClr val="bg1"/>
                </a:solidFill>
                <a:latin typeface="Arial"/>
                <a:cs typeface="Arial"/>
              </a:rPr>
              <a:t>i</a:t>
            </a:r>
            <a:r>
              <a:rPr lang="en-US" sz="1600" dirty="0">
                <a:solidFill>
                  <a:schemeClr val="bg1"/>
                </a:solidFill>
                <a:latin typeface="Arial"/>
                <a:cs typeface="Arial"/>
              </a:rPr>
              <a:t> </a:t>
            </a:r>
            <a:r>
              <a:rPr lang="en-US" sz="1600" dirty="0" err="1">
                <a:solidFill>
                  <a:schemeClr val="bg1"/>
                </a:solidFill>
                <a:latin typeface="Arial"/>
                <a:cs typeface="Arial"/>
              </a:rPr>
              <a:t>fynd</a:t>
            </a:r>
            <a:r>
              <a:rPr lang="en-US" sz="1600" dirty="0">
                <a:solidFill>
                  <a:schemeClr val="bg1"/>
                </a:solidFill>
                <a:latin typeface="Arial"/>
                <a:cs typeface="Arial"/>
              </a:rPr>
              <a:t> </a:t>
            </a:r>
            <a:r>
              <a:rPr lang="en-US" sz="1600" dirty="0" err="1">
                <a:solidFill>
                  <a:schemeClr val="bg1"/>
                </a:solidFill>
                <a:latin typeface="Arial"/>
                <a:cs typeface="Arial"/>
              </a:rPr>
              <a:t>i’r</a:t>
            </a:r>
            <a:r>
              <a:rPr lang="en-US" sz="1600" dirty="0">
                <a:solidFill>
                  <a:schemeClr val="bg1"/>
                </a:solidFill>
                <a:latin typeface="Arial"/>
                <a:cs typeface="Arial"/>
              </a:rPr>
              <a:t> </a:t>
            </a:r>
            <a:r>
              <a:rPr lang="en-US" sz="1600" dirty="0" err="1">
                <a:solidFill>
                  <a:schemeClr val="bg1"/>
                </a:solidFill>
                <a:latin typeface="Arial"/>
                <a:cs typeface="Arial"/>
              </a:rPr>
              <a:t>afael</a:t>
            </a:r>
            <a:r>
              <a:rPr lang="en-US" sz="1600" dirty="0">
                <a:solidFill>
                  <a:schemeClr val="bg1"/>
                </a:solidFill>
                <a:latin typeface="Arial"/>
                <a:cs typeface="Arial"/>
              </a:rPr>
              <a:t> </a:t>
            </a:r>
            <a:r>
              <a:rPr lang="en-US" sz="1600" dirty="0" err="1">
                <a:solidFill>
                  <a:schemeClr val="bg1"/>
                </a:solidFill>
                <a:latin typeface="Arial"/>
                <a:cs typeface="Arial"/>
              </a:rPr>
              <a:t>â</a:t>
            </a:r>
            <a:r>
              <a:rPr lang="en-US" sz="1600" dirty="0">
                <a:solidFill>
                  <a:schemeClr val="bg1"/>
                </a:solidFill>
                <a:latin typeface="Arial"/>
                <a:cs typeface="Arial"/>
              </a:rPr>
              <a:t> </a:t>
            </a:r>
            <a:r>
              <a:rPr lang="en-US" sz="1600" dirty="0" err="1">
                <a:solidFill>
                  <a:schemeClr val="bg1"/>
                </a:solidFill>
                <a:latin typeface="Arial"/>
                <a:cs typeface="Arial"/>
              </a:rPr>
              <a:t>newid</a:t>
            </a:r>
            <a:r>
              <a:rPr lang="en-US" sz="1600" dirty="0">
                <a:solidFill>
                  <a:schemeClr val="bg1"/>
                </a:solidFill>
                <a:latin typeface="Arial"/>
                <a:cs typeface="Arial"/>
              </a:rPr>
              <a:t> </a:t>
            </a:r>
            <a:r>
              <a:rPr lang="en-US" sz="1600" dirty="0" err="1">
                <a:solidFill>
                  <a:schemeClr val="bg1"/>
                </a:solidFill>
                <a:latin typeface="Arial"/>
                <a:cs typeface="Arial"/>
              </a:rPr>
              <a:t>yn</a:t>
            </a:r>
            <a:r>
              <a:rPr lang="en-US" sz="1600" dirty="0">
                <a:solidFill>
                  <a:schemeClr val="bg1"/>
                </a:solidFill>
                <a:latin typeface="Arial"/>
                <a:cs typeface="Arial"/>
              </a:rPr>
              <a:t> </a:t>
            </a:r>
            <a:r>
              <a:rPr lang="en-US" sz="1600" dirty="0" err="1">
                <a:solidFill>
                  <a:schemeClr val="bg1"/>
                </a:solidFill>
                <a:latin typeface="Arial"/>
                <a:cs typeface="Arial"/>
              </a:rPr>
              <a:t>yr</a:t>
            </a:r>
            <a:r>
              <a:rPr lang="en-US" sz="1600" dirty="0">
                <a:solidFill>
                  <a:schemeClr val="bg1"/>
                </a:solidFill>
                <a:latin typeface="Arial"/>
                <a:cs typeface="Arial"/>
              </a:rPr>
              <a:t> </a:t>
            </a:r>
            <a:r>
              <a:rPr lang="en-US" sz="1600" dirty="0" err="1">
                <a:solidFill>
                  <a:schemeClr val="bg1"/>
                </a:solidFill>
                <a:latin typeface="Arial"/>
                <a:cs typeface="Arial"/>
              </a:rPr>
              <a:t>hinsawdd</a:t>
            </a:r>
            <a:r>
              <a:rPr lang="en-US" sz="1600" dirty="0">
                <a:solidFill>
                  <a:schemeClr val="bg1"/>
                </a:solidFill>
                <a:latin typeface="Arial"/>
                <a:cs typeface="Arial"/>
              </a:rPr>
              <a:t>. </a:t>
            </a:r>
            <a:r>
              <a:rPr lang="en-US" sz="1600" dirty="0" err="1">
                <a:solidFill>
                  <a:schemeClr val="bg1"/>
                </a:solidFill>
                <a:latin typeface="Arial"/>
                <a:cs typeface="Arial"/>
              </a:rPr>
              <a:t>Drwy</a:t>
            </a:r>
            <a:r>
              <a:rPr lang="en-US" sz="1600" dirty="0">
                <a:solidFill>
                  <a:schemeClr val="bg1"/>
                </a:solidFill>
                <a:latin typeface="Arial"/>
                <a:cs typeface="Arial"/>
              </a:rPr>
              <a:t> </a:t>
            </a:r>
            <a:r>
              <a:rPr lang="en-US" sz="1600" dirty="0" err="1">
                <a:solidFill>
                  <a:schemeClr val="bg1"/>
                </a:solidFill>
                <a:latin typeface="Arial"/>
                <a:cs typeface="Arial"/>
              </a:rPr>
              <a:t>gefnogi’r</a:t>
            </a:r>
            <a:r>
              <a:rPr lang="en-US" sz="1600" dirty="0">
                <a:solidFill>
                  <a:schemeClr val="bg1"/>
                </a:solidFill>
                <a:latin typeface="Arial"/>
                <a:cs typeface="Arial"/>
              </a:rPr>
              <a:t> </a:t>
            </a:r>
            <a:r>
              <a:rPr lang="en-US" sz="1600" b="1" dirty="0" err="1">
                <a:solidFill>
                  <a:schemeClr val="bg1"/>
                </a:solidFill>
                <a:latin typeface="Arial"/>
                <a:cs typeface="Arial"/>
              </a:rPr>
              <a:t>Ymgyrch</a:t>
            </a:r>
            <a:r>
              <a:rPr lang="en-US" sz="1600" b="1" dirty="0">
                <a:solidFill>
                  <a:schemeClr val="bg1"/>
                </a:solidFill>
                <a:latin typeface="Arial"/>
                <a:cs typeface="Arial"/>
              </a:rPr>
              <a:t> </a:t>
            </a:r>
            <a:r>
              <a:rPr lang="en-US" sz="1600" b="1" dirty="0" err="1">
                <a:solidFill>
                  <a:schemeClr val="bg1"/>
                </a:solidFill>
                <a:latin typeface="Arial"/>
                <a:cs typeface="Arial"/>
              </a:rPr>
              <a:t>Gwastraff</a:t>
            </a:r>
            <a:r>
              <a:rPr lang="en-US" sz="1600" b="1" dirty="0">
                <a:solidFill>
                  <a:schemeClr val="bg1"/>
                </a:solidFill>
                <a:latin typeface="Arial"/>
                <a:cs typeface="Arial"/>
              </a:rPr>
              <a:t> </a:t>
            </a:r>
            <a:r>
              <a:rPr lang="en-US" sz="1600" b="1" dirty="0" err="1">
                <a:solidFill>
                  <a:schemeClr val="bg1"/>
                </a:solidFill>
                <a:latin typeface="Arial"/>
                <a:cs typeface="Arial"/>
              </a:rPr>
              <a:t>Bwyd</a:t>
            </a:r>
            <a:r>
              <a:rPr lang="en-US" sz="1600" b="1" dirty="0">
                <a:solidFill>
                  <a:schemeClr val="bg1"/>
                </a:solidFill>
                <a:latin typeface="Arial"/>
                <a:cs typeface="Arial"/>
              </a:rPr>
              <a:t> </a:t>
            </a:r>
            <a:r>
              <a:rPr lang="en-US" sz="1600" b="1" dirty="0" err="1">
                <a:solidFill>
                  <a:schemeClr val="bg1"/>
                </a:solidFill>
                <a:latin typeface="Arial"/>
                <a:cs typeface="Arial"/>
              </a:rPr>
              <a:t>Gwych</a:t>
            </a:r>
            <a:r>
              <a:rPr lang="en-US" sz="1600" b="1" dirty="0">
                <a:solidFill>
                  <a:schemeClr val="bg1"/>
                </a:solidFill>
                <a:latin typeface="Arial"/>
                <a:cs typeface="Arial"/>
              </a:rPr>
              <a:t>, </a:t>
            </a:r>
            <a:br>
              <a:rPr lang="en-US" sz="1600" b="1" dirty="0">
                <a:solidFill>
                  <a:schemeClr val="bg1"/>
                </a:solidFill>
                <a:latin typeface="Arial"/>
                <a:cs typeface="Arial"/>
              </a:rPr>
            </a:br>
            <a:r>
              <a:rPr lang="en-US" sz="1600" dirty="0" err="1">
                <a:solidFill>
                  <a:schemeClr val="bg1"/>
                </a:solidFill>
                <a:latin typeface="Arial"/>
                <a:cs typeface="Arial"/>
              </a:rPr>
              <a:t>byddwch</a:t>
            </a:r>
            <a:r>
              <a:rPr lang="en-US" sz="1600" dirty="0">
                <a:solidFill>
                  <a:schemeClr val="bg1"/>
                </a:solidFill>
                <a:latin typeface="Arial"/>
                <a:cs typeface="Arial"/>
              </a:rPr>
              <a:t> </a:t>
            </a:r>
            <a:r>
              <a:rPr lang="en-US" sz="1600" dirty="0" err="1">
                <a:solidFill>
                  <a:schemeClr val="bg1"/>
                </a:solidFill>
                <a:latin typeface="Arial"/>
                <a:cs typeface="Arial"/>
              </a:rPr>
              <a:t>yn</a:t>
            </a:r>
            <a:r>
              <a:rPr lang="en-US" sz="1600" dirty="0">
                <a:solidFill>
                  <a:schemeClr val="bg1"/>
                </a:solidFill>
                <a:latin typeface="Arial"/>
                <a:cs typeface="Arial"/>
              </a:rPr>
              <a:t> </a:t>
            </a:r>
            <a:r>
              <a:rPr lang="en-US" sz="1600" dirty="0" err="1">
                <a:solidFill>
                  <a:schemeClr val="bg1"/>
                </a:solidFill>
                <a:latin typeface="Arial"/>
                <a:cs typeface="Arial"/>
              </a:rPr>
              <a:t>helpu</a:t>
            </a:r>
            <a:r>
              <a:rPr lang="en-US" sz="1600" dirty="0">
                <a:solidFill>
                  <a:schemeClr val="bg1"/>
                </a:solidFill>
                <a:latin typeface="Arial"/>
                <a:cs typeface="Arial"/>
              </a:rPr>
              <a:t> </a:t>
            </a:r>
            <a:r>
              <a:rPr lang="en-US" sz="1600" dirty="0" err="1">
                <a:solidFill>
                  <a:schemeClr val="bg1"/>
                </a:solidFill>
                <a:latin typeface="Arial"/>
                <a:cs typeface="Arial"/>
              </a:rPr>
              <a:t>eich</a:t>
            </a:r>
            <a:r>
              <a:rPr lang="en-US" sz="1600" dirty="0">
                <a:solidFill>
                  <a:schemeClr val="bg1"/>
                </a:solidFill>
                <a:latin typeface="Arial"/>
                <a:cs typeface="Arial"/>
              </a:rPr>
              <a:t> </a:t>
            </a:r>
            <a:r>
              <a:rPr lang="en-US" sz="1600" dirty="0" err="1">
                <a:solidFill>
                  <a:schemeClr val="bg1"/>
                </a:solidFill>
                <a:latin typeface="Arial"/>
                <a:cs typeface="Arial"/>
              </a:rPr>
              <a:t>disgyblion</a:t>
            </a:r>
            <a:r>
              <a:rPr lang="en-US" sz="1600" dirty="0">
                <a:solidFill>
                  <a:schemeClr val="bg1"/>
                </a:solidFill>
                <a:latin typeface="Arial"/>
                <a:cs typeface="Arial"/>
              </a:rPr>
              <a:t> </a:t>
            </a:r>
            <a:r>
              <a:rPr lang="en-US" sz="1600" dirty="0" err="1">
                <a:solidFill>
                  <a:schemeClr val="bg1"/>
                </a:solidFill>
                <a:latin typeface="Arial"/>
                <a:cs typeface="Arial"/>
              </a:rPr>
              <a:t>ddeall</a:t>
            </a:r>
            <a:r>
              <a:rPr lang="en-US" sz="1600" dirty="0">
                <a:solidFill>
                  <a:schemeClr val="bg1"/>
                </a:solidFill>
                <a:latin typeface="Arial"/>
                <a:cs typeface="Arial"/>
              </a:rPr>
              <a:t> mor </a:t>
            </a:r>
            <a:r>
              <a:rPr lang="en-US" sz="1600" dirty="0" err="1">
                <a:solidFill>
                  <a:schemeClr val="bg1"/>
                </a:solidFill>
                <a:latin typeface="Arial"/>
                <a:cs typeface="Arial"/>
              </a:rPr>
              <a:t>bwysig</a:t>
            </a:r>
            <a:r>
              <a:rPr lang="en-US" sz="1600" dirty="0">
                <a:solidFill>
                  <a:schemeClr val="bg1"/>
                </a:solidFill>
                <a:latin typeface="Arial"/>
                <a:cs typeface="Arial"/>
              </a:rPr>
              <a:t> </a:t>
            </a:r>
            <a:r>
              <a:rPr lang="en-US" sz="1600" dirty="0" err="1">
                <a:solidFill>
                  <a:schemeClr val="bg1"/>
                </a:solidFill>
                <a:latin typeface="Arial"/>
                <a:cs typeface="Arial"/>
              </a:rPr>
              <a:t>yw</a:t>
            </a:r>
            <a:r>
              <a:rPr lang="en-US" sz="1600" dirty="0">
                <a:solidFill>
                  <a:schemeClr val="bg1"/>
                </a:solidFill>
                <a:latin typeface="Arial"/>
                <a:cs typeface="Arial"/>
              </a:rPr>
              <a:t> </a:t>
            </a:r>
            <a:r>
              <a:rPr lang="en-US" sz="1600" dirty="0" err="1">
                <a:solidFill>
                  <a:schemeClr val="bg1"/>
                </a:solidFill>
                <a:latin typeface="Arial"/>
                <a:cs typeface="Arial"/>
              </a:rPr>
              <a:t>ailgylchu</a:t>
            </a:r>
            <a:r>
              <a:rPr lang="en-US" sz="1600" dirty="0">
                <a:solidFill>
                  <a:schemeClr val="bg1"/>
                </a:solidFill>
                <a:latin typeface="Arial"/>
                <a:cs typeface="Arial"/>
              </a:rPr>
              <a:t> </a:t>
            </a:r>
            <a:r>
              <a:rPr lang="en-US" sz="1600" dirty="0" err="1">
                <a:solidFill>
                  <a:schemeClr val="bg1"/>
                </a:solidFill>
                <a:latin typeface="Arial"/>
                <a:cs typeface="Arial"/>
              </a:rPr>
              <a:t>ein</a:t>
            </a:r>
            <a:r>
              <a:rPr lang="en-US" sz="1600" dirty="0">
                <a:solidFill>
                  <a:schemeClr val="bg1"/>
                </a:solidFill>
                <a:latin typeface="Arial"/>
                <a:cs typeface="Arial"/>
              </a:rPr>
              <a:t> </a:t>
            </a:r>
            <a:r>
              <a:rPr lang="en-US" sz="1600" dirty="0" err="1">
                <a:solidFill>
                  <a:schemeClr val="bg1"/>
                </a:solidFill>
                <a:latin typeface="Arial"/>
                <a:cs typeface="Arial"/>
              </a:rPr>
              <a:t>gwastraff</a:t>
            </a:r>
            <a:r>
              <a:rPr lang="en-US" sz="1600" dirty="0">
                <a:solidFill>
                  <a:schemeClr val="bg1"/>
                </a:solidFill>
                <a:latin typeface="Arial"/>
                <a:cs typeface="Arial"/>
              </a:rPr>
              <a:t>, a </a:t>
            </a:r>
            <a:r>
              <a:rPr lang="en-US" sz="1600" dirty="0" err="1">
                <a:solidFill>
                  <a:schemeClr val="bg1"/>
                </a:solidFill>
                <a:latin typeface="Arial"/>
                <a:cs typeface="Arial"/>
              </a:rPr>
              <a:t>sut</a:t>
            </a:r>
            <a:r>
              <a:rPr lang="en-US" sz="1600" dirty="0">
                <a:solidFill>
                  <a:schemeClr val="bg1"/>
                </a:solidFill>
                <a:latin typeface="Arial"/>
                <a:cs typeface="Arial"/>
              </a:rPr>
              <a:t> gall </a:t>
            </a:r>
            <a:r>
              <a:rPr lang="en-US" sz="1600" dirty="0" err="1">
                <a:solidFill>
                  <a:schemeClr val="bg1"/>
                </a:solidFill>
                <a:latin typeface="Arial"/>
                <a:cs typeface="Arial"/>
              </a:rPr>
              <a:t>effeithio</a:t>
            </a:r>
            <a:r>
              <a:rPr lang="en-US" sz="1600" dirty="0">
                <a:solidFill>
                  <a:schemeClr val="bg1"/>
                </a:solidFill>
                <a:latin typeface="Arial"/>
                <a:cs typeface="Arial"/>
              </a:rPr>
              <a:t> </a:t>
            </a:r>
            <a:r>
              <a:rPr lang="en-US" sz="1600" dirty="0" err="1">
                <a:solidFill>
                  <a:schemeClr val="bg1"/>
                </a:solidFill>
                <a:latin typeface="Arial"/>
                <a:cs typeface="Arial"/>
              </a:rPr>
              <a:t>ar</a:t>
            </a:r>
            <a:r>
              <a:rPr lang="en-US" sz="1600" dirty="0">
                <a:solidFill>
                  <a:schemeClr val="bg1"/>
                </a:solidFill>
                <a:latin typeface="Arial"/>
                <a:cs typeface="Arial"/>
              </a:rPr>
              <a:t> </a:t>
            </a:r>
            <a:r>
              <a:rPr lang="en-US" sz="1600" dirty="0" err="1">
                <a:solidFill>
                  <a:schemeClr val="bg1"/>
                </a:solidFill>
                <a:latin typeface="Arial"/>
                <a:cs typeface="Arial"/>
              </a:rPr>
              <a:t>Gymru</a:t>
            </a:r>
            <a:r>
              <a:rPr lang="en-US" sz="1600" dirty="0">
                <a:solidFill>
                  <a:schemeClr val="bg1"/>
                </a:solidFill>
                <a:latin typeface="Arial"/>
                <a:cs typeface="Arial"/>
              </a:rPr>
              <a:t> </a:t>
            </a:r>
            <a:r>
              <a:rPr lang="en-US" sz="1600" dirty="0" err="1">
                <a:solidFill>
                  <a:schemeClr val="bg1"/>
                </a:solidFill>
                <a:latin typeface="Arial"/>
                <a:cs typeface="Arial"/>
              </a:rPr>
              <a:t>a’r</a:t>
            </a:r>
            <a:r>
              <a:rPr lang="en-US" sz="1600" dirty="0">
                <a:solidFill>
                  <a:schemeClr val="bg1"/>
                </a:solidFill>
                <a:latin typeface="Arial"/>
                <a:cs typeface="Arial"/>
              </a:rPr>
              <a:t> </a:t>
            </a:r>
            <a:r>
              <a:rPr lang="en-US" sz="1600" dirty="0" err="1">
                <a:solidFill>
                  <a:schemeClr val="bg1"/>
                </a:solidFill>
                <a:latin typeface="Arial"/>
                <a:cs typeface="Arial"/>
              </a:rPr>
              <a:t>blaned</a:t>
            </a:r>
            <a:r>
              <a:rPr lang="en-US" sz="1600" dirty="0">
                <a:solidFill>
                  <a:schemeClr val="bg1"/>
                </a:solidFill>
                <a:latin typeface="Arial"/>
                <a:cs typeface="Arial"/>
              </a:rPr>
              <a:t>.</a:t>
            </a:r>
          </a:p>
        </p:txBody>
      </p:sp>
      <p:pic>
        <p:nvPicPr>
          <p:cNvPr id="3" name="Graphic 2">
            <a:extLst>
              <a:ext uri="{FF2B5EF4-FFF2-40B4-BE49-F238E27FC236}">
                <a16:creationId xmlns:a16="http://schemas.microsoft.com/office/drawing/2014/main" id="{E58C6715-3030-54D9-E22A-BDD5D8DB6DF5}"/>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8471191" y="1584804"/>
            <a:ext cx="2968249" cy="4405507"/>
          </a:xfrm>
          <a:prstGeom prst="rect">
            <a:avLst/>
          </a:prstGeom>
        </p:spPr>
      </p:pic>
      <p:pic>
        <p:nvPicPr>
          <p:cNvPr id="4" name="Picture 3" descr="A black background with red text&#10;&#10;Description automatically generated">
            <a:extLst>
              <a:ext uri="{FF2B5EF4-FFF2-40B4-BE49-F238E27FC236}">
                <a16:creationId xmlns:a16="http://schemas.microsoft.com/office/drawing/2014/main" id="{71922649-0627-ED75-F40A-087EEBC023A8}"/>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8852680" y="2702993"/>
            <a:ext cx="2247900" cy="2451100"/>
          </a:xfrm>
          <a:prstGeom prst="rect">
            <a:avLst/>
          </a:prstGeom>
        </p:spPr>
      </p:pic>
    </p:spTree>
    <p:extLst>
      <p:ext uri="{BB962C8B-B14F-4D97-AF65-F5344CB8AC3E}">
        <p14:creationId xmlns:p14="http://schemas.microsoft.com/office/powerpoint/2010/main" val="22417615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F1D274-4686-35A9-141F-DC302C6B6B3C}"/>
            </a:ext>
          </a:extLst>
        </p:cNvPr>
        <p:cNvGrpSpPr/>
        <p:nvPr/>
      </p:nvGrpSpPr>
      <p:grpSpPr>
        <a:xfrm>
          <a:off x="0" y="0"/>
          <a:ext cx="0" cy="0"/>
          <a:chOff x="0" y="0"/>
          <a:chExt cx="0" cy="0"/>
        </a:xfrm>
      </p:grpSpPr>
      <p:pic>
        <p:nvPicPr>
          <p:cNvPr id="13" name="Graphic 12">
            <a:extLst>
              <a:ext uri="{FF2B5EF4-FFF2-40B4-BE49-F238E27FC236}">
                <a16:creationId xmlns:a16="http://schemas.microsoft.com/office/drawing/2014/main" id="{7726B17A-92A7-A424-BE7B-EB386946AA93}"/>
              </a:ext>
            </a:extLst>
          </p:cNvPr>
          <p:cNvPicPr>
            <a:picLocks noChangeAspect="1"/>
          </p:cNvPicPr>
          <p:nvPr/>
        </p:nvPicPr>
        <p:blipFill rotWithShape="1">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t="20474" r="5161" b="6585"/>
          <a:stretch/>
        </p:blipFill>
        <p:spPr>
          <a:xfrm>
            <a:off x="0" y="0"/>
            <a:ext cx="12480258" cy="6858000"/>
          </a:xfrm>
          <a:prstGeom prst="rect">
            <a:avLst/>
          </a:prstGeom>
        </p:spPr>
      </p:pic>
      <p:pic>
        <p:nvPicPr>
          <p:cNvPr id="4" name="Graphic 3">
            <a:extLst>
              <a:ext uri="{FF2B5EF4-FFF2-40B4-BE49-F238E27FC236}">
                <a16:creationId xmlns:a16="http://schemas.microsoft.com/office/drawing/2014/main" id="{96D98A98-E7D1-866D-2CD2-EE3BB516F87A}"/>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795470" y="1184992"/>
            <a:ext cx="4396530" cy="1078965"/>
          </a:xfrm>
          <a:prstGeom prst="rect">
            <a:avLst/>
          </a:prstGeom>
        </p:spPr>
      </p:pic>
      <p:sp>
        <p:nvSpPr>
          <p:cNvPr id="5" name="Title 27">
            <a:extLst>
              <a:ext uri="{FF2B5EF4-FFF2-40B4-BE49-F238E27FC236}">
                <a16:creationId xmlns:a16="http://schemas.microsoft.com/office/drawing/2014/main" id="{5CB2DD4D-17B2-5F67-560E-8B700032ED57}"/>
              </a:ext>
            </a:extLst>
          </p:cNvPr>
          <p:cNvSpPr txBox="1">
            <a:spLocks/>
          </p:cNvSpPr>
          <p:nvPr/>
        </p:nvSpPr>
        <p:spPr>
          <a:xfrm>
            <a:off x="2639499" y="3032492"/>
            <a:ext cx="7789396" cy="352979"/>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cap="none" spc="-20" baseline="0">
                <a:solidFill>
                  <a:schemeClr val="tx1"/>
                </a:solidFill>
                <a:latin typeface="Arial" panose="020B0604020202020204" pitchFamily="34" charset="0"/>
                <a:ea typeface="+mj-ea"/>
                <a:cs typeface="+mj-cs"/>
              </a:defRPr>
            </a:lvl1pPr>
          </a:lstStyle>
          <a:p>
            <a:pPr algn="ctr"/>
            <a:r>
              <a:rPr lang="en-US" spc="-30" dirty="0" err="1"/>
              <a:t>Ffyrdd</a:t>
            </a:r>
            <a:r>
              <a:rPr lang="en-US" spc="-30" dirty="0"/>
              <a:t> o </a:t>
            </a:r>
            <a:r>
              <a:rPr lang="en-US" spc="-30" dirty="0" err="1"/>
              <a:t>osgoi</a:t>
            </a:r>
            <a:r>
              <a:rPr lang="en-US" spc="-30" dirty="0"/>
              <a:t> </a:t>
            </a:r>
            <a:r>
              <a:rPr lang="en-US" spc="-30" dirty="0" err="1"/>
              <a:t>gwastraff</a:t>
            </a:r>
            <a:endParaRPr lang="en-US" spc="-30" dirty="0"/>
          </a:p>
        </p:txBody>
      </p:sp>
      <p:sp>
        <p:nvSpPr>
          <p:cNvPr id="7" name="Content Placeholder 13">
            <a:extLst>
              <a:ext uri="{FF2B5EF4-FFF2-40B4-BE49-F238E27FC236}">
                <a16:creationId xmlns:a16="http://schemas.microsoft.com/office/drawing/2014/main" id="{24BE2157-6456-547C-EA85-029637CEC0C5}"/>
              </a:ext>
            </a:extLst>
          </p:cNvPr>
          <p:cNvSpPr txBox="1">
            <a:spLocks/>
          </p:cNvSpPr>
          <p:nvPr/>
        </p:nvSpPr>
        <p:spPr>
          <a:xfrm>
            <a:off x="8017613" y="1296345"/>
            <a:ext cx="4037753" cy="1176776"/>
          </a:xfrm>
          <a:prstGeom prst="rect">
            <a:avLst/>
          </a:prstGeom>
        </p:spPr>
        <p:txBody>
          <a:bodyPr vert="horz" lIns="0" tIns="0" rIns="0" bIns="0" rtlCol="0" anchor="t" anchorCtr="0">
            <a:noAutofit/>
          </a:bodyPr>
          <a:lstStyle>
            <a:lvl1pPr marL="0" indent="0" algn="l" defTabSz="914400" rtl="0" eaLnBrk="1" latinLnBrk="0" hangingPunct="1">
              <a:lnSpc>
                <a:spcPct val="110000"/>
              </a:lnSpc>
              <a:spcBef>
                <a:spcPct val="0"/>
              </a:spcBef>
              <a:spcAft>
                <a:spcPct val="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2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20" baseline="0">
                <a:solidFill>
                  <a:schemeClr val="tx1"/>
                </a:solidFill>
                <a:latin typeface="Arial" panose="020B0604020202020204" pitchFamily="34" charset="0"/>
                <a:ea typeface="+mn-ea"/>
                <a:cs typeface="+mn-cs"/>
              </a:defRPr>
            </a:lvl3pPr>
            <a:lvl4pPr marL="172800" indent="-172800" algn="l" defTabSz="914400" rtl="0" eaLnBrk="1" latinLnBrk="0" hangingPunct="1">
              <a:lnSpc>
                <a:spcPct val="120000"/>
              </a:lnSpc>
              <a:spcBef>
                <a:spcPct val="0"/>
              </a:spcBef>
              <a:spcAft>
                <a:spcPts val="1200"/>
              </a:spcAft>
              <a:buFont typeface="Apple Symbols" panose="02000000000000000000" pitchFamily="2" charset="-79"/>
              <a:buChar char="⎻"/>
              <a:defRPr sz="1200" b="0" i="0" kern="1200" spc="-2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700" dirty="0" err="1"/>
              <a:t>Hoffech</a:t>
            </a:r>
            <a:r>
              <a:rPr lang="en-US" sz="1700" dirty="0"/>
              <a:t> chi </a:t>
            </a:r>
            <a:r>
              <a:rPr lang="en-US" sz="1700" dirty="0" err="1"/>
              <a:t>fod</a:t>
            </a:r>
            <a:r>
              <a:rPr lang="en-US" sz="1700" dirty="0"/>
              <a:t> </a:t>
            </a:r>
            <a:r>
              <a:rPr lang="en-US" sz="1700" dirty="0" err="1"/>
              <a:t>yn</a:t>
            </a:r>
            <a:r>
              <a:rPr lang="en-US" sz="1700" dirty="0"/>
              <a:t> </a:t>
            </a:r>
            <a:r>
              <a:rPr lang="en-US" sz="1700" dirty="0" err="1"/>
              <a:t>greadigol</a:t>
            </a:r>
            <a:r>
              <a:rPr lang="en-US" sz="1700" dirty="0"/>
              <a:t> a </a:t>
            </a:r>
            <a:r>
              <a:rPr lang="en-US" sz="1700" dirty="0" err="1"/>
              <a:t>rhannu’r</a:t>
            </a:r>
            <a:r>
              <a:rPr lang="en-US" sz="1700" dirty="0"/>
              <a:t> </a:t>
            </a:r>
            <a:r>
              <a:rPr lang="en-US" sz="1700" dirty="0" err="1"/>
              <a:t>hyn</a:t>
            </a:r>
            <a:r>
              <a:rPr lang="en-US" sz="1700" dirty="0"/>
              <a:t> </a:t>
            </a:r>
            <a:r>
              <a:rPr lang="en-US" sz="1700" dirty="0" err="1"/>
              <a:t>rydych</a:t>
            </a:r>
            <a:r>
              <a:rPr lang="en-US" sz="1700" dirty="0"/>
              <a:t> </a:t>
            </a:r>
            <a:r>
              <a:rPr lang="en-US" sz="1700" dirty="0" err="1"/>
              <a:t>wedi’i</a:t>
            </a:r>
            <a:r>
              <a:rPr lang="en-US" sz="1700" dirty="0"/>
              <a:t> </a:t>
            </a:r>
            <a:r>
              <a:rPr lang="en-US" sz="1700" dirty="0" err="1"/>
              <a:t>ddysgu</a:t>
            </a:r>
            <a:r>
              <a:rPr lang="en-US" sz="1700" dirty="0"/>
              <a:t>? </a:t>
            </a:r>
            <a:r>
              <a:rPr lang="en-US" sz="1700" dirty="0" err="1"/>
              <a:t>Rhowch</a:t>
            </a:r>
            <a:r>
              <a:rPr lang="en-US" sz="1700" dirty="0"/>
              <a:t> </a:t>
            </a:r>
            <a:r>
              <a:rPr lang="en-US" sz="1700" dirty="0" err="1"/>
              <a:t>gynnig</a:t>
            </a:r>
            <a:r>
              <a:rPr lang="en-US" sz="1700" dirty="0"/>
              <a:t> </a:t>
            </a:r>
            <a:r>
              <a:rPr lang="en-US" sz="1700" dirty="0" err="1"/>
              <a:t>ar</a:t>
            </a:r>
            <a:r>
              <a:rPr lang="en-US" sz="1700" dirty="0"/>
              <a:t> </a:t>
            </a:r>
            <a:r>
              <a:rPr lang="en-US" sz="1700" dirty="0" err="1"/>
              <a:t>ein</a:t>
            </a:r>
            <a:r>
              <a:rPr lang="en-US" sz="1700" dirty="0"/>
              <a:t> </a:t>
            </a:r>
            <a:r>
              <a:rPr lang="en-US" sz="1700" b="1" dirty="0"/>
              <a:t>Her </a:t>
            </a:r>
            <a:r>
              <a:rPr lang="en-US" sz="1700" b="1" dirty="0" err="1"/>
              <a:t>Ieithoedd</a:t>
            </a:r>
            <a:r>
              <a:rPr lang="en-US" sz="1700" b="1" dirty="0"/>
              <a:t> a </a:t>
            </a:r>
            <a:r>
              <a:rPr lang="en-US" sz="1700" b="1" dirty="0" err="1"/>
              <a:t>Llythrennedd</a:t>
            </a:r>
            <a:r>
              <a:rPr lang="en-US" sz="1700" b="1" dirty="0"/>
              <a:t>! </a:t>
            </a:r>
          </a:p>
          <a:p>
            <a:endParaRPr lang="en-US" sz="1700" dirty="0"/>
          </a:p>
        </p:txBody>
      </p:sp>
      <p:pic>
        <p:nvPicPr>
          <p:cNvPr id="2" name="Picture 1" descr="A person taking food out of a refrigerator&#10;&#10;Description automatically generated">
            <a:extLst>
              <a:ext uri="{FF2B5EF4-FFF2-40B4-BE49-F238E27FC236}">
                <a16:creationId xmlns:a16="http://schemas.microsoft.com/office/drawing/2014/main" id="{89ED4E8C-CD98-1C6B-BCD9-E04809033B5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874185">
            <a:off x="2882842" y="4629659"/>
            <a:ext cx="3509566" cy="2340437"/>
          </a:xfrm>
          <a:prstGeom prst="rect">
            <a:avLst/>
          </a:prstGeom>
          <a:effectLst>
            <a:outerShdw blurRad="345577" dist="50800" dir="5400000" sx="99000" sy="99000" algn="ctr" rotWithShape="0">
              <a:srgbClr val="000000">
                <a:alpha val="31119"/>
              </a:srgbClr>
            </a:outerShdw>
          </a:effectLst>
        </p:spPr>
      </p:pic>
    </p:spTree>
    <p:extLst>
      <p:ext uri="{BB962C8B-B14F-4D97-AF65-F5344CB8AC3E}">
        <p14:creationId xmlns:p14="http://schemas.microsoft.com/office/powerpoint/2010/main" val="475343342"/>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4AA52B-819E-8268-D861-2711EBDE5F02}"/>
            </a:ext>
          </a:extLst>
        </p:cNvPr>
        <p:cNvGrpSpPr/>
        <p:nvPr/>
      </p:nvGrpSpPr>
      <p:grpSpPr>
        <a:xfrm>
          <a:off x="0" y="0"/>
          <a:ext cx="0" cy="0"/>
          <a:chOff x="0" y="0"/>
          <a:chExt cx="0" cy="0"/>
        </a:xfrm>
      </p:grpSpPr>
      <p:pic>
        <p:nvPicPr>
          <p:cNvPr id="14" name="Graphic 13">
            <a:extLst>
              <a:ext uri="{FF2B5EF4-FFF2-40B4-BE49-F238E27FC236}">
                <a16:creationId xmlns:a16="http://schemas.microsoft.com/office/drawing/2014/main" id="{FB0016EC-34E3-512C-BEB0-726C42AABF7C}"/>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4364" y="213769"/>
            <a:ext cx="1224363" cy="275523"/>
          </a:xfrm>
          <a:prstGeom prst="rect">
            <a:avLst/>
          </a:prstGeom>
        </p:spPr>
      </p:pic>
      <p:sp>
        <p:nvSpPr>
          <p:cNvPr id="29" name="Content Placeholder 28">
            <a:extLst>
              <a:ext uri="{FF2B5EF4-FFF2-40B4-BE49-F238E27FC236}">
                <a16:creationId xmlns:a16="http://schemas.microsoft.com/office/drawing/2014/main" id="{8CB1EAD0-0A61-99E7-44D6-0717E7BED412}"/>
              </a:ext>
            </a:extLst>
          </p:cNvPr>
          <p:cNvSpPr>
            <a:spLocks noGrp="1"/>
          </p:cNvSpPr>
          <p:nvPr>
            <p:ph idx="18"/>
          </p:nvPr>
        </p:nvSpPr>
        <p:spPr>
          <a:xfrm>
            <a:off x="574675" y="218701"/>
            <a:ext cx="3495675" cy="334097"/>
          </a:xfrm>
        </p:spPr>
        <p:txBody>
          <a:bodyPr/>
          <a:lstStyle/>
          <a:p>
            <a:r>
              <a:rPr lang="cy-GB"/>
              <a:t>Prif sesiwn</a:t>
            </a:r>
          </a:p>
        </p:txBody>
      </p:sp>
      <p:sp>
        <p:nvSpPr>
          <p:cNvPr id="28" name="Title 27">
            <a:extLst>
              <a:ext uri="{FF2B5EF4-FFF2-40B4-BE49-F238E27FC236}">
                <a16:creationId xmlns:a16="http://schemas.microsoft.com/office/drawing/2014/main" id="{F222D69D-253C-F138-BAE6-EA861C9F7766}"/>
              </a:ext>
            </a:extLst>
          </p:cNvPr>
          <p:cNvSpPr>
            <a:spLocks noGrp="1"/>
          </p:cNvSpPr>
          <p:nvPr>
            <p:ph type="title"/>
          </p:nvPr>
        </p:nvSpPr>
        <p:spPr>
          <a:xfrm>
            <a:off x="574674" y="534988"/>
            <a:ext cx="6731289" cy="755650"/>
          </a:xfrm>
        </p:spPr>
        <p:txBody>
          <a:bodyPr/>
          <a:lstStyle/>
          <a:p>
            <a:r>
              <a:rPr lang="cy-GB" dirty="0"/>
              <a:t>Allaf i wneud gwahaniaeth go iawn?</a:t>
            </a:r>
          </a:p>
        </p:txBody>
      </p:sp>
      <p:pic>
        <p:nvPicPr>
          <p:cNvPr id="21" name="Graphic 20">
            <a:extLst>
              <a:ext uri="{FF2B5EF4-FFF2-40B4-BE49-F238E27FC236}">
                <a16:creationId xmlns:a16="http://schemas.microsoft.com/office/drawing/2014/main" id="{E7FF39BE-3F58-5389-6A01-DE8F230C59A6}"/>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443287" y="1658306"/>
            <a:ext cx="4403725" cy="3416125"/>
          </a:xfrm>
          <a:prstGeom prst="rect">
            <a:avLst/>
          </a:prstGeom>
        </p:spPr>
      </p:pic>
      <p:sp>
        <p:nvSpPr>
          <p:cNvPr id="24" name="Content Placeholder 10">
            <a:extLst>
              <a:ext uri="{FF2B5EF4-FFF2-40B4-BE49-F238E27FC236}">
                <a16:creationId xmlns:a16="http://schemas.microsoft.com/office/drawing/2014/main" id="{207CF7C7-8185-C9BF-13B1-5A120B65558F}"/>
              </a:ext>
            </a:extLst>
          </p:cNvPr>
          <p:cNvSpPr txBox="1">
            <a:spLocks/>
          </p:cNvSpPr>
          <p:nvPr/>
        </p:nvSpPr>
        <p:spPr>
          <a:xfrm>
            <a:off x="574675" y="1658307"/>
            <a:ext cx="3683289" cy="755725"/>
          </a:xfrm>
          <a:prstGeom prst="rect">
            <a:avLst/>
          </a:prstGeom>
        </p:spPr>
        <p:txBody>
          <a:bodyPr vert="horz" lIns="0" tIns="0" rIns="0" bIns="0" rtlCol="0" anchor="t" anchorCtr="0">
            <a:noAutofit/>
          </a:bodyPr>
          <a:lstStyle>
            <a:lvl1pPr marL="0" indent="0" algn="l" defTabSz="914400" rtl="0" eaLnBrk="1" latinLnBrk="0" hangingPunct="1">
              <a:lnSpc>
                <a:spcPct val="110000"/>
              </a:lnSpc>
              <a:spcBef>
                <a:spcPct val="0"/>
              </a:spcBef>
              <a:spcAft>
                <a:spcPts val="9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dirty="0">
                <a:solidFill>
                  <a:srgbClr val="0D0802"/>
                </a:solidFill>
                <a:latin typeface="Arial"/>
                <a:ea typeface="Arial"/>
                <a:cs typeface="Arial"/>
              </a:rPr>
              <a:t>Mae i bob gweithred ei ganlyniad!  Gall eich dewisiadau ailgylchu bob dydd helpu i ddiogelu ein planed – ac arbed arian!  </a:t>
            </a:r>
            <a:endParaRPr lang="en-US" b="1" dirty="0"/>
          </a:p>
        </p:txBody>
      </p:sp>
      <p:sp>
        <p:nvSpPr>
          <p:cNvPr id="25" name="Content Placeholder 29">
            <a:extLst>
              <a:ext uri="{FF2B5EF4-FFF2-40B4-BE49-F238E27FC236}">
                <a16:creationId xmlns:a16="http://schemas.microsoft.com/office/drawing/2014/main" id="{79C72E3B-6030-E029-BE24-FBC968E52095}"/>
              </a:ext>
            </a:extLst>
          </p:cNvPr>
          <p:cNvSpPr txBox="1">
            <a:spLocks/>
          </p:cNvSpPr>
          <p:nvPr/>
        </p:nvSpPr>
        <p:spPr>
          <a:xfrm>
            <a:off x="4351338" y="1673010"/>
            <a:ext cx="3683289" cy="2691783"/>
          </a:xfrm>
          <a:prstGeom prst="rect">
            <a:avLst/>
          </a:prstGeom>
        </p:spPr>
        <p:txBody>
          <a:bodyPr vert="horz" lIns="360000" tIns="360000" rIns="360000" bIns="360000" rtlCol="0" anchor="t" anchorCtr="0">
            <a:noAutofit/>
          </a:bodyPr>
          <a:lstStyle>
            <a:lvl1pPr marL="0" indent="0" algn="l" defTabSz="914400" rtl="0" eaLnBrk="1" latinLnBrk="0" hangingPunct="1">
              <a:lnSpc>
                <a:spcPct val="110000"/>
              </a:lnSpc>
              <a:spcBef>
                <a:spcPct val="0"/>
              </a:spcBef>
              <a:spcAft>
                <a:spcPts val="9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6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6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6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sz="3500" b="1" dirty="0">
                <a:solidFill>
                  <a:srgbClr val="0D0802"/>
                </a:solidFill>
                <a:latin typeface="Arial"/>
                <a:ea typeface="Arial"/>
                <a:cs typeface="Arial"/>
              </a:rPr>
              <a:t>Cwestiwn:</a:t>
            </a:r>
          </a:p>
          <a:p>
            <a:r>
              <a:rPr lang="cy-GB" sz="2400" b="1" dirty="0">
                <a:solidFill>
                  <a:srgbClr val="FFFFFF"/>
                </a:solidFill>
                <a:latin typeface="Arial"/>
                <a:ea typeface="Arial"/>
                <a:cs typeface="Arial"/>
              </a:rPr>
              <a:t>Beth mae’n ei olygu i fod yn ddinesydd gweithgar?</a:t>
            </a:r>
          </a:p>
        </p:txBody>
      </p:sp>
      <p:pic>
        <p:nvPicPr>
          <p:cNvPr id="2" name="Picture 1" descr="A slice of bread with a face drawn on it&#10;&#10;Description automatically generated">
            <a:extLst>
              <a:ext uri="{FF2B5EF4-FFF2-40B4-BE49-F238E27FC236}">
                <a16:creationId xmlns:a16="http://schemas.microsoft.com/office/drawing/2014/main" id="{FD073844-77EE-57C3-3675-5A57BC3FEF71}"/>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18245" y="2811931"/>
            <a:ext cx="3285568" cy="3914562"/>
          </a:xfrm>
          <a:prstGeom prst="rect">
            <a:avLst/>
          </a:prstGeom>
        </p:spPr>
      </p:pic>
    </p:spTree>
    <p:extLst>
      <p:ext uri="{BB962C8B-B14F-4D97-AF65-F5344CB8AC3E}">
        <p14:creationId xmlns:p14="http://schemas.microsoft.com/office/powerpoint/2010/main" val="694908507"/>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4AA52B-819E-8268-D861-2711EBDE5F02}"/>
            </a:ext>
          </a:extLst>
        </p:cNvPr>
        <p:cNvGrpSpPr/>
        <p:nvPr/>
      </p:nvGrpSpPr>
      <p:grpSpPr>
        <a:xfrm>
          <a:off x="0" y="0"/>
          <a:ext cx="0" cy="0"/>
          <a:chOff x="0" y="0"/>
          <a:chExt cx="0" cy="0"/>
        </a:xfrm>
      </p:grpSpPr>
      <p:pic>
        <p:nvPicPr>
          <p:cNvPr id="14" name="Graphic 13">
            <a:extLst>
              <a:ext uri="{FF2B5EF4-FFF2-40B4-BE49-F238E27FC236}">
                <a16:creationId xmlns:a16="http://schemas.microsoft.com/office/drawing/2014/main" id="{FB0016EC-34E3-512C-BEB0-726C42AABF7C}"/>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4364" y="213769"/>
            <a:ext cx="1224363" cy="275523"/>
          </a:xfrm>
          <a:prstGeom prst="rect">
            <a:avLst/>
          </a:prstGeom>
        </p:spPr>
      </p:pic>
      <p:sp>
        <p:nvSpPr>
          <p:cNvPr id="29" name="Content Placeholder 28">
            <a:extLst>
              <a:ext uri="{FF2B5EF4-FFF2-40B4-BE49-F238E27FC236}">
                <a16:creationId xmlns:a16="http://schemas.microsoft.com/office/drawing/2014/main" id="{8CB1EAD0-0A61-99E7-44D6-0717E7BED412}"/>
              </a:ext>
            </a:extLst>
          </p:cNvPr>
          <p:cNvSpPr>
            <a:spLocks noGrp="1"/>
          </p:cNvSpPr>
          <p:nvPr>
            <p:ph idx="18"/>
          </p:nvPr>
        </p:nvSpPr>
        <p:spPr>
          <a:xfrm>
            <a:off x="574675" y="218701"/>
            <a:ext cx="3495675" cy="334097"/>
          </a:xfrm>
        </p:spPr>
        <p:txBody>
          <a:bodyPr/>
          <a:lstStyle/>
          <a:p>
            <a:r>
              <a:rPr lang="cy-GB"/>
              <a:t>Prif sesiwn</a:t>
            </a:r>
          </a:p>
        </p:txBody>
      </p:sp>
      <p:sp>
        <p:nvSpPr>
          <p:cNvPr id="28" name="Title 27">
            <a:extLst>
              <a:ext uri="{FF2B5EF4-FFF2-40B4-BE49-F238E27FC236}">
                <a16:creationId xmlns:a16="http://schemas.microsoft.com/office/drawing/2014/main" id="{F222D69D-253C-F138-BAE6-EA861C9F7766}"/>
              </a:ext>
            </a:extLst>
          </p:cNvPr>
          <p:cNvSpPr>
            <a:spLocks noGrp="1"/>
          </p:cNvSpPr>
          <p:nvPr>
            <p:ph type="title"/>
          </p:nvPr>
        </p:nvSpPr>
        <p:spPr>
          <a:xfrm>
            <a:off x="574674" y="534988"/>
            <a:ext cx="6731289" cy="755650"/>
          </a:xfrm>
        </p:spPr>
        <p:txBody>
          <a:bodyPr/>
          <a:lstStyle/>
          <a:p>
            <a:r>
              <a:rPr lang="cy-GB" dirty="0"/>
              <a:t>Allaf i wneud gwahaniaeth go iawn?</a:t>
            </a:r>
          </a:p>
        </p:txBody>
      </p:sp>
      <p:pic>
        <p:nvPicPr>
          <p:cNvPr id="21" name="Graphic 20">
            <a:extLst>
              <a:ext uri="{FF2B5EF4-FFF2-40B4-BE49-F238E27FC236}">
                <a16:creationId xmlns:a16="http://schemas.microsoft.com/office/drawing/2014/main" id="{E7FF39BE-3F58-5389-6A01-DE8F230C59A6}"/>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443287" y="1658306"/>
            <a:ext cx="4403725" cy="3416125"/>
          </a:xfrm>
          <a:prstGeom prst="rect">
            <a:avLst/>
          </a:prstGeom>
        </p:spPr>
      </p:pic>
      <p:sp>
        <p:nvSpPr>
          <p:cNvPr id="24" name="Content Placeholder 10">
            <a:extLst>
              <a:ext uri="{FF2B5EF4-FFF2-40B4-BE49-F238E27FC236}">
                <a16:creationId xmlns:a16="http://schemas.microsoft.com/office/drawing/2014/main" id="{207CF7C7-8185-C9BF-13B1-5A120B65558F}"/>
              </a:ext>
            </a:extLst>
          </p:cNvPr>
          <p:cNvSpPr txBox="1">
            <a:spLocks/>
          </p:cNvSpPr>
          <p:nvPr/>
        </p:nvSpPr>
        <p:spPr>
          <a:xfrm>
            <a:off x="574675" y="1658307"/>
            <a:ext cx="3683289" cy="755725"/>
          </a:xfrm>
          <a:prstGeom prst="rect">
            <a:avLst/>
          </a:prstGeom>
        </p:spPr>
        <p:txBody>
          <a:bodyPr vert="horz" lIns="0" tIns="0" rIns="0" bIns="0" rtlCol="0" anchor="t" anchorCtr="0">
            <a:noAutofit/>
          </a:bodyPr>
          <a:lstStyle>
            <a:lvl1pPr marL="0" indent="0" algn="l" defTabSz="914400" rtl="0" eaLnBrk="1" latinLnBrk="0" hangingPunct="1">
              <a:lnSpc>
                <a:spcPct val="110000"/>
              </a:lnSpc>
              <a:spcBef>
                <a:spcPct val="0"/>
              </a:spcBef>
              <a:spcAft>
                <a:spcPts val="9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dirty="0">
                <a:solidFill>
                  <a:srgbClr val="0D0802"/>
                </a:solidFill>
                <a:latin typeface="Arial"/>
                <a:ea typeface="Arial"/>
                <a:cs typeface="Arial"/>
              </a:rPr>
              <a:t>Mae i bob gweithred ei ganlyniad!  Gall eich dewisiadau ailgylchu bob dydd helpu i ddiogelu ein planed – ac arbed arian!  </a:t>
            </a:r>
            <a:endParaRPr lang="en-US" b="1" dirty="0"/>
          </a:p>
        </p:txBody>
      </p:sp>
      <p:sp>
        <p:nvSpPr>
          <p:cNvPr id="25" name="Content Placeholder 29">
            <a:extLst>
              <a:ext uri="{FF2B5EF4-FFF2-40B4-BE49-F238E27FC236}">
                <a16:creationId xmlns:a16="http://schemas.microsoft.com/office/drawing/2014/main" id="{79C72E3B-6030-E029-BE24-FBC968E52095}"/>
              </a:ext>
            </a:extLst>
          </p:cNvPr>
          <p:cNvSpPr txBox="1">
            <a:spLocks/>
          </p:cNvSpPr>
          <p:nvPr/>
        </p:nvSpPr>
        <p:spPr>
          <a:xfrm>
            <a:off x="4351338" y="1673010"/>
            <a:ext cx="3683289" cy="2691783"/>
          </a:xfrm>
          <a:prstGeom prst="rect">
            <a:avLst/>
          </a:prstGeom>
        </p:spPr>
        <p:txBody>
          <a:bodyPr vert="horz" lIns="360000" tIns="360000" rIns="360000" bIns="360000" rtlCol="0" anchor="t" anchorCtr="0">
            <a:noAutofit/>
          </a:bodyPr>
          <a:lstStyle>
            <a:lvl1pPr marL="0" indent="0" algn="l" defTabSz="914400" rtl="0" eaLnBrk="1" latinLnBrk="0" hangingPunct="1">
              <a:lnSpc>
                <a:spcPct val="110000"/>
              </a:lnSpc>
              <a:spcBef>
                <a:spcPct val="0"/>
              </a:spcBef>
              <a:spcAft>
                <a:spcPts val="9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6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6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6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sz="3500" b="1" dirty="0">
                <a:solidFill>
                  <a:srgbClr val="0D0802"/>
                </a:solidFill>
                <a:latin typeface="Arial"/>
                <a:ea typeface="Arial"/>
                <a:cs typeface="Arial"/>
              </a:rPr>
              <a:t>Cwestiwn:</a:t>
            </a:r>
          </a:p>
          <a:p>
            <a:r>
              <a:rPr lang="cy-GB" sz="2400" b="1" dirty="0">
                <a:solidFill>
                  <a:srgbClr val="FFFFFF"/>
                </a:solidFill>
                <a:latin typeface="Arial"/>
                <a:ea typeface="Arial"/>
                <a:cs typeface="Arial"/>
              </a:rPr>
              <a:t>Beth mae’n ei olygu i fod yn ddinesydd gweithgar?</a:t>
            </a:r>
          </a:p>
        </p:txBody>
      </p:sp>
      <p:pic>
        <p:nvPicPr>
          <p:cNvPr id="27" name="Graphic 26">
            <a:extLst>
              <a:ext uri="{FF2B5EF4-FFF2-40B4-BE49-F238E27FC236}">
                <a16:creationId xmlns:a16="http://schemas.microsoft.com/office/drawing/2014/main" id="{08112F44-30D5-0323-9245-FB3E92939984}"/>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127999" y="1673009"/>
            <a:ext cx="3489325" cy="4762681"/>
          </a:xfrm>
          <a:prstGeom prst="rect">
            <a:avLst/>
          </a:prstGeom>
        </p:spPr>
      </p:pic>
      <p:sp>
        <p:nvSpPr>
          <p:cNvPr id="31" name="Content Placeholder 29">
            <a:extLst>
              <a:ext uri="{FF2B5EF4-FFF2-40B4-BE49-F238E27FC236}">
                <a16:creationId xmlns:a16="http://schemas.microsoft.com/office/drawing/2014/main" id="{95748D9D-90F4-0467-2971-9EAAF5CB8669}"/>
              </a:ext>
            </a:extLst>
          </p:cNvPr>
          <p:cNvSpPr txBox="1"/>
          <p:nvPr/>
        </p:nvSpPr>
        <p:spPr>
          <a:xfrm>
            <a:off x="8127273" y="1673009"/>
            <a:ext cx="3746482" cy="4419446"/>
          </a:xfrm>
          <a:prstGeom prst="rect">
            <a:avLst/>
          </a:prstGeom>
        </p:spPr>
        <p:txBody>
          <a:bodyPr vert="horz" lIns="360000" tIns="360000" rIns="360000" bIns="360000" rtlCol="0" anchor="t" anchorCtr="0">
            <a:noAutofit/>
          </a:bodyPr>
          <a:lstStyle>
            <a:lvl1pPr marL="0" indent="0" algn="l" defTabSz="914400" rtl="0" eaLnBrk="1" latinLnBrk="0" hangingPunct="1">
              <a:lnSpc>
                <a:spcPct val="110000"/>
              </a:lnSpc>
              <a:spcBef>
                <a:spcPct val="0"/>
              </a:spcBef>
              <a:spcAft>
                <a:spcPts val="9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6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6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6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sz="3500" b="1" i="0" strike="noStrike" cap="none" spc="-10" baseline="0" dirty="0">
                <a:solidFill>
                  <a:srgbClr val="0D0802"/>
                </a:solidFill>
                <a:effectLst/>
                <a:latin typeface="Arial"/>
                <a:ea typeface="Arial"/>
                <a:cs typeface="Arial"/>
              </a:rPr>
              <a:t>Ateb:</a:t>
            </a:r>
          </a:p>
          <a:p>
            <a:r>
              <a:rPr lang="cy-GB" sz="2400" b="1" i="0" strike="noStrike" cap="none" spc="-10" baseline="0" dirty="0">
                <a:solidFill>
                  <a:srgbClr val="FFFFFF"/>
                </a:solidFill>
                <a:effectLst/>
                <a:latin typeface="Arial"/>
                <a:ea typeface="Arial"/>
                <a:cs typeface="Arial"/>
              </a:rPr>
              <a:t>Mae dinasyddion gweithgar yn dysgu am yr heriau sy’n wynebu ein planed ac yn gweithredu er mwyn helpu i wneud gwahaniaeth.</a:t>
            </a:r>
          </a:p>
        </p:txBody>
      </p:sp>
      <p:pic>
        <p:nvPicPr>
          <p:cNvPr id="2" name="Picture 1" descr="A slice of bread with a face drawn on it&#10;&#10;Description automatically generated">
            <a:extLst>
              <a:ext uri="{FF2B5EF4-FFF2-40B4-BE49-F238E27FC236}">
                <a16:creationId xmlns:a16="http://schemas.microsoft.com/office/drawing/2014/main" id="{60AB9ED5-654C-3239-D160-A0EC886CC30A}"/>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18245" y="2811931"/>
            <a:ext cx="3285568" cy="3914562"/>
          </a:xfrm>
          <a:prstGeom prst="rect">
            <a:avLst/>
          </a:prstGeom>
        </p:spPr>
      </p:pic>
    </p:spTree>
    <p:extLst>
      <p:ext uri="{BB962C8B-B14F-4D97-AF65-F5344CB8AC3E}">
        <p14:creationId xmlns:p14="http://schemas.microsoft.com/office/powerpoint/2010/main" val="2437435249"/>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FBB97B-0EFF-06C5-B430-0F6298CFE8BF}"/>
            </a:ext>
          </a:extLst>
        </p:cNvPr>
        <p:cNvGrpSpPr/>
        <p:nvPr/>
      </p:nvGrpSpPr>
      <p:grpSpPr>
        <a:xfrm>
          <a:off x="0" y="0"/>
          <a:ext cx="0" cy="0"/>
          <a:chOff x="0" y="0"/>
          <a:chExt cx="0" cy="0"/>
        </a:xfrm>
      </p:grpSpPr>
      <p:pic>
        <p:nvPicPr>
          <p:cNvPr id="4" name="Graphic 3">
            <a:extLst>
              <a:ext uri="{FF2B5EF4-FFF2-40B4-BE49-F238E27FC236}">
                <a16:creationId xmlns:a16="http://schemas.microsoft.com/office/drawing/2014/main" id="{91A6D908-5325-4108-2341-D26680267C6D}"/>
              </a:ext>
            </a:extLst>
          </p:cNvPr>
          <p:cNvPicPr>
            <a:picLocks noChangeAspect="1"/>
          </p:cNvPicPr>
          <p:nvPr/>
        </p:nvPicPr>
        <p:blipFill rotWithShape="1">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b="40947"/>
          <a:stretch/>
        </p:blipFill>
        <p:spPr>
          <a:xfrm>
            <a:off x="1917700" y="2907443"/>
            <a:ext cx="9718674" cy="1228594"/>
          </a:xfrm>
          <a:prstGeom prst="rect">
            <a:avLst/>
          </a:prstGeom>
        </p:spPr>
      </p:pic>
      <p:pic>
        <p:nvPicPr>
          <p:cNvPr id="9" name="Graphic 8">
            <a:extLst>
              <a:ext uri="{FF2B5EF4-FFF2-40B4-BE49-F238E27FC236}">
                <a16:creationId xmlns:a16="http://schemas.microsoft.com/office/drawing/2014/main" id="{2D5E92C1-9F4E-43B6-F5C6-73E6839E1128}"/>
              </a:ext>
            </a:extLst>
          </p:cNvPr>
          <p:cNvPicPr>
            <a:picLocks noChangeAspect="1"/>
          </p:cNvPicPr>
          <p:nvPr/>
        </p:nvPicPr>
        <p:blipFill rotWithShape="1">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t="64804"/>
          <a:stretch/>
        </p:blipFill>
        <p:spPr>
          <a:xfrm>
            <a:off x="606425" y="1783526"/>
            <a:ext cx="11055349" cy="832952"/>
          </a:xfrm>
          <a:prstGeom prst="rect">
            <a:avLst/>
          </a:prstGeom>
        </p:spPr>
      </p:pic>
      <p:pic>
        <p:nvPicPr>
          <p:cNvPr id="7" name="Picture 6" descr="A potato with a face drawn on it&#10;&#10;Description automatically generated">
            <a:extLst>
              <a:ext uri="{FF2B5EF4-FFF2-40B4-BE49-F238E27FC236}">
                <a16:creationId xmlns:a16="http://schemas.microsoft.com/office/drawing/2014/main" id="{22C3E7B0-7DDE-E524-5C0F-DECDDDEFF59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4300" y="2042364"/>
            <a:ext cx="2869029" cy="3407703"/>
          </a:xfrm>
          <a:prstGeom prst="rect">
            <a:avLst/>
          </a:prstGeom>
        </p:spPr>
      </p:pic>
    </p:spTree>
    <p:extLst>
      <p:ext uri="{BB962C8B-B14F-4D97-AF65-F5344CB8AC3E}">
        <p14:creationId xmlns:p14="http://schemas.microsoft.com/office/powerpoint/2010/main" val="2630277458"/>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D20D77-F373-3BEE-A516-72DDBB029BFC}"/>
            </a:ext>
          </a:extLst>
        </p:cNvPr>
        <p:cNvGrpSpPr/>
        <p:nvPr/>
      </p:nvGrpSpPr>
      <p:grpSpPr>
        <a:xfrm>
          <a:off x="0" y="0"/>
          <a:ext cx="0" cy="0"/>
          <a:chOff x="0" y="0"/>
          <a:chExt cx="0" cy="0"/>
        </a:xfrm>
      </p:grpSpPr>
      <p:pic>
        <p:nvPicPr>
          <p:cNvPr id="17" name="Graphic 16">
            <a:extLst>
              <a:ext uri="{FF2B5EF4-FFF2-40B4-BE49-F238E27FC236}">
                <a16:creationId xmlns:a16="http://schemas.microsoft.com/office/drawing/2014/main" id="{50238539-3FAC-AE1E-FA31-CE626D0F9AEF}"/>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5400000" flipH="1" flipV="1">
            <a:off x="5846080" y="264429"/>
            <a:ext cx="4627346" cy="7404100"/>
          </a:xfrm>
          <a:prstGeom prst="rect">
            <a:avLst/>
          </a:prstGeom>
        </p:spPr>
      </p:pic>
      <p:sp>
        <p:nvSpPr>
          <p:cNvPr id="18" name="Content Placeholder 10">
            <a:extLst>
              <a:ext uri="{FF2B5EF4-FFF2-40B4-BE49-F238E27FC236}">
                <a16:creationId xmlns:a16="http://schemas.microsoft.com/office/drawing/2014/main" id="{DF95EE68-0FDD-4D7C-B7FD-0CE07D751D0A}"/>
              </a:ext>
            </a:extLst>
          </p:cNvPr>
          <p:cNvSpPr txBox="1">
            <a:spLocks/>
          </p:cNvSpPr>
          <p:nvPr/>
        </p:nvSpPr>
        <p:spPr>
          <a:xfrm>
            <a:off x="574675" y="1658307"/>
            <a:ext cx="3495675" cy="2790023"/>
          </a:xfrm>
          <a:prstGeom prst="rect">
            <a:avLst/>
          </a:prstGeom>
        </p:spPr>
        <p:txBody>
          <a:bodyPr vert="horz" lIns="0" tIns="0" rIns="0" bIns="0" rtlCol="0" anchor="t" anchorCtr="0">
            <a:noAutofit/>
          </a:bodyPr>
          <a:lstStyle>
            <a:lvl1pPr marL="0" indent="0" algn="l" defTabSz="914400" rtl="0" eaLnBrk="1" latinLnBrk="0" hangingPunct="1">
              <a:lnSpc>
                <a:spcPct val="110000"/>
              </a:lnSpc>
              <a:spcBef>
                <a:spcPct val="0"/>
              </a:spcBef>
              <a:spcAft>
                <a:spcPts val="9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dirty="0">
                <a:solidFill>
                  <a:srgbClr val="0D0802"/>
                </a:solidFill>
                <a:latin typeface="Arial"/>
                <a:ea typeface="Arial"/>
                <a:cs typeface="Arial"/>
              </a:rPr>
              <a:t>Helpu pobl fanteisio i’r eithaf </a:t>
            </a:r>
            <a:br>
              <a:rPr lang="cy-GB" dirty="0">
                <a:solidFill>
                  <a:srgbClr val="0D0802"/>
                </a:solidFill>
                <a:latin typeface="Arial"/>
                <a:ea typeface="Arial"/>
                <a:cs typeface="Arial"/>
              </a:rPr>
            </a:br>
            <a:r>
              <a:rPr lang="cy-GB" dirty="0">
                <a:solidFill>
                  <a:srgbClr val="0D0802"/>
                </a:solidFill>
                <a:latin typeface="Arial"/>
                <a:ea typeface="Arial"/>
                <a:cs typeface="Arial"/>
              </a:rPr>
              <a:t>ar eu bwyd</a:t>
            </a:r>
            <a:r>
              <a:rPr lang="cy-GB" dirty="0">
                <a:solidFill>
                  <a:srgbClr val="0D0802"/>
                </a:solidFill>
                <a:latin typeface="Arial"/>
                <a:ea typeface="Arial"/>
              </a:rPr>
              <a:t> a chwarae eu rhan </a:t>
            </a:r>
            <a:br>
              <a:rPr lang="cy-GB" dirty="0">
                <a:solidFill>
                  <a:srgbClr val="0D0802"/>
                </a:solidFill>
                <a:latin typeface="Arial"/>
                <a:ea typeface="Arial"/>
              </a:rPr>
            </a:br>
            <a:r>
              <a:rPr lang="cy-GB" dirty="0">
                <a:solidFill>
                  <a:srgbClr val="0D0802"/>
                </a:solidFill>
                <a:latin typeface="Arial"/>
                <a:ea typeface="Arial"/>
              </a:rPr>
              <a:t>i wneud Cymru yn genedl</a:t>
            </a:r>
            <a:br>
              <a:rPr lang="cy-GB" dirty="0">
                <a:solidFill>
                  <a:srgbClr val="0D0802"/>
                </a:solidFill>
                <a:latin typeface="Arial"/>
                <a:ea typeface="Arial"/>
              </a:rPr>
            </a:br>
            <a:r>
              <a:rPr lang="cy-GB" dirty="0">
                <a:solidFill>
                  <a:srgbClr val="0D0802"/>
                </a:solidFill>
                <a:latin typeface="Arial"/>
                <a:ea typeface="Arial"/>
              </a:rPr>
              <a:t>ailgylchu orau’r byd. </a:t>
            </a:r>
          </a:p>
          <a:p>
            <a:r>
              <a:rPr lang="cy-GB" b="1" dirty="0">
                <a:solidFill>
                  <a:srgbClr val="0D0802"/>
                </a:solidFill>
                <a:latin typeface="Arial"/>
                <a:ea typeface="Arial"/>
                <a:cs typeface="Arial"/>
              </a:rPr>
              <a:t>Rydyn ni’n gofyn i blant </a:t>
            </a:r>
            <a:br>
              <a:rPr lang="cy-GB" b="1" dirty="0">
                <a:solidFill>
                  <a:srgbClr val="0D0802"/>
                </a:solidFill>
                <a:latin typeface="Arial"/>
                <a:ea typeface="Arial"/>
                <a:cs typeface="Arial"/>
              </a:rPr>
            </a:br>
            <a:r>
              <a:rPr lang="cy-GB" b="1" dirty="0">
                <a:solidFill>
                  <a:srgbClr val="0D0802"/>
                </a:solidFill>
                <a:latin typeface="Arial"/>
                <a:ea typeface="Arial"/>
                <a:cs typeface="Arial"/>
              </a:rPr>
              <a:t>5 i 11 mlwydd oed gynnig </a:t>
            </a:r>
            <a:br>
              <a:rPr lang="cy-GB" b="1" dirty="0">
                <a:solidFill>
                  <a:srgbClr val="0D0802"/>
                </a:solidFill>
                <a:latin typeface="Arial"/>
                <a:ea typeface="Arial"/>
                <a:cs typeface="Arial"/>
              </a:rPr>
            </a:br>
            <a:r>
              <a:rPr lang="cy-GB" b="1" dirty="0">
                <a:solidFill>
                  <a:srgbClr val="0D0802"/>
                </a:solidFill>
                <a:latin typeface="Arial"/>
                <a:ea typeface="Arial"/>
                <a:cs typeface="Arial"/>
              </a:rPr>
              <a:t>syniadau ar gyfer rysetiau </a:t>
            </a:r>
            <a:br>
              <a:rPr lang="cy-GB" b="1" dirty="0">
                <a:solidFill>
                  <a:srgbClr val="0D0802"/>
                </a:solidFill>
                <a:latin typeface="Arial"/>
                <a:ea typeface="Arial"/>
                <a:cs typeface="Arial"/>
              </a:rPr>
            </a:br>
            <a:r>
              <a:rPr lang="cy-GB" b="1" dirty="0">
                <a:solidFill>
                  <a:srgbClr val="0D0802"/>
                </a:solidFill>
                <a:latin typeface="Arial"/>
                <a:ea typeface="Arial"/>
                <a:cs typeface="Arial"/>
              </a:rPr>
              <a:t>iach a blasus sy’n troi</a:t>
            </a:r>
            <a:br>
              <a:rPr lang="cy-GB" b="1" dirty="0">
                <a:solidFill>
                  <a:srgbClr val="0D0802"/>
                </a:solidFill>
                <a:latin typeface="Arial"/>
                <a:ea typeface="Arial"/>
                <a:cs typeface="Arial"/>
              </a:rPr>
            </a:br>
            <a:r>
              <a:rPr lang="cy-GB" b="1" dirty="0">
                <a:solidFill>
                  <a:srgbClr val="0D0802"/>
                </a:solidFill>
                <a:latin typeface="Arial"/>
                <a:ea typeface="Arial"/>
                <a:cs typeface="Arial"/>
              </a:rPr>
              <a:t>bwyd a gaiff ei wastraffu’n</a:t>
            </a:r>
            <a:br>
              <a:rPr lang="cy-GB" b="1" dirty="0">
                <a:solidFill>
                  <a:srgbClr val="0D0802"/>
                </a:solidFill>
                <a:latin typeface="Arial"/>
                <a:ea typeface="Arial"/>
                <a:cs typeface="Arial"/>
              </a:rPr>
            </a:br>
            <a:r>
              <a:rPr lang="cy-GB" b="1" dirty="0">
                <a:solidFill>
                  <a:srgbClr val="0D0802"/>
                </a:solidFill>
                <a:latin typeface="Arial"/>
                <a:ea typeface="Arial"/>
                <a:cs typeface="Arial"/>
              </a:rPr>
              <a:t>aml yn wledd! </a:t>
            </a:r>
          </a:p>
          <a:p>
            <a:endParaRPr lang="en-US" dirty="0"/>
          </a:p>
          <a:p>
            <a:r>
              <a:rPr lang="en-US" dirty="0"/>
              <a:t> </a:t>
            </a:r>
          </a:p>
        </p:txBody>
      </p:sp>
      <p:sp>
        <p:nvSpPr>
          <p:cNvPr id="20" name="Content Placeholder 29">
            <a:extLst>
              <a:ext uri="{FF2B5EF4-FFF2-40B4-BE49-F238E27FC236}">
                <a16:creationId xmlns:a16="http://schemas.microsoft.com/office/drawing/2014/main" id="{533B64BD-F93D-F2A5-ECDE-5130E72A2834}"/>
              </a:ext>
            </a:extLst>
          </p:cNvPr>
          <p:cNvSpPr txBox="1"/>
          <p:nvPr/>
        </p:nvSpPr>
        <p:spPr>
          <a:xfrm>
            <a:off x="4457703" y="1652805"/>
            <a:ext cx="2698048" cy="2691783"/>
          </a:xfrm>
          <a:prstGeom prst="rect">
            <a:avLst/>
          </a:prstGeom>
        </p:spPr>
        <p:txBody>
          <a:bodyPr vert="horz" lIns="180000" tIns="180000" rIns="180000" bIns="180000" rtlCol="0" anchor="t" anchorCtr="0">
            <a:noAutofit/>
          </a:bodyPr>
          <a:lstStyle>
            <a:lvl1pPr marL="0" indent="0" algn="l" defTabSz="914400" rtl="0" eaLnBrk="1" latinLnBrk="0" hangingPunct="1">
              <a:lnSpc>
                <a:spcPct val="110000"/>
              </a:lnSpc>
              <a:spcBef>
                <a:spcPct val="0"/>
              </a:spcBef>
              <a:spcAft>
                <a:spcPts val="9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6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6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6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sz="1800" b="1" i="0" strike="noStrike" cap="none" spc="-10" baseline="0" dirty="0">
                <a:solidFill>
                  <a:srgbClr val="0D0802"/>
                </a:solidFill>
                <a:effectLst/>
                <a:latin typeface="Arial"/>
                <a:ea typeface="Arial"/>
                <a:cs typeface="Arial"/>
              </a:rPr>
              <a:t>Crëwch boster rysáit i rannu eich syniad.</a:t>
            </a:r>
            <a:endParaRPr lang="en-US" sz="2400" b="1" dirty="0">
              <a:solidFill>
                <a:schemeClr val="bg1"/>
              </a:solidFill>
            </a:endParaRPr>
          </a:p>
        </p:txBody>
      </p:sp>
      <p:pic>
        <p:nvPicPr>
          <p:cNvPr id="16" name="Graphic 15">
            <a:extLst>
              <a:ext uri="{FF2B5EF4-FFF2-40B4-BE49-F238E27FC236}">
                <a16:creationId xmlns:a16="http://schemas.microsoft.com/office/drawing/2014/main" id="{C3A15831-F7A6-B886-22C3-954DF1AFA913}"/>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84363" y="213769"/>
            <a:ext cx="2286546" cy="275523"/>
          </a:xfrm>
          <a:prstGeom prst="rect">
            <a:avLst/>
          </a:prstGeom>
        </p:spPr>
      </p:pic>
      <p:sp>
        <p:nvSpPr>
          <p:cNvPr id="29" name="Content Placeholder 28">
            <a:extLst>
              <a:ext uri="{FF2B5EF4-FFF2-40B4-BE49-F238E27FC236}">
                <a16:creationId xmlns:a16="http://schemas.microsoft.com/office/drawing/2014/main" id="{718A305E-6783-A363-5BD9-0C436412861E}"/>
              </a:ext>
            </a:extLst>
          </p:cNvPr>
          <p:cNvSpPr>
            <a:spLocks noGrp="1"/>
          </p:cNvSpPr>
          <p:nvPr>
            <p:ph idx="18"/>
          </p:nvPr>
        </p:nvSpPr>
        <p:spPr>
          <a:xfrm>
            <a:off x="574675" y="218701"/>
            <a:ext cx="3495675" cy="334097"/>
          </a:xfrm>
        </p:spPr>
        <p:txBody>
          <a:bodyPr/>
          <a:lstStyle/>
          <a:p>
            <a:r>
              <a:rPr lang="cy-GB"/>
              <a:t>Cyflwyniad i’r gystadleuaeth</a:t>
            </a:r>
            <a:br>
              <a:rPr lang="cy-GB"/>
            </a:br>
            <a:endParaRPr lang="cy-GB"/>
          </a:p>
        </p:txBody>
      </p:sp>
      <p:sp>
        <p:nvSpPr>
          <p:cNvPr id="28" name="Title 27">
            <a:extLst>
              <a:ext uri="{FF2B5EF4-FFF2-40B4-BE49-F238E27FC236}">
                <a16:creationId xmlns:a16="http://schemas.microsoft.com/office/drawing/2014/main" id="{AE1775E9-5499-5BF7-16E9-BFC67B00B936}"/>
              </a:ext>
            </a:extLst>
          </p:cNvPr>
          <p:cNvSpPr>
            <a:spLocks noGrp="1"/>
          </p:cNvSpPr>
          <p:nvPr>
            <p:ph type="title"/>
          </p:nvPr>
        </p:nvSpPr>
        <p:spPr>
          <a:xfrm>
            <a:off x="574675" y="535214"/>
            <a:ext cx="5837500" cy="755725"/>
          </a:xfrm>
        </p:spPr>
        <p:txBody>
          <a:bodyPr/>
          <a:lstStyle/>
          <a:p>
            <a:r>
              <a:rPr lang="cy-GB" dirty="0"/>
              <a:t>Eich her</a:t>
            </a:r>
          </a:p>
        </p:txBody>
      </p:sp>
      <p:pic>
        <p:nvPicPr>
          <p:cNvPr id="4" name="Picture 3" descr="A white sheet of paper with black lines and text&#10;&#10;Description automatically generated">
            <a:extLst>
              <a:ext uri="{FF2B5EF4-FFF2-40B4-BE49-F238E27FC236}">
                <a16:creationId xmlns:a16="http://schemas.microsoft.com/office/drawing/2014/main" id="{EFF82D52-3475-AE16-EA21-A2A99737D4B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745392">
            <a:off x="6495543" y="1597299"/>
            <a:ext cx="3970636" cy="5617189"/>
          </a:xfrm>
          <a:prstGeom prst="rect">
            <a:avLst/>
          </a:prstGeom>
          <a:ln>
            <a:noFill/>
          </a:ln>
          <a:effectLst>
            <a:outerShdw blurRad="723900" dist="50800" dir="5400000" sx="112000" sy="112000" algn="ctr" rotWithShape="0">
              <a:srgbClr val="000000">
                <a:alpha val="6753"/>
              </a:srgbClr>
            </a:outerShdw>
          </a:effectLst>
        </p:spPr>
      </p:pic>
      <p:pic>
        <p:nvPicPr>
          <p:cNvPr id="2" name="Picture 1" descr="A banana with a face drawn on it&#10;&#10;Description automatically generated">
            <a:extLst>
              <a:ext uri="{FF2B5EF4-FFF2-40B4-BE49-F238E27FC236}">
                <a16:creationId xmlns:a16="http://schemas.microsoft.com/office/drawing/2014/main" id="{6B604A02-570E-4225-F508-607D98484850}"/>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237432" y="2362201"/>
            <a:ext cx="3066152" cy="4114800"/>
          </a:xfrm>
          <a:prstGeom prst="rect">
            <a:avLst/>
          </a:prstGeom>
        </p:spPr>
      </p:pic>
    </p:spTree>
    <p:extLst>
      <p:ext uri="{BB962C8B-B14F-4D97-AF65-F5344CB8AC3E}">
        <p14:creationId xmlns:p14="http://schemas.microsoft.com/office/powerpoint/2010/main" val="278945704"/>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tretch>
            <a:fillRect/>
          </a:stretch>
        </a:blipFill>
        <a:effectLst/>
      </p:bgPr>
    </p:bg>
    <p:spTree>
      <p:nvGrpSpPr>
        <p:cNvPr id="1" name="">
          <a:extLst>
            <a:ext uri="{FF2B5EF4-FFF2-40B4-BE49-F238E27FC236}">
              <a16:creationId xmlns:a16="http://schemas.microsoft.com/office/drawing/2014/main" id="{B3E79CB6-2799-3069-CF50-CBD2E51C3492}"/>
            </a:ext>
          </a:extLst>
        </p:cNvPr>
        <p:cNvGrpSpPr/>
        <p:nvPr/>
      </p:nvGrpSpPr>
      <p:grpSpPr>
        <a:xfrm>
          <a:off x="0" y="0"/>
          <a:ext cx="0" cy="0"/>
          <a:chOff x="0" y="0"/>
          <a:chExt cx="0" cy="0"/>
        </a:xfrm>
      </p:grpSpPr>
      <p:pic>
        <p:nvPicPr>
          <p:cNvPr id="8" name="Graphic 7">
            <a:extLst>
              <a:ext uri="{FF2B5EF4-FFF2-40B4-BE49-F238E27FC236}">
                <a16:creationId xmlns:a16="http://schemas.microsoft.com/office/drawing/2014/main" id="{0A469980-30C7-CA8A-471B-69B3AE51C9F2}"/>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84364" y="213769"/>
            <a:ext cx="2240363" cy="275523"/>
          </a:xfrm>
          <a:prstGeom prst="rect">
            <a:avLst/>
          </a:prstGeom>
        </p:spPr>
      </p:pic>
      <p:sp>
        <p:nvSpPr>
          <p:cNvPr id="13" name="Content Placeholder 12">
            <a:extLst>
              <a:ext uri="{FF2B5EF4-FFF2-40B4-BE49-F238E27FC236}">
                <a16:creationId xmlns:a16="http://schemas.microsoft.com/office/drawing/2014/main" id="{7010461E-2CC3-496E-9325-CED35024994F}"/>
              </a:ext>
            </a:extLst>
          </p:cNvPr>
          <p:cNvSpPr>
            <a:spLocks noGrp="1"/>
          </p:cNvSpPr>
          <p:nvPr>
            <p:ph idx="18"/>
          </p:nvPr>
        </p:nvSpPr>
        <p:spPr>
          <a:xfrm>
            <a:off x="574675" y="218701"/>
            <a:ext cx="3495675" cy="334097"/>
          </a:xfrm>
        </p:spPr>
        <p:txBody>
          <a:bodyPr/>
          <a:lstStyle/>
          <a:p>
            <a:r>
              <a:rPr lang="cy-GB" dirty="0">
                <a:solidFill>
                  <a:schemeClr val="accent2"/>
                </a:solidFill>
              </a:rPr>
              <a:t>Cyflwyniad i’r gystadleuaeth</a:t>
            </a:r>
          </a:p>
        </p:txBody>
      </p:sp>
      <p:sp>
        <p:nvSpPr>
          <p:cNvPr id="15" name="Title 14">
            <a:extLst>
              <a:ext uri="{FF2B5EF4-FFF2-40B4-BE49-F238E27FC236}">
                <a16:creationId xmlns:a16="http://schemas.microsoft.com/office/drawing/2014/main" id="{1BBDD6D3-9A56-9897-39E7-0C685AD27430}"/>
              </a:ext>
            </a:extLst>
          </p:cNvPr>
          <p:cNvSpPr>
            <a:spLocks noGrp="1"/>
          </p:cNvSpPr>
          <p:nvPr>
            <p:ph type="title"/>
          </p:nvPr>
        </p:nvSpPr>
        <p:spPr>
          <a:xfrm>
            <a:off x="574674" y="534988"/>
            <a:ext cx="6287943" cy="755650"/>
          </a:xfrm>
        </p:spPr>
        <p:txBody>
          <a:bodyPr/>
          <a:lstStyle/>
          <a:p>
            <a:r>
              <a:rPr lang="cy-GB" dirty="0"/>
              <a:t>Yn gyntaf, dewiswch rywbeth sydd mewn perygl o gael ei wastraffu</a:t>
            </a:r>
          </a:p>
        </p:txBody>
      </p:sp>
      <p:sp>
        <p:nvSpPr>
          <p:cNvPr id="14" name="Content Placeholder 8">
            <a:extLst>
              <a:ext uri="{FF2B5EF4-FFF2-40B4-BE49-F238E27FC236}">
                <a16:creationId xmlns:a16="http://schemas.microsoft.com/office/drawing/2014/main" id="{3464FBCA-B0E2-0222-91D0-678E3FE36066}"/>
              </a:ext>
            </a:extLst>
          </p:cNvPr>
          <p:cNvSpPr>
            <a:spLocks noGrp="1"/>
          </p:cNvSpPr>
          <p:nvPr>
            <p:ph idx="14"/>
          </p:nvPr>
        </p:nvSpPr>
        <p:spPr>
          <a:xfrm>
            <a:off x="574675" y="1658307"/>
            <a:ext cx="5381625" cy="1286600"/>
          </a:xfrm>
        </p:spPr>
        <p:txBody>
          <a:bodyPr/>
          <a:lstStyle/>
          <a:p>
            <a:r>
              <a:rPr lang="cy-GB" sz="1800" b="0" i="0" strike="noStrike" cap="none" spc="-10" baseline="0" dirty="0">
                <a:solidFill>
                  <a:srgbClr val="FFFFFF"/>
                </a:solidFill>
                <a:effectLst/>
                <a:latin typeface="Arial"/>
                <a:ea typeface="Arial"/>
                <a:cs typeface="Arial"/>
              </a:rPr>
              <a:t>Meddyliwch am ba eitem o fwyd sydd weithiau’n</a:t>
            </a:r>
            <a:br>
              <a:rPr lang="cy-GB" sz="1800" b="0" i="0" strike="noStrike" cap="none" spc="-10" baseline="0" dirty="0">
                <a:solidFill>
                  <a:srgbClr val="FFFFFF"/>
                </a:solidFill>
                <a:effectLst/>
                <a:latin typeface="Arial"/>
                <a:ea typeface="Arial"/>
                <a:cs typeface="Arial"/>
              </a:rPr>
            </a:br>
            <a:r>
              <a:rPr lang="cy-GB" sz="1800" b="0" i="0" strike="noStrike" cap="none" spc="-10" baseline="0" dirty="0">
                <a:solidFill>
                  <a:srgbClr val="FFFFFF"/>
                </a:solidFill>
                <a:effectLst/>
                <a:latin typeface="Arial"/>
                <a:ea typeface="Arial"/>
                <a:cs typeface="Arial"/>
              </a:rPr>
              <a:t>cael ei wastraffu yn eich cartref, neu gallech</a:t>
            </a:r>
            <a:br>
              <a:rPr lang="cy-GB" sz="1800" b="0" i="0" strike="noStrike" cap="none" spc="-10" baseline="0" dirty="0">
                <a:solidFill>
                  <a:srgbClr val="FFFFFF"/>
                </a:solidFill>
                <a:effectLst/>
                <a:latin typeface="Arial"/>
                <a:ea typeface="Arial"/>
                <a:cs typeface="Arial"/>
              </a:rPr>
            </a:br>
            <a:r>
              <a:rPr lang="cy-GB" sz="1800" b="0" i="0" strike="noStrike" cap="none" spc="-10" baseline="0" dirty="0">
                <a:solidFill>
                  <a:srgbClr val="FFFFFF"/>
                </a:solidFill>
                <a:effectLst/>
                <a:latin typeface="Arial"/>
                <a:ea typeface="Arial"/>
                <a:cs typeface="Arial"/>
              </a:rPr>
              <a:t>ddewis un o’r rhain a gaiff eu gwastraffu’n aml.</a:t>
            </a:r>
          </a:p>
        </p:txBody>
      </p:sp>
      <p:pic>
        <p:nvPicPr>
          <p:cNvPr id="16" name="Graphic 15">
            <a:extLst>
              <a:ext uri="{FF2B5EF4-FFF2-40B4-BE49-F238E27FC236}">
                <a16:creationId xmlns:a16="http://schemas.microsoft.com/office/drawing/2014/main" id="{504072C0-F90E-1C92-F75E-7F6D6BAF8BD0}"/>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28650" y="2060760"/>
            <a:ext cx="11049000" cy="2261491"/>
          </a:xfrm>
          <a:prstGeom prst="rect">
            <a:avLst/>
          </a:prstGeom>
        </p:spPr>
      </p:pic>
      <p:pic>
        <p:nvPicPr>
          <p:cNvPr id="17" name="Picture 16" descr="A vegetable with a face drawn on it&#10;&#10;Description automatically generated">
            <a:extLst>
              <a:ext uri="{FF2B5EF4-FFF2-40B4-BE49-F238E27FC236}">
                <a16:creationId xmlns:a16="http://schemas.microsoft.com/office/drawing/2014/main" id="{05E75E8E-A366-116C-CA1E-19E9F146CB6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25303" y="2699324"/>
            <a:ext cx="11432122" cy="4086374"/>
          </a:xfrm>
          <a:prstGeom prst="rect">
            <a:avLst/>
          </a:prstGeom>
        </p:spPr>
      </p:pic>
    </p:spTree>
    <p:extLst>
      <p:ext uri="{BB962C8B-B14F-4D97-AF65-F5344CB8AC3E}">
        <p14:creationId xmlns:p14="http://schemas.microsoft.com/office/powerpoint/2010/main" val="1742341697"/>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phic 22">
            <a:extLst>
              <a:ext uri="{FF2B5EF4-FFF2-40B4-BE49-F238E27FC236}">
                <a16:creationId xmlns:a16="http://schemas.microsoft.com/office/drawing/2014/main" id="{092DA1BA-23D9-C099-FFD4-B6FA6BE13DAE}"/>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4363" y="213769"/>
            <a:ext cx="2286546" cy="275523"/>
          </a:xfrm>
          <a:prstGeom prst="rect">
            <a:avLst/>
          </a:prstGeom>
        </p:spPr>
      </p:pic>
      <p:sp>
        <p:nvSpPr>
          <p:cNvPr id="9" name="Content Placeholder 8">
            <a:extLst>
              <a:ext uri="{FF2B5EF4-FFF2-40B4-BE49-F238E27FC236}">
                <a16:creationId xmlns:a16="http://schemas.microsoft.com/office/drawing/2014/main" id="{6F9466C1-1AE0-3DF6-C76D-0EC389AAD6AD}"/>
              </a:ext>
            </a:extLst>
          </p:cNvPr>
          <p:cNvSpPr>
            <a:spLocks noGrp="1"/>
          </p:cNvSpPr>
          <p:nvPr>
            <p:ph idx="18"/>
          </p:nvPr>
        </p:nvSpPr>
        <p:spPr>
          <a:xfrm>
            <a:off x="574675" y="218701"/>
            <a:ext cx="3495675" cy="334097"/>
          </a:xfrm>
        </p:spPr>
        <p:txBody>
          <a:bodyPr/>
          <a:lstStyle/>
          <a:p>
            <a:r>
              <a:rPr lang="cy-GB" dirty="0"/>
              <a:t>Cyflwyniad i’r gystadleuaeth</a:t>
            </a:r>
            <a:br>
              <a:rPr lang="cy-GB" dirty="0"/>
            </a:br>
            <a:endParaRPr lang="cy-GB" dirty="0"/>
          </a:p>
        </p:txBody>
      </p:sp>
      <p:sp>
        <p:nvSpPr>
          <p:cNvPr id="7" name="Title 6">
            <a:extLst>
              <a:ext uri="{FF2B5EF4-FFF2-40B4-BE49-F238E27FC236}">
                <a16:creationId xmlns:a16="http://schemas.microsoft.com/office/drawing/2014/main" id="{648E2A17-9148-874C-7A20-69EB2A71290F}"/>
              </a:ext>
            </a:extLst>
          </p:cNvPr>
          <p:cNvSpPr>
            <a:spLocks noGrp="1"/>
          </p:cNvSpPr>
          <p:nvPr>
            <p:ph type="title"/>
          </p:nvPr>
        </p:nvSpPr>
        <p:spPr>
          <a:xfrm>
            <a:off x="574675" y="535214"/>
            <a:ext cx="5837500" cy="755725"/>
          </a:xfrm>
        </p:spPr>
        <p:txBody>
          <a:bodyPr/>
          <a:lstStyle/>
          <a:p>
            <a:r>
              <a:rPr lang="cy-GB"/>
              <a:t>Nesaf, meddyliwch am ffyrdd cyffrous o’i ddefnyddio</a:t>
            </a:r>
          </a:p>
        </p:txBody>
      </p:sp>
      <p:pic>
        <p:nvPicPr>
          <p:cNvPr id="30" name="Graphic 29">
            <a:extLst>
              <a:ext uri="{FF2B5EF4-FFF2-40B4-BE49-F238E27FC236}">
                <a16:creationId xmlns:a16="http://schemas.microsoft.com/office/drawing/2014/main" id="{AC6992E3-0760-2F04-6FFC-41F1B2EC3CC6}"/>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74674" y="1658937"/>
            <a:ext cx="5381625" cy="4621211"/>
          </a:xfrm>
          <a:prstGeom prst="rect">
            <a:avLst/>
          </a:prstGeom>
        </p:spPr>
      </p:pic>
      <p:pic>
        <p:nvPicPr>
          <p:cNvPr id="31" name="Graphic 30">
            <a:extLst>
              <a:ext uri="{FF2B5EF4-FFF2-40B4-BE49-F238E27FC236}">
                <a16:creationId xmlns:a16="http://schemas.microsoft.com/office/drawing/2014/main" id="{48003DC2-FAC7-23FA-F693-7EFD83B72254}"/>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235700" y="1658938"/>
            <a:ext cx="5381624" cy="4621212"/>
          </a:xfrm>
          <a:prstGeom prst="rect">
            <a:avLst/>
          </a:prstGeom>
        </p:spPr>
      </p:pic>
      <p:sp>
        <p:nvSpPr>
          <p:cNvPr id="32" name="Content Placeholder 7">
            <a:extLst>
              <a:ext uri="{FF2B5EF4-FFF2-40B4-BE49-F238E27FC236}">
                <a16:creationId xmlns:a16="http://schemas.microsoft.com/office/drawing/2014/main" id="{A0622A13-A45C-3191-9B92-0A8DD825477A}"/>
              </a:ext>
            </a:extLst>
          </p:cNvPr>
          <p:cNvSpPr>
            <a:spLocks noGrp="1"/>
          </p:cNvSpPr>
          <p:nvPr>
            <p:ph idx="14"/>
          </p:nvPr>
        </p:nvSpPr>
        <p:spPr>
          <a:xfrm>
            <a:off x="574675" y="1658307"/>
            <a:ext cx="5381625" cy="1735968"/>
          </a:xfrm>
        </p:spPr>
        <p:txBody>
          <a:bodyPr/>
          <a:lstStyle/>
          <a:p>
            <a:r>
              <a:rPr lang="cy-GB" sz="1800" b="1" i="0" strike="noStrike" cap="none" spc="-10" baseline="0">
                <a:solidFill>
                  <a:srgbClr val="0D0802"/>
                </a:solidFill>
                <a:effectLst/>
                <a:latin typeface="Arial"/>
                <a:ea typeface="Arial"/>
                <a:cs typeface="Arial"/>
              </a:rPr>
              <a:t>Trafodwch syniadau ar gyfer rysetiau eraill</a:t>
            </a:r>
          </a:p>
          <a:p>
            <a:r>
              <a:rPr lang="cy-GB" sz="1800" b="1" i="0" strike="noStrike" cap="none" spc="-10" baseline="0">
                <a:solidFill>
                  <a:srgbClr val="0D0802"/>
                </a:solidFill>
                <a:effectLst/>
                <a:latin typeface="Arial"/>
                <a:ea typeface="Arial"/>
                <a:cs typeface="Arial"/>
              </a:rPr>
              <a:t>ar gyfer eich dewis o eitem.</a:t>
            </a:r>
          </a:p>
          <a:p>
            <a:endParaRPr lang="en-US" b="1"/>
          </a:p>
        </p:txBody>
      </p:sp>
      <p:sp>
        <p:nvSpPr>
          <p:cNvPr id="33" name="Content Placeholder 9">
            <a:extLst>
              <a:ext uri="{FF2B5EF4-FFF2-40B4-BE49-F238E27FC236}">
                <a16:creationId xmlns:a16="http://schemas.microsoft.com/office/drawing/2014/main" id="{05F539AF-5B66-D05A-2FEC-87C17D81E63C}"/>
              </a:ext>
            </a:extLst>
          </p:cNvPr>
          <p:cNvSpPr>
            <a:spLocks noGrp="1"/>
          </p:cNvSpPr>
          <p:nvPr>
            <p:ph idx="19"/>
          </p:nvPr>
        </p:nvSpPr>
        <p:spPr>
          <a:xfrm>
            <a:off x="6235700" y="1658307"/>
            <a:ext cx="5381625" cy="1735968"/>
          </a:xfrm>
        </p:spPr>
        <p:txBody>
          <a:bodyPr/>
          <a:lstStyle/>
          <a:p>
            <a:r>
              <a:rPr lang="cy-GB" sz="1800" b="0" i="0" strike="noStrike" cap="none" spc="-10" baseline="0" dirty="0">
                <a:solidFill>
                  <a:srgbClr val="0D0802"/>
                </a:solidFill>
                <a:effectLst/>
                <a:latin typeface="Arial"/>
                <a:ea typeface="Arial"/>
                <a:cs typeface="Arial"/>
              </a:rPr>
              <a:t>Edrychwch ar y </a:t>
            </a:r>
            <a:r>
              <a:rPr lang="cy-GB" sz="1800" b="1" i="0" u="sng" strike="noStrike" cap="none" spc="-10" baseline="0" dirty="0">
                <a:solidFill>
                  <a:srgbClr val="0D0802"/>
                </a:solidFill>
                <a:effectLst/>
                <a:uFill>
                  <a:solidFill>
                    <a:srgbClr val="0D0802"/>
                  </a:solidFill>
                </a:uFill>
                <a:latin typeface="Arial"/>
                <a:ea typeface="Arial"/>
                <a:cs typeface="Arial"/>
              </a:rPr>
              <a:t>Plât Bwyta’n Iach</a:t>
            </a:r>
            <a:r>
              <a:rPr lang="cy-GB" sz="1800" b="0" i="0" strike="noStrike" cap="none" spc="-10" baseline="0" dirty="0">
                <a:solidFill>
                  <a:srgbClr val="0D0802"/>
                </a:solidFill>
                <a:effectLst/>
                <a:latin typeface="Arial"/>
                <a:ea typeface="Arial"/>
                <a:cs typeface="Arial"/>
              </a:rPr>
              <a:t> i wneud </a:t>
            </a:r>
          </a:p>
          <a:p>
            <a:r>
              <a:rPr lang="cy-GB" sz="1800" b="0" i="0" strike="noStrike" cap="none" spc="-10" baseline="0" dirty="0">
                <a:solidFill>
                  <a:srgbClr val="0D0802"/>
                </a:solidFill>
                <a:effectLst/>
                <a:latin typeface="Arial"/>
                <a:ea typeface="Arial"/>
                <a:cs typeface="Arial"/>
              </a:rPr>
              <a:t>eich rysetiau mor gytbwys â phosibl.</a:t>
            </a:r>
          </a:p>
          <a:p>
            <a:endParaRPr lang="en-US" dirty="0"/>
          </a:p>
          <a:p>
            <a:endParaRPr lang="en-US" dirty="0"/>
          </a:p>
        </p:txBody>
      </p:sp>
      <p:sp>
        <p:nvSpPr>
          <p:cNvPr id="34" name="Content Placeholder 11">
            <a:extLst>
              <a:ext uri="{FF2B5EF4-FFF2-40B4-BE49-F238E27FC236}">
                <a16:creationId xmlns:a16="http://schemas.microsoft.com/office/drawing/2014/main" id="{B0E5E046-57F8-FC5B-D7C4-D128C04890B3}"/>
              </a:ext>
            </a:extLst>
          </p:cNvPr>
          <p:cNvSpPr txBox="1">
            <a:spLocks/>
          </p:cNvSpPr>
          <p:nvPr/>
        </p:nvSpPr>
        <p:spPr>
          <a:xfrm>
            <a:off x="6235700" y="3649152"/>
            <a:ext cx="5381625" cy="2630998"/>
          </a:xfrm>
          <a:prstGeom prst="rect">
            <a:avLst/>
          </a:prstGeom>
        </p:spPr>
        <p:txBody>
          <a:bodyPr vert="horz" lIns="180000" tIns="180000" rIns="180000" bIns="180000" rtlCol="0" anchor="b" anchorCtr="0">
            <a:noAutofit/>
          </a:bodyPr>
          <a:lstStyle>
            <a:lvl1pPr marL="0" indent="0" algn="l" defTabSz="914400" rtl="0" eaLnBrk="1" latinLnBrk="0" hangingPunct="1">
              <a:lnSpc>
                <a:spcPct val="110000"/>
              </a:lnSpc>
              <a:spcBef>
                <a:spcPct val="0"/>
              </a:spcBef>
              <a:spcAft>
                <a:spcPct val="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3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ct val="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3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b="1" u="sng">
                <a:solidFill>
                  <a:srgbClr val="0D0802"/>
                </a:solidFill>
                <a:uFill>
                  <a:solidFill>
                    <a:srgbClr val="0D0802"/>
                  </a:solidFill>
                </a:uFill>
                <a:latin typeface="Arial"/>
                <a:ea typeface="Arial"/>
                <a:cs typeface="Arial"/>
              </a:rPr>
              <a:t>Dal i fod angen syniadau?</a:t>
            </a:r>
            <a:r>
              <a:rPr lang="cy-GB" b="1">
                <a:solidFill>
                  <a:srgbClr val="0D0802"/>
                </a:solidFill>
                <a:uFill>
                  <a:solidFill>
                    <a:srgbClr val="0D0802"/>
                  </a:solidFill>
                </a:uFill>
                <a:latin typeface="Arial"/>
                <a:ea typeface="Arial"/>
                <a:cs typeface="Arial"/>
              </a:rPr>
              <a:t> </a:t>
            </a:r>
            <a:r>
              <a:rPr lang="cy-GB" b="1">
                <a:solidFill>
                  <a:srgbClr val="0D0802"/>
                </a:solidFill>
                <a:latin typeface="Arial"/>
                <a:ea typeface="Arial"/>
                <a:cs typeface="Arial"/>
              </a:rPr>
              <a:t>Gallwch addasu un o’n rysetiau o oriel ysbrydoliaeth Bydd Wych!</a:t>
            </a:r>
            <a:endParaRPr lang="cy-GB" b="1" dirty="0">
              <a:solidFill>
                <a:srgbClr val="0D0802"/>
              </a:solidFill>
              <a:latin typeface="Arial"/>
              <a:ea typeface="Arial"/>
              <a:cs typeface="Arial"/>
            </a:endParaRPr>
          </a:p>
        </p:txBody>
      </p:sp>
      <p:pic>
        <p:nvPicPr>
          <p:cNvPr id="35" name="Picture 34" descr="A potato with a face drawn on it&#10;&#10;Description automatically generated">
            <a:extLst>
              <a:ext uri="{FF2B5EF4-FFF2-40B4-BE49-F238E27FC236}">
                <a16:creationId xmlns:a16="http://schemas.microsoft.com/office/drawing/2014/main" id="{DCBAC0FA-BDA5-A54A-C9C9-9712DE918438}"/>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949649" y="2526291"/>
            <a:ext cx="4631674" cy="3753857"/>
          </a:xfrm>
          <a:prstGeom prst="rect">
            <a:avLst/>
          </a:prstGeom>
        </p:spPr>
      </p:pic>
      <p:pic>
        <p:nvPicPr>
          <p:cNvPr id="36" name="Picture 35" descr="A diagram of food items&#10;&#10;Description automatically generated">
            <a:extLst>
              <a:ext uri="{FF2B5EF4-FFF2-40B4-BE49-F238E27FC236}">
                <a16:creationId xmlns:a16="http://schemas.microsoft.com/office/drawing/2014/main" id="{6D6DA47A-2E7B-5DAB-B91D-6ACA3EBA3755}"/>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810375" y="2360770"/>
            <a:ext cx="4242695" cy="3294607"/>
          </a:xfrm>
          <a:prstGeom prst="rect">
            <a:avLst/>
          </a:prstGeom>
        </p:spPr>
      </p:pic>
    </p:spTree>
    <p:extLst>
      <p:ext uri="{BB962C8B-B14F-4D97-AF65-F5344CB8AC3E}">
        <p14:creationId xmlns:p14="http://schemas.microsoft.com/office/powerpoint/2010/main" val="1438716060"/>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6A8579-7128-BF82-109F-9B5074E4A96C}"/>
            </a:ext>
          </a:extLst>
        </p:cNvPr>
        <p:cNvGrpSpPr/>
        <p:nvPr/>
      </p:nvGrpSpPr>
      <p:grpSpPr>
        <a:xfrm>
          <a:off x="0" y="0"/>
          <a:ext cx="0" cy="0"/>
          <a:chOff x="0" y="0"/>
          <a:chExt cx="0" cy="0"/>
        </a:xfrm>
      </p:grpSpPr>
      <p:pic>
        <p:nvPicPr>
          <p:cNvPr id="17" name="Graphic 16">
            <a:extLst>
              <a:ext uri="{FF2B5EF4-FFF2-40B4-BE49-F238E27FC236}">
                <a16:creationId xmlns:a16="http://schemas.microsoft.com/office/drawing/2014/main" id="{6D3D3AE8-3738-D8E3-7F0C-6D232B6434EE}"/>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4363" y="213769"/>
            <a:ext cx="2286546" cy="275523"/>
          </a:xfrm>
          <a:prstGeom prst="rect">
            <a:avLst/>
          </a:prstGeom>
        </p:spPr>
      </p:pic>
      <p:sp>
        <p:nvSpPr>
          <p:cNvPr id="7" name="Title 6">
            <a:extLst>
              <a:ext uri="{FF2B5EF4-FFF2-40B4-BE49-F238E27FC236}">
                <a16:creationId xmlns:a16="http://schemas.microsoft.com/office/drawing/2014/main" id="{0CFD4E5A-9835-91C1-8640-B2AD3D55C58C}"/>
              </a:ext>
            </a:extLst>
          </p:cNvPr>
          <p:cNvSpPr>
            <a:spLocks noGrp="1"/>
          </p:cNvSpPr>
          <p:nvPr>
            <p:ph type="title"/>
          </p:nvPr>
        </p:nvSpPr>
        <p:spPr>
          <a:xfrm>
            <a:off x="574675" y="534988"/>
            <a:ext cx="5837238" cy="755650"/>
          </a:xfrm>
        </p:spPr>
        <p:txBody>
          <a:bodyPr/>
          <a:lstStyle/>
          <a:p>
            <a:r>
              <a:rPr lang="cy-GB" dirty="0"/>
              <a:t>Yn olaf, crëwch eich poster</a:t>
            </a:r>
            <a:br>
              <a:rPr lang="cy-GB" dirty="0"/>
            </a:br>
            <a:r>
              <a:rPr lang="cy-GB" dirty="0"/>
              <a:t>a’i rannu gyda ni! </a:t>
            </a:r>
          </a:p>
        </p:txBody>
      </p:sp>
      <p:sp>
        <p:nvSpPr>
          <p:cNvPr id="21" name="Content Placeholder 20">
            <a:extLst>
              <a:ext uri="{FF2B5EF4-FFF2-40B4-BE49-F238E27FC236}">
                <a16:creationId xmlns:a16="http://schemas.microsoft.com/office/drawing/2014/main" id="{27BE7CB7-C331-CBAF-7A1C-AAB1652F0F2A}"/>
              </a:ext>
            </a:extLst>
          </p:cNvPr>
          <p:cNvSpPr>
            <a:spLocks noGrp="1"/>
          </p:cNvSpPr>
          <p:nvPr>
            <p:ph idx="18"/>
          </p:nvPr>
        </p:nvSpPr>
        <p:spPr/>
        <p:txBody>
          <a:bodyPr/>
          <a:lstStyle/>
          <a:p>
            <a:r>
              <a:rPr lang="en-US" dirty="0" err="1"/>
              <a:t>Cyflwyniad</a:t>
            </a:r>
            <a:r>
              <a:rPr lang="en-US" dirty="0"/>
              <a:t> </a:t>
            </a:r>
            <a:r>
              <a:rPr lang="en-US" dirty="0" err="1"/>
              <a:t>i’r</a:t>
            </a:r>
            <a:r>
              <a:rPr lang="en-US" dirty="0"/>
              <a:t> </a:t>
            </a:r>
            <a:r>
              <a:rPr lang="en-US" dirty="0" err="1"/>
              <a:t>gystadleuaeth</a:t>
            </a:r>
            <a:br>
              <a:rPr lang="en-US" dirty="0"/>
            </a:br>
            <a:endParaRPr lang="en-US" dirty="0"/>
          </a:p>
          <a:p>
            <a:endParaRPr lang="en-US" dirty="0"/>
          </a:p>
          <a:p>
            <a:endParaRPr lang="en-US" dirty="0"/>
          </a:p>
        </p:txBody>
      </p:sp>
      <p:pic>
        <p:nvPicPr>
          <p:cNvPr id="34" name="Graphic 33">
            <a:extLst>
              <a:ext uri="{FF2B5EF4-FFF2-40B4-BE49-F238E27FC236}">
                <a16:creationId xmlns:a16="http://schemas.microsoft.com/office/drawing/2014/main" id="{49A6D28A-E37E-CDB1-8686-5228740818CA}"/>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flipH="1">
            <a:off x="4351337" y="1658938"/>
            <a:ext cx="3495676" cy="4217426"/>
          </a:xfrm>
          <a:prstGeom prst="rect">
            <a:avLst/>
          </a:prstGeom>
        </p:spPr>
      </p:pic>
      <p:pic>
        <p:nvPicPr>
          <p:cNvPr id="35" name="Graphic 34">
            <a:extLst>
              <a:ext uri="{FF2B5EF4-FFF2-40B4-BE49-F238E27FC236}">
                <a16:creationId xmlns:a16="http://schemas.microsoft.com/office/drawing/2014/main" id="{F6DD1CB5-00FF-35A9-851C-22A6170FE39F}"/>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rot="10800000">
            <a:off x="574674" y="1658938"/>
            <a:ext cx="3495676" cy="4217426"/>
          </a:xfrm>
          <a:prstGeom prst="rect">
            <a:avLst/>
          </a:prstGeom>
        </p:spPr>
      </p:pic>
      <p:pic>
        <p:nvPicPr>
          <p:cNvPr id="36" name="Graphic 35">
            <a:extLst>
              <a:ext uri="{FF2B5EF4-FFF2-40B4-BE49-F238E27FC236}">
                <a16:creationId xmlns:a16="http://schemas.microsoft.com/office/drawing/2014/main" id="{7CF55E34-7A1C-FB07-2388-B8FA5C04038F}"/>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8128001" y="1658938"/>
            <a:ext cx="3495675" cy="4217427"/>
          </a:xfrm>
          <a:prstGeom prst="rect">
            <a:avLst/>
          </a:prstGeom>
        </p:spPr>
      </p:pic>
      <p:sp>
        <p:nvSpPr>
          <p:cNvPr id="37" name="Content Placeholder 7">
            <a:extLst>
              <a:ext uri="{FF2B5EF4-FFF2-40B4-BE49-F238E27FC236}">
                <a16:creationId xmlns:a16="http://schemas.microsoft.com/office/drawing/2014/main" id="{721AD407-5A15-4110-62FD-A279F1B5D9A8}"/>
              </a:ext>
            </a:extLst>
          </p:cNvPr>
          <p:cNvSpPr>
            <a:spLocks noGrp="1"/>
          </p:cNvSpPr>
          <p:nvPr>
            <p:ph idx="1"/>
          </p:nvPr>
        </p:nvSpPr>
        <p:spPr>
          <a:xfrm>
            <a:off x="574675" y="1684337"/>
            <a:ext cx="3495675" cy="3144032"/>
          </a:xfrm>
        </p:spPr>
        <p:txBody>
          <a:bodyPr/>
          <a:lstStyle/>
          <a:p>
            <a:r>
              <a:rPr lang="cy-GB" sz="1800" b="0" i="0" strike="noStrike" cap="none" spc="-10" baseline="0" dirty="0">
                <a:effectLst/>
                <a:latin typeface="Arial"/>
                <a:ea typeface="Arial"/>
                <a:cs typeface="Arial"/>
              </a:rPr>
              <a:t>Gofynnwch i riant neu</a:t>
            </a:r>
            <a:br>
              <a:rPr lang="cy-GB" sz="1800" b="0" i="0" strike="noStrike" cap="none" spc="-10" baseline="0" dirty="0">
                <a:effectLst/>
                <a:latin typeface="Arial"/>
                <a:ea typeface="Arial"/>
                <a:cs typeface="Arial"/>
              </a:rPr>
            </a:br>
            <a:r>
              <a:rPr lang="cy-GB" sz="1800" b="0" i="0" strike="noStrike" cap="none" spc="-10" baseline="0" dirty="0">
                <a:effectLst/>
                <a:latin typeface="Arial"/>
                <a:ea typeface="Arial"/>
                <a:cs typeface="Arial"/>
              </a:rPr>
              <a:t>ofalwr fynd i </a:t>
            </a:r>
            <a:r>
              <a:rPr lang="cy-GB" sz="1600" b="1" i="0" strike="noStrike" cap="none" spc="-10" baseline="0" dirty="0">
                <a:effectLst/>
                <a:latin typeface="Arial"/>
                <a:ea typeface="Arial"/>
                <a:cs typeface="Arial"/>
                <a:hlinkClick r:id="rId11">
                  <a:extLst>
                    <a:ext uri="{A12FA001-AC4F-418D-AE19-62706E023703}">
                      <ahyp:hlinkClr xmlns:ahyp="http://schemas.microsoft.com/office/drawing/2018/hyperlinkcolor" val="tx"/>
                    </a:ext>
                  </a:extLst>
                </a:hlinkClick>
              </a:rPr>
              <a:t>www.cymruynailgylchu.org.uk/</a:t>
            </a:r>
            <a:br>
              <a:rPr sz="1600" dirty="0">
                <a:hlinkClick r:id="rId11">
                  <a:extLst>
                    <a:ext uri="{A12FA001-AC4F-418D-AE19-62706E023703}">
                      <ahyp:hlinkClr xmlns:ahyp="http://schemas.microsoft.com/office/drawing/2018/hyperlinkcolor" val="tx"/>
                    </a:ext>
                  </a:extLst>
                </a:hlinkClick>
              </a:rPr>
            </a:br>
            <a:r>
              <a:rPr lang="cy-GB" sz="1600" b="1" i="0" strike="noStrike" cap="none" spc="-10" baseline="0" dirty="0">
                <a:effectLst/>
                <a:latin typeface="Arial"/>
                <a:ea typeface="Arial"/>
                <a:cs typeface="Arial"/>
                <a:hlinkClick r:id="rId11">
                  <a:extLst>
                    <a:ext uri="{A12FA001-AC4F-418D-AE19-62706E023703}">
                      <ahyp:hlinkClr xmlns:ahyp="http://schemas.microsoft.com/office/drawing/2018/hyperlinkcolor" val="tx"/>
                    </a:ext>
                  </a:extLst>
                </a:hlinkClick>
              </a:rPr>
              <a:t>teuluoedd</a:t>
            </a:r>
            <a:r>
              <a:rPr lang="cy-GB" sz="1800" b="0" i="0" strike="noStrike" cap="none" spc="-10" baseline="0" dirty="0">
                <a:effectLst/>
                <a:latin typeface="Arial"/>
                <a:ea typeface="Arial"/>
                <a:cs typeface="Arial"/>
              </a:rPr>
              <a:t> ac anfon ffotograff </a:t>
            </a:r>
            <a:r>
              <a:rPr lang="cy-GB" b="0" i="0" strike="noStrike" cap="none" spc="-10" baseline="0" dirty="0">
                <a:effectLst/>
                <a:latin typeface="Arial"/>
                <a:ea typeface="Arial"/>
                <a:cs typeface="Arial"/>
              </a:rPr>
              <a:t>o’ch</a:t>
            </a:r>
            <a:r>
              <a:rPr lang="cy-GB" sz="1800" b="0" i="0" strike="noStrike" cap="none" spc="-10" baseline="0" dirty="0">
                <a:effectLst/>
                <a:latin typeface="Arial"/>
                <a:ea typeface="Arial"/>
                <a:cs typeface="Arial"/>
              </a:rPr>
              <a:t> rysáit</a:t>
            </a:r>
          </a:p>
        </p:txBody>
      </p:sp>
      <p:sp>
        <p:nvSpPr>
          <p:cNvPr id="38" name="Content Placeholder 9">
            <a:extLst>
              <a:ext uri="{FF2B5EF4-FFF2-40B4-BE49-F238E27FC236}">
                <a16:creationId xmlns:a16="http://schemas.microsoft.com/office/drawing/2014/main" id="{F646C4E3-E7CF-1B0E-079D-EF10228EB0BD}"/>
              </a:ext>
            </a:extLst>
          </p:cNvPr>
          <p:cNvSpPr txBox="1">
            <a:spLocks/>
          </p:cNvSpPr>
          <p:nvPr/>
        </p:nvSpPr>
        <p:spPr>
          <a:xfrm>
            <a:off x="8128001" y="1684337"/>
            <a:ext cx="3495675" cy="3144032"/>
          </a:xfrm>
          <a:prstGeom prst="rect">
            <a:avLst/>
          </a:prstGeom>
        </p:spPr>
        <p:txBody>
          <a:bodyPr vert="horz" lIns="180000" tIns="144000" rIns="144000" bIns="144000" rtlCol="0" anchor="t" anchorCtr="0">
            <a:noAutofit/>
          </a:bodyPr>
          <a:lstStyle>
            <a:lvl1pPr marL="0" indent="0" algn="l" defTabSz="914400" rtl="0" eaLnBrk="1" latinLnBrk="0" hangingPunct="1">
              <a:lnSpc>
                <a:spcPct val="110000"/>
              </a:lnSpc>
              <a:spcBef>
                <a:spcPct val="0"/>
              </a:spcBef>
              <a:spcAft>
                <a:spcPts val="9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6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6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6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dirty="0">
                <a:latin typeface="Arial"/>
                <a:ea typeface="Arial"/>
                <a:cs typeface="Arial"/>
              </a:rPr>
              <a:t>Rhowch gynnig arni heddiw am gyfle i ennill gwobrau gwych:</a:t>
            </a:r>
          </a:p>
          <a:p>
            <a:pPr marL="285750" indent="-285750">
              <a:buFont typeface="Arial" panose="020B0604020202020204" pitchFamily="34" charset="0"/>
              <a:buChar char="•"/>
            </a:pPr>
            <a:r>
              <a:rPr lang="cy-GB" dirty="0">
                <a:latin typeface="Arial"/>
                <a:ea typeface="Arial"/>
                <a:cs typeface="Arial"/>
              </a:rPr>
              <a:t>Hamper gwerth £50 yn llawn o’ch hoff fwyd iach ar gyfer</a:t>
            </a:r>
            <a:br>
              <a:rPr lang="cy-GB" dirty="0">
                <a:latin typeface="Arial"/>
                <a:ea typeface="Arial"/>
                <a:cs typeface="Arial"/>
              </a:rPr>
            </a:br>
            <a:br>
              <a:rPr lang="cy-GB" dirty="0">
                <a:latin typeface="Arial"/>
                <a:ea typeface="Arial"/>
                <a:cs typeface="Arial"/>
              </a:rPr>
            </a:br>
            <a:r>
              <a:rPr lang="cy-GB" dirty="0">
                <a:latin typeface="Arial"/>
                <a:ea typeface="Arial"/>
                <a:cs typeface="Arial"/>
              </a:rPr>
              <a:t>eich teulu. </a:t>
            </a:r>
          </a:p>
          <a:p>
            <a:endParaRPr lang="en-US" dirty="0"/>
          </a:p>
          <a:p>
            <a:endParaRPr lang="en-US" dirty="0"/>
          </a:p>
          <a:p>
            <a:endParaRPr lang="en-US" dirty="0"/>
          </a:p>
          <a:p>
            <a:pPr marL="285750" indent="-285750">
              <a:buFont typeface="Arial" panose="020B0604020202020204" pitchFamily="34" charset="0"/>
              <a:buChar char="•"/>
            </a:pPr>
            <a:r>
              <a:rPr lang="cy-GB" dirty="0">
                <a:latin typeface="Arial"/>
                <a:ea typeface="Arial"/>
                <a:cs typeface="Arial"/>
              </a:rPr>
              <a:t>Gwerth £50 o lyfrau ar gyfer eich ysgol</a:t>
            </a:r>
            <a:endParaRPr lang="en-US" b="1" u="sng" dirty="0"/>
          </a:p>
        </p:txBody>
      </p:sp>
      <p:sp>
        <p:nvSpPr>
          <p:cNvPr id="39" name="Content Placeholder 14">
            <a:extLst>
              <a:ext uri="{FF2B5EF4-FFF2-40B4-BE49-F238E27FC236}">
                <a16:creationId xmlns:a16="http://schemas.microsoft.com/office/drawing/2014/main" id="{5FB0A6DD-C95E-6059-6E61-49C626DE0A3B}"/>
              </a:ext>
            </a:extLst>
          </p:cNvPr>
          <p:cNvSpPr txBox="1">
            <a:spLocks/>
          </p:cNvSpPr>
          <p:nvPr/>
        </p:nvSpPr>
        <p:spPr>
          <a:xfrm>
            <a:off x="4351338" y="1684337"/>
            <a:ext cx="3495675" cy="3144032"/>
          </a:xfrm>
          <a:prstGeom prst="rect">
            <a:avLst/>
          </a:prstGeom>
        </p:spPr>
        <p:txBody>
          <a:bodyPr vert="horz" lIns="180000" tIns="144000" rIns="144000" bIns="144000" rtlCol="0" anchor="t" anchorCtr="0">
            <a:noAutofit/>
          </a:bodyPr>
          <a:lstStyle>
            <a:lvl1pPr marL="0" indent="0" algn="l" defTabSz="914400" rtl="0" eaLnBrk="1" latinLnBrk="0" hangingPunct="1">
              <a:lnSpc>
                <a:spcPct val="110000"/>
              </a:lnSpc>
              <a:spcBef>
                <a:spcPct val="0"/>
              </a:spcBef>
              <a:spcAft>
                <a:spcPts val="9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6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6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6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a:solidFill>
                  <a:srgbClr val="0D0802"/>
                </a:solidFill>
                <a:latin typeface="Arial"/>
                <a:ea typeface="Arial"/>
                <a:cs typeface="Arial"/>
              </a:rPr>
              <a:t>Os ewch chi ati i wneud eich rysáit go iawn,</a:t>
            </a:r>
            <a:r>
              <a:rPr lang="cy-GB" b="1">
                <a:solidFill>
                  <a:srgbClr val="0D0802"/>
                </a:solidFill>
                <a:latin typeface="Arial"/>
                <a:ea typeface="Arial"/>
                <a:cs typeface="Arial"/>
              </a:rPr>
              <a:t> anfonwch ffotograff i ni</a:t>
            </a:r>
            <a:r>
              <a:rPr lang="cy-GB">
                <a:solidFill>
                  <a:srgbClr val="0D0802"/>
                </a:solidFill>
                <a:latin typeface="Arial"/>
                <a:ea typeface="Arial"/>
                <a:cs typeface="Arial"/>
              </a:rPr>
              <a:t>! (dewisol)</a:t>
            </a:r>
            <a:endParaRPr lang="cy-GB" dirty="0">
              <a:solidFill>
                <a:srgbClr val="0D0802"/>
              </a:solidFill>
              <a:latin typeface="Arial"/>
              <a:ea typeface="Arial"/>
              <a:cs typeface="Arial"/>
            </a:endParaRPr>
          </a:p>
        </p:txBody>
      </p:sp>
      <p:sp>
        <p:nvSpPr>
          <p:cNvPr id="40" name="Content Placeholder 13">
            <a:extLst>
              <a:ext uri="{FF2B5EF4-FFF2-40B4-BE49-F238E27FC236}">
                <a16:creationId xmlns:a16="http://schemas.microsoft.com/office/drawing/2014/main" id="{4DA3065B-2A47-B1EC-3528-B05789AC3476}"/>
              </a:ext>
            </a:extLst>
          </p:cNvPr>
          <p:cNvSpPr txBox="1">
            <a:spLocks/>
          </p:cNvSpPr>
          <p:nvPr/>
        </p:nvSpPr>
        <p:spPr>
          <a:xfrm>
            <a:off x="574675" y="5779328"/>
            <a:ext cx="7272338" cy="553738"/>
          </a:xfrm>
          <a:prstGeom prst="rect">
            <a:avLst/>
          </a:prstGeom>
        </p:spPr>
        <p:txBody>
          <a:bodyPr vert="horz" lIns="0" tIns="0" rIns="0" bIns="0" rtlCol="0" anchor="t" anchorCtr="0">
            <a:noAutofit/>
          </a:bodyPr>
          <a:lstStyle>
            <a:lvl1pPr marL="0" indent="0" algn="l" defTabSz="914400" rtl="0" eaLnBrk="1" latinLnBrk="0" hangingPunct="1">
              <a:lnSpc>
                <a:spcPct val="110000"/>
              </a:lnSpc>
              <a:spcBef>
                <a:spcPct val="0"/>
              </a:spcBef>
              <a:spcAft>
                <a:spcPct val="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2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20" baseline="0">
                <a:solidFill>
                  <a:schemeClr val="tx1"/>
                </a:solidFill>
                <a:latin typeface="Arial" panose="020B0604020202020204" pitchFamily="34" charset="0"/>
                <a:ea typeface="+mn-ea"/>
                <a:cs typeface="+mn-cs"/>
              </a:defRPr>
            </a:lvl3pPr>
            <a:lvl4pPr marL="172800" indent="-172800" algn="l" defTabSz="914400" rtl="0" eaLnBrk="1" latinLnBrk="0" hangingPunct="1">
              <a:lnSpc>
                <a:spcPct val="120000"/>
              </a:lnSpc>
              <a:spcBef>
                <a:spcPct val="0"/>
              </a:spcBef>
              <a:spcAft>
                <a:spcPts val="1200"/>
              </a:spcAft>
              <a:buFont typeface="Apple Symbols" panose="02000000000000000000" pitchFamily="2" charset="-79"/>
              <a:buChar char="⎻"/>
              <a:defRPr sz="1200" b="0" i="0" kern="1200" spc="-2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p>
          <a:p>
            <a:r>
              <a:rPr lang="cy-GB">
                <a:solidFill>
                  <a:srgbClr val="0D0802"/>
                </a:solidFill>
                <a:latin typeface="Arial"/>
                <a:ea typeface="Arial"/>
                <a:cs typeface="Arial"/>
              </a:rPr>
              <a:t>Dyddiad cau’r gystadleuaeth yw </a:t>
            </a:r>
            <a:r>
              <a:rPr lang="cy-GB" b="1">
                <a:solidFill>
                  <a:srgbClr val="0D0802"/>
                </a:solidFill>
                <a:latin typeface="Arial"/>
                <a:ea typeface="Arial"/>
                <a:cs typeface="Arial"/>
              </a:rPr>
              <a:t>30 Ebrill 2024</a:t>
            </a:r>
            <a:endParaRPr lang="cy-GB" dirty="0">
              <a:solidFill>
                <a:srgbClr val="0D0802"/>
              </a:solidFill>
              <a:latin typeface="Arial"/>
              <a:ea typeface="Arial"/>
              <a:cs typeface="Arial"/>
            </a:endParaRPr>
          </a:p>
        </p:txBody>
      </p:sp>
      <p:pic>
        <p:nvPicPr>
          <p:cNvPr id="41" name="Picture 40" descr="A paper with writing on it&#10;&#10;Description automatically generated">
            <a:extLst>
              <a:ext uri="{FF2B5EF4-FFF2-40B4-BE49-F238E27FC236}">
                <a16:creationId xmlns:a16="http://schemas.microsoft.com/office/drawing/2014/main" id="{0772278A-C193-1D4A-144F-8EDAE6E02CCE}"/>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1580925" y="2737602"/>
            <a:ext cx="2918523" cy="3712422"/>
          </a:xfrm>
          <a:prstGeom prst="rect">
            <a:avLst/>
          </a:prstGeom>
        </p:spPr>
      </p:pic>
      <p:pic>
        <p:nvPicPr>
          <p:cNvPr id="2" name="Picture 1" descr="A box of food in a basket&#10;&#10;Description automatically generated">
            <a:extLst>
              <a:ext uri="{FF2B5EF4-FFF2-40B4-BE49-F238E27FC236}">
                <a16:creationId xmlns:a16="http://schemas.microsoft.com/office/drawing/2014/main" id="{BFABF6CC-5C16-12A6-8BCA-524220DD8CA5}"/>
              </a:ext>
            </a:extLst>
          </p:cNvPr>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rot="21356333">
            <a:off x="7991847" y="3331230"/>
            <a:ext cx="2332508" cy="1548518"/>
          </a:xfrm>
          <a:prstGeom prst="rect">
            <a:avLst/>
          </a:prstGeom>
          <a:effectLst>
            <a:outerShdw blurRad="231803" dist="50800" dir="5400000" sx="108000" sy="108000" algn="ctr" rotWithShape="0">
              <a:srgbClr val="000000">
                <a:alpha val="16000"/>
              </a:srgbClr>
            </a:outerShdw>
          </a:effectLst>
        </p:spPr>
      </p:pic>
      <p:grpSp>
        <p:nvGrpSpPr>
          <p:cNvPr id="3" name="Group 2">
            <a:extLst>
              <a:ext uri="{FF2B5EF4-FFF2-40B4-BE49-F238E27FC236}">
                <a16:creationId xmlns:a16="http://schemas.microsoft.com/office/drawing/2014/main" id="{3FBE056C-5E67-4AD6-4EBA-3342311A9A20}"/>
              </a:ext>
            </a:extLst>
          </p:cNvPr>
          <p:cNvGrpSpPr/>
          <p:nvPr/>
        </p:nvGrpSpPr>
        <p:grpSpPr>
          <a:xfrm>
            <a:off x="10413413" y="3406462"/>
            <a:ext cx="1087274" cy="1236363"/>
            <a:chOff x="10474325" y="3498838"/>
            <a:chExt cx="1087274" cy="1236363"/>
          </a:xfrm>
        </p:grpSpPr>
        <p:pic>
          <p:nvPicPr>
            <p:cNvPr id="4" name="Picture 3" descr="A close up of a logo&#10;&#10;Description automatically generated">
              <a:extLst>
                <a:ext uri="{FF2B5EF4-FFF2-40B4-BE49-F238E27FC236}">
                  <a16:creationId xmlns:a16="http://schemas.microsoft.com/office/drawing/2014/main" id="{ECB5CEAD-5AD8-1C1A-1305-16AE797BD63A}"/>
                </a:ext>
              </a:extLst>
            </p:cNvPr>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a:off x="10589722" y="3498838"/>
              <a:ext cx="891078" cy="757664"/>
            </a:xfrm>
            <a:prstGeom prst="rect">
              <a:avLst/>
            </a:prstGeom>
          </p:spPr>
        </p:pic>
        <p:pic>
          <p:nvPicPr>
            <p:cNvPr id="5" name="Picture 4" descr="A close up of a logo&#10;&#10;Description automatically generated">
              <a:extLst>
                <a:ext uri="{FF2B5EF4-FFF2-40B4-BE49-F238E27FC236}">
                  <a16:creationId xmlns:a16="http://schemas.microsoft.com/office/drawing/2014/main" id="{B271AE8B-DB90-26F5-1AF2-45A53A3F7D74}"/>
                </a:ext>
              </a:extLst>
            </p:cNvPr>
            <p:cNvPicPr>
              <a:picLocks noChangeAspect="1"/>
            </p:cNvPicPr>
            <p:nvPr/>
          </p:nvPicPr>
          <p:blipFill rotWithShape="1">
            <a:blip r:embed="rId15" cstate="email">
              <a:extLst>
                <a:ext uri="{28A0092B-C50C-407E-A947-70E740481C1C}">
                  <a14:useLocalDpi xmlns:a14="http://schemas.microsoft.com/office/drawing/2010/main"/>
                </a:ext>
              </a:extLst>
            </a:blip>
            <a:srcRect/>
            <a:stretch/>
          </p:blipFill>
          <p:spPr>
            <a:xfrm>
              <a:off x="10474325" y="4231720"/>
              <a:ext cx="1087274" cy="503481"/>
            </a:xfrm>
            <a:prstGeom prst="rect">
              <a:avLst/>
            </a:prstGeom>
          </p:spPr>
        </p:pic>
      </p:grpSp>
      <p:pic>
        <p:nvPicPr>
          <p:cNvPr id="6" name="Picture 5" descr="A collage of a child eating&#10;&#10;Description automatically generated">
            <a:extLst>
              <a:ext uri="{FF2B5EF4-FFF2-40B4-BE49-F238E27FC236}">
                <a16:creationId xmlns:a16="http://schemas.microsoft.com/office/drawing/2014/main" id="{C6C8C118-D5EA-F8C1-18C4-3B793D1C6556}"/>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3815560" y="2498119"/>
            <a:ext cx="4293578" cy="3606332"/>
          </a:xfrm>
          <a:prstGeom prst="rect">
            <a:avLst/>
          </a:prstGeom>
        </p:spPr>
      </p:pic>
    </p:spTree>
    <p:extLst>
      <p:ext uri="{BB962C8B-B14F-4D97-AF65-F5344CB8AC3E}">
        <p14:creationId xmlns:p14="http://schemas.microsoft.com/office/powerpoint/2010/main" val="4202792327"/>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61C1C9-5096-6DE9-292F-3E8F9DFA371F}"/>
            </a:ext>
          </a:extLst>
        </p:cNvPr>
        <p:cNvGrpSpPr/>
        <p:nvPr/>
      </p:nvGrpSpPr>
      <p:grpSpPr>
        <a:xfrm>
          <a:off x="0" y="0"/>
          <a:ext cx="0" cy="0"/>
          <a:chOff x="0" y="0"/>
          <a:chExt cx="0" cy="0"/>
        </a:xfrm>
      </p:grpSpPr>
      <p:pic>
        <p:nvPicPr>
          <p:cNvPr id="16" name="Graphic 15">
            <a:extLst>
              <a:ext uri="{FF2B5EF4-FFF2-40B4-BE49-F238E27FC236}">
                <a16:creationId xmlns:a16="http://schemas.microsoft.com/office/drawing/2014/main" id="{33C0C140-D87A-8E86-FFD1-F599147A4D07}"/>
              </a:ext>
            </a:extLst>
          </p:cNvPr>
          <p:cNvPicPr>
            <a:picLocks noChangeAspect="1"/>
          </p:cNvPicPr>
          <p:nvPr/>
        </p:nvPicPr>
        <p:blipFill rotWithShape="1">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b="77199"/>
          <a:stretch/>
        </p:blipFill>
        <p:spPr>
          <a:xfrm>
            <a:off x="3546475" y="1628127"/>
            <a:ext cx="5321300" cy="692085"/>
          </a:xfrm>
          <a:prstGeom prst="rect">
            <a:avLst/>
          </a:prstGeom>
        </p:spPr>
      </p:pic>
      <p:pic>
        <p:nvPicPr>
          <p:cNvPr id="17" name="Graphic 16">
            <a:extLst>
              <a:ext uri="{FF2B5EF4-FFF2-40B4-BE49-F238E27FC236}">
                <a16:creationId xmlns:a16="http://schemas.microsoft.com/office/drawing/2014/main" id="{698D496C-4F09-4D3E-7F98-F5DB77CBEB9F}"/>
              </a:ext>
            </a:extLst>
          </p:cNvPr>
          <p:cNvPicPr>
            <a:picLocks noChangeAspect="1"/>
          </p:cNvPicPr>
          <p:nvPr/>
        </p:nvPicPr>
        <p:blipFill rotWithShape="1">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t="25190" b="51384"/>
          <a:stretch/>
        </p:blipFill>
        <p:spPr>
          <a:xfrm>
            <a:off x="590467" y="2470208"/>
            <a:ext cx="8109033" cy="1083536"/>
          </a:xfrm>
          <a:prstGeom prst="rect">
            <a:avLst/>
          </a:prstGeom>
        </p:spPr>
      </p:pic>
      <p:pic>
        <p:nvPicPr>
          <p:cNvPr id="18" name="Graphic 17">
            <a:extLst>
              <a:ext uri="{FF2B5EF4-FFF2-40B4-BE49-F238E27FC236}">
                <a16:creationId xmlns:a16="http://schemas.microsoft.com/office/drawing/2014/main" id="{C84EB722-3E61-5677-082C-82CB1A6E5398}"/>
              </a:ext>
            </a:extLst>
          </p:cNvPr>
          <p:cNvPicPr>
            <a:picLocks noChangeAspect="1"/>
          </p:cNvPicPr>
          <p:nvPr/>
        </p:nvPicPr>
        <p:blipFill rotWithShape="1">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t="49541" b="22769"/>
          <a:stretch/>
        </p:blipFill>
        <p:spPr>
          <a:xfrm>
            <a:off x="3225801" y="3642439"/>
            <a:ext cx="9407524" cy="1485900"/>
          </a:xfrm>
          <a:prstGeom prst="rect">
            <a:avLst/>
          </a:prstGeom>
        </p:spPr>
      </p:pic>
      <p:pic>
        <p:nvPicPr>
          <p:cNvPr id="19" name="Graphic 18">
            <a:extLst>
              <a:ext uri="{FF2B5EF4-FFF2-40B4-BE49-F238E27FC236}">
                <a16:creationId xmlns:a16="http://schemas.microsoft.com/office/drawing/2014/main" id="{FC1B916C-E12D-2F4D-BA03-0B4D030897C6}"/>
              </a:ext>
            </a:extLst>
          </p:cNvPr>
          <p:cNvPicPr>
            <a:picLocks noChangeAspect="1"/>
          </p:cNvPicPr>
          <p:nvPr/>
        </p:nvPicPr>
        <p:blipFill rotWithShape="1">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t="77546"/>
          <a:stretch/>
        </p:blipFill>
        <p:spPr>
          <a:xfrm>
            <a:off x="5965905" y="5191773"/>
            <a:ext cx="5467189" cy="700217"/>
          </a:xfrm>
          <a:prstGeom prst="rect">
            <a:avLst/>
          </a:prstGeom>
        </p:spPr>
      </p:pic>
      <p:pic>
        <p:nvPicPr>
          <p:cNvPr id="8" name="Picture 7" descr="A mushroom with a face drawn on it&#10;&#10;Description automatically generated">
            <a:extLst>
              <a:ext uri="{FF2B5EF4-FFF2-40B4-BE49-F238E27FC236}">
                <a16:creationId xmlns:a16="http://schemas.microsoft.com/office/drawing/2014/main" id="{CEDB9CD7-95CB-016D-5EB6-C625806F0F7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25051" y="3834369"/>
            <a:ext cx="2738857" cy="3023631"/>
          </a:xfrm>
          <a:prstGeom prst="rect">
            <a:avLst/>
          </a:prstGeom>
        </p:spPr>
      </p:pic>
      <p:pic>
        <p:nvPicPr>
          <p:cNvPr id="10" name="Picture 9" descr="A mushroom with a face on it&#10;&#10;Description automatically generated">
            <a:extLst>
              <a:ext uri="{FF2B5EF4-FFF2-40B4-BE49-F238E27FC236}">
                <a16:creationId xmlns:a16="http://schemas.microsoft.com/office/drawing/2014/main" id="{0AF138C2-4F45-3010-93DC-7D7F70632A0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151647" y="1231900"/>
            <a:ext cx="4660900" cy="5511800"/>
          </a:xfrm>
          <a:prstGeom prst="rect">
            <a:avLst/>
          </a:prstGeom>
        </p:spPr>
      </p:pic>
      <p:pic>
        <p:nvPicPr>
          <p:cNvPr id="14" name="Picture 13" descr="A mushroom with a face drawn on it&#10;&#10;Description automatically generated">
            <a:extLst>
              <a:ext uri="{FF2B5EF4-FFF2-40B4-BE49-F238E27FC236}">
                <a16:creationId xmlns:a16="http://schemas.microsoft.com/office/drawing/2014/main" id="{3BE2FD47-5668-9642-FDCF-2E8C388638E1}"/>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966200" y="3178889"/>
            <a:ext cx="3225800" cy="3898900"/>
          </a:xfrm>
          <a:prstGeom prst="rect">
            <a:avLst/>
          </a:prstGeom>
        </p:spPr>
      </p:pic>
    </p:spTree>
    <p:extLst>
      <p:ext uri="{BB962C8B-B14F-4D97-AF65-F5344CB8AC3E}">
        <p14:creationId xmlns:p14="http://schemas.microsoft.com/office/powerpoint/2010/main" val="3309604170"/>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1A830D61-8586-5C4F-C7C2-612E21618B8A}"/>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7421" y="213769"/>
            <a:ext cx="3131032" cy="292964"/>
          </a:xfrm>
          <a:prstGeom prst="rect">
            <a:avLst/>
          </a:prstGeom>
        </p:spPr>
      </p:pic>
      <p:sp>
        <p:nvSpPr>
          <p:cNvPr id="20" name="Content Placeholder 19">
            <a:extLst>
              <a:ext uri="{FF2B5EF4-FFF2-40B4-BE49-F238E27FC236}">
                <a16:creationId xmlns:a16="http://schemas.microsoft.com/office/drawing/2014/main" id="{560BC945-7BF2-E4E3-7D8C-6867BCDAFDDA}"/>
              </a:ext>
            </a:extLst>
          </p:cNvPr>
          <p:cNvSpPr>
            <a:spLocks noGrp="1"/>
          </p:cNvSpPr>
          <p:nvPr>
            <p:ph idx="17"/>
          </p:nvPr>
        </p:nvSpPr>
        <p:spPr>
          <a:xfrm>
            <a:off x="574675" y="218701"/>
            <a:ext cx="3495675" cy="334097"/>
          </a:xfrm>
        </p:spPr>
        <p:txBody>
          <a:bodyPr/>
          <a:lstStyle/>
          <a:p>
            <a:r>
              <a:rPr lang="cy-GB"/>
              <a:t>Oriel ysbrydoliaeth rysetiau Bydd Wych </a:t>
            </a:r>
          </a:p>
        </p:txBody>
      </p:sp>
      <p:sp>
        <p:nvSpPr>
          <p:cNvPr id="16" name="Title 15">
            <a:extLst>
              <a:ext uri="{FF2B5EF4-FFF2-40B4-BE49-F238E27FC236}">
                <a16:creationId xmlns:a16="http://schemas.microsoft.com/office/drawing/2014/main" id="{88694C7D-667C-B433-A290-A6312893EC82}"/>
              </a:ext>
            </a:extLst>
          </p:cNvPr>
          <p:cNvSpPr>
            <a:spLocks noGrp="1"/>
          </p:cNvSpPr>
          <p:nvPr>
            <p:ph type="title"/>
          </p:nvPr>
        </p:nvSpPr>
        <p:spPr>
          <a:xfrm>
            <a:off x="574674" y="534988"/>
            <a:ext cx="6554693" cy="755650"/>
          </a:xfrm>
        </p:spPr>
        <p:txBody>
          <a:bodyPr/>
          <a:lstStyle/>
          <a:p>
            <a:r>
              <a:rPr lang="cy-GB" dirty="0"/>
              <a:t>Sut allech chi addasu’r rysáit hon? </a:t>
            </a:r>
          </a:p>
        </p:txBody>
      </p:sp>
      <p:grpSp>
        <p:nvGrpSpPr>
          <p:cNvPr id="15" name="Group 14">
            <a:extLst>
              <a:ext uri="{FF2B5EF4-FFF2-40B4-BE49-F238E27FC236}">
                <a16:creationId xmlns:a16="http://schemas.microsoft.com/office/drawing/2014/main" id="{9CFC0589-E51D-120F-790A-F11E0BCABF04}"/>
              </a:ext>
            </a:extLst>
          </p:cNvPr>
          <p:cNvGrpSpPr/>
          <p:nvPr/>
        </p:nvGrpSpPr>
        <p:grpSpPr>
          <a:xfrm rot="10800000">
            <a:off x="574674" y="1290940"/>
            <a:ext cx="7272336" cy="4989211"/>
            <a:chOff x="574674" y="1290940"/>
            <a:chExt cx="7272336" cy="4989211"/>
          </a:xfrm>
        </p:grpSpPr>
        <p:pic>
          <p:nvPicPr>
            <p:cNvPr id="18" name="Graphic 17">
              <a:extLst>
                <a:ext uri="{FF2B5EF4-FFF2-40B4-BE49-F238E27FC236}">
                  <a16:creationId xmlns:a16="http://schemas.microsoft.com/office/drawing/2014/main" id="{F4BADE10-6E74-12F8-622C-BB8050B44F4B}"/>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5400000">
              <a:off x="1218695" y="646919"/>
              <a:ext cx="4989211" cy="6277253"/>
            </a:xfrm>
            <a:prstGeom prst="rect">
              <a:avLst/>
            </a:prstGeom>
          </p:spPr>
        </p:pic>
        <p:pic>
          <p:nvPicPr>
            <p:cNvPr id="19" name="Graphic 18">
              <a:extLst>
                <a:ext uri="{FF2B5EF4-FFF2-40B4-BE49-F238E27FC236}">
                  <a16:creationId xmlns:a16="http://schemas.microsoft.com/office/drawing/2014/main" id="{B0ADD050-665C-2676-82C9-DEE7CA3115F8}"/>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5400000">
              <a:off x="2215552" y="648693"/>
              <a:ext cx="4989211" cy="6273705"/>
            </a:xfrm>
            <a:prstGeom prst="rect">
              <a:avLst/>
            </a:prstGeom>
          </p:spPr>
        </p:pic>
      </p:grpSp>
      <p:pic>
        <p:nvPicPr>
          <p:cNvPr id="32" name="Graphic 31">
            <a:extLst>
              <a:ext uri="{FF2B5EF4-FFF2-40B4-BE49-F238E27FC236}">
                <a16:creationId xmlns:a16="http://schemas.microsoft.com/office/drawing/2014/main" id="{4AA91A07-0B60-FFA2-7458-9358E9CA40A8}"/>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rot="10800000">
            <a:off x="4351337" y="1902172"/>
            <a:ext cx="3348874" cy="1332588"/>
          </a:xfrm>
          <a:prstGeom prst="rect">
            <a:avLst/>
          </a:prstGeom>
        </p:spPr>
      </p:pic>
      <p:sp>
        <p:nvSpPr>
          <p:cNvPr id="33" name="Content Placeholder 9">
            <a:extLst>
              <a:ext uri="{FF2B5EF4-FFF2-40B4-BE49-F238E27FC236}">
                <a16:creationId xmlns:a16="http://schemas.microsoft.com/office/drawing/2014/main" id="{07834CB4-97B3-7E38-CB13-D2FEDAF245F1}"/>
              </a:ext>
            </a:extLst>
          </p:cNvPr>
          <p:cNvSpPr>
            <a:spLocks noGrp="1"/>
          </p:cNvSpPr>
          <p:nvPr>
            <p:ph idx="14"/>
          </p:nvPr>
        </p:nvSpPr>
        <p:spPr>
          <a:xfrm>
            <a:off x="586556" y="1290938"/>
            <a:ext cx="3495675" cy="4464303"/>
          </a:xfrm>
        </p:spPr>
        <p:txBody>
          <a:bodyPr lIns="180000" tIns="180000" rIns="180000" bIns="180000"/>
          <a:lstStyle/>
          <a:p>
            <a:r>
              <a:rPr lang="cy-GB" sz="1600" b="1" i="0" strike="noStrike" cap="none" spc="-10" baseline="0" dirty="0">
                <a:solidFill>
                  <a:srgbClr val="0D0802"/>
                </a:solidFill>
                <a:effectLst/>
                <a:latin typeface="Arial"/>
                <a:ea typeface="Arial"/>
                <a:cs typeface="Arial"/>
              </a:rPr>
              <a:t>Pasta un pot – gweini 2 </a:t>
            </a:r>
          </a:p>
          <a:p>
            <a:r>
              <a:rPr lang="cy-GB" sz="1600" b="0" i="0" strike="noStrike" cap="none" spc="-10" baseline="0" dirty="0">
                <a:solidFill>
                  <a:srgbClr val="0D0802"/>
                </a:solidFill>
                <a:effectLst/>
                <a:latin typeface="Arial"/>
                <a:ea typeface="Arial"/>
                <a:cs typeface="Arial"/>
              </a:rPr>
              <a:t>Mae’r pryd hawdd a syml hwn</a:t>
            </a:r>
            <a:br>
              <a:rPr lang="cy-GB" sz="1600" b="0" i="0" strike="noStrike" cap="none" spc="-10" baseline="0" dirty="0">
                <a:solidFill>
                  <a:srgbClr val="0D0802"/>
                </a:solidFill>
                <a:effectLst/>
                <a:latin typeface="Arial"/>
                <a:ea typeface="Arial"/>
                <a:cs typeface="Arial"/>
              </a:rPr>
            </a:br>
            <a:r>
              <a:rPr lang="cy-GB" sz="1600" b="0" i="0" strike="noStrike" cap="none" spc="-10" baseline="0" dirty="0">
                <a:solidFill>
                  <a:srgbClr val="0D0802"/>
                </a:solidFill>
                <a:effectLst/>
                <a:latin typeface="Arial"/>
                <a:ea typeface="Arial"/>
                <a:cs typeface="Arial"/>
              </a:rPr>
              <a:t>yn gyfle ichi daflu unrhyw beth sydd gennych yn yr oergell</a:t>
            </a:r>
            <a:br>
              <a:rPr lang="cy-GB" sz="1600" b="0" i="0" strike="noStrike" cap="none" spc="-10" baseline="0" dirty="0">
                <a:solidFill>
                  <a:srgbClr val="0D0802"/>
                </a:solidFill>
                <a:effectLst/>
                <a:latin typeface="Arial"/>
                <a:ea typeface="Arial"/>
                <a:cs typeface="Arial"/>
              </a:rPr>
            </a:br>
            <a:r>
              <a:rPr lang="cy-GB" sz="1600" b="0" i="0" strike="noStrike" cap="none" spc="-10" baseline="0" dirty="0">
                <a:solidFill>
                  <a:srgbClr val="0D0802"/>
                </a:solidFill>
                <a:effectLst/>
                <a:latin typeface="Arial"/>
                <a:ea typeface="Arial"/>
                <a:cs typeface="Arial"/>
              </a:rPr>
              <a:t>i mewn i’r pot. </a:t>
            </a:r>
          </a:p>
          <a:p>
            <a:r>
              <a:rPr lang="cy-GB" sz="1600" b="0" i="0" strike="noStrike" cap="none" spc="-10" baseline="0" dirty="0">
                <a:solidFill>
                  <a:srgbClr val="0D0802"/>
                </a:solidFill>
                <a:effectLst/>
                <a:latin typeface="Arial"/>
                <a:ea typeface="Arial"/>
                <a:cs typeface="Arial"/>
              </a:rPr>
              <a:t>Mae llawer o ffyrdd y gallwch</a:t>
            </a:r>
            <a:br>
              <a:rPr lang="cy-GB" sz="1600" b="0" i="0" strike="noStrike" cap="none" spc="-10" baseline="0" dirty="0">
                <a:solidFill>
                  <a:srgbClr val="0D0802"/>
                </a:solidFill>
                <a:effectLst/>
                <a:latin typeface="Arial"/>
                <a:ea typeface="Arial"/>
                <a:cs typeface="Arial"/>
              </a:rPr>
            </a:br>
            <a:r>
              <a:rPr lang="cy-GB" sz="1600" b="0" i="0" strike="noStrike" cap="none" spc="-10" baseline="0" dirty="0">
                <a:solidFill>
                  <a:srgbClr val="0D0802"/>
                </a:solidFill>
                <a:effectLst/>
                <a:latin typeface="Arial"/>
                <a:ea typeface="Arial"/>
                <a:cs typeface="Arial"/>
              </a:rPr>
              <a:t>ei addasu i weddu i’ch teulu chi!</a:t>
            </a:r>
          </a:p>
        </p:txBody>
      </p:sp>
      <p:sp>
        <p:nvSpPr>
          <p:cNvPr id="34" name="Content Placeholder 16">
            <a:extLst>
              <a:ext uri="{FF2B5EF4-FFF2-40B4-BE49-F238E27FC236}">
                <a16:creationId xmlns:a16="http://schemas.microsoft.com/office/drawing/2014/main" id="{B8C3BA2F-5735-2EDA-E2C4-0639FA8DB956}"/>
              </a:ext>
            </a:extLst>
          </p:cNvPr>
          <p:cNvSpPr>
            <a:spLocks noGrp="1"/>
          </p:cNvSpPr>
          <p:nvPr>
            <p:ph idx="18"/>
          </p:nvPr>
        </p:nvSpPr>
        <p:spPr>
          <a:xfrm>
            <a:off x="4332288" y="1290939"/>
            <a:ext cx="3495675" cy="4587118"/>
          </a:xfrm>
        </p:spPr>
        <p:txBody>
          <a:bodyPr lIns="180000" tIns="180000" rIns="180000" bIns="180000"/>
          <a:lstStyle/>
          <a:p>
            <a:r>
              <a:rPr lang="cy-GB" sz="1600" b="1" i="0" strike="noStrike" cap="none" spc="-10" baseline="0" dirty="0">
                <a:solidFill>
                  <a:srgbClr val="0D0802"/>
                </a:solidFill>
                <a:effectLst/>
                <a:latin typeface="Arial"/>
                <a:ea typeface="Arial"/>
                <a:cs typeface="Arial"/>
              </a:rPr>
              <a:t>Dull</a:t>
            </a:r>
          </a:p>
        </p:txBody>
      </p:sp>
      <p:sp>
        <p:nvSpPr>
          <p:cNvPr id="35" name="Content Placeholder 16">
            <a:extLst>
              <a:ext uri="{FF2B5EF4-FFF2-40B4-BE49-F238E27FC236}">
                <a16:creationId xmlns:a16="http://schemas.microsoft.com/office/drawing/2014/main" id="{B27CAC27-5889-5E0C-85A7-DD4F54AC23EB}"/>
              </a:ext>
            </a:extLst>
          </p:cNvPr>
          <p:cNvSpPr txBox="1"/>
          <p:nvPr/>
        </p:nvSpPr>
        <p:spPr>
          <a:xfrm>
            <a:off x="4332287" y="1846205"/>
            <a:ext cx="3367923" cy="1116282"/>
          </a:xfrm>
          <a:prstGeom prst="rect">
            <a:avLst/>
          </a:prstGeom>
        </p:spPr>
        <p:txBody>
          <a:bodyPr vert="horz" lIns="180000" tIns="180000" rIns="180000" bIns="180000" rtlCol="0" anchor="t" anchorCtr="0">
            <a:noAutofit/>
          </a:bodyPr>
          <a:lstStyle>
            <a:lvl1pPr marL="0" indent="0" algn="l" defTabSz="914400" rtl="0" eaLnBrk="1" latinLnBrk="0" hangingPunct="1">
              <a:lnSpc>
                <a:spcPct val="110000"/>
              </a:lnSpc>
              <a:spcBef>
                <a:spcPct val="0"/>
              </a:spcBef>
              <a:spcAft>
                <a:spcPts val="12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sz="1500" b="1" i="0" strike="noStrike" cap="none" spc="-10" baseline="0" dirty="0">
                <a:solidFill>
                  <a:srgbClr val="0D0802"/>
                </a:solidFill>
                <a:effectLst/>
                <a:latin typeface="Arial"/>
                <a:ea typeface="Arial"/>
                <a:cs typeface="Arial"/>
              </a:rPr>
              <a:t>Cam 1: </a:t>
            </a:r>
            <a:r>
              <a:rPr lang="cy-GB" sz="1500" dirty="0">
                <a:solidFill>
                  <a:srgbClr val="0D0802"/>
                </a:solidFill>
                <a:latin typeface="Arial"/>
                <a:ea typeface="Arial"/>
                <a:cs typeface="Arial"/>
              </a:rPr>
              <a:t>B</a:t>
            </a:r>
            <a:r>
              <a:rPr lang="cy-GB" sz="1500" b="0" i="0" strike="noStrike" cap="none" spc="-10" baseline="0" dirty="0">
                <a:solidFill>
                  <a:srgbClr val="0D0802"/>
                </a:solidFill>
                <a:effectLst/>
                <a:latin typeface="Arial"/>
                <a:ea typeface="Arial"/>
                <a:cs typeface="Arial"/>
              </a:rPr>
              <a:t>erwch eich pasta </a:t>
            </a:r>
            <a:br>
              <a:rPr lang="cy-GB" sz="1500" b="0" i="0" strike="noStrike" cap="none" spc="-10" baseline="0" dirty="0">
                <a:solidFill>
                  <a:srgbClr val="0D0802"/>
                </a:solidFill>
                <a:effectLst/>
                <a:latin typeface="Arial"/>
                <a:ea typeface="Arial"/>
                <a:cs typeface="Arial"/>
              </a:rPr>
            </a:br>
            <a:r>
              <a:rPr lang="cy-GB" sz="1500" b="0" i="0" strike="noStrike" cap="none" spc="-10" baseline="0" dirty="0">
                <a:solidFill>
                  <a:srgbClr val="0D0802"/>
                </a:solidFill>
                <a:effectLst/>
                <a:latin typeface="Arial"/>
                <a:ea typeface="Arial"/>
                <a:cs typeface="Arial"/>
              </a:rPr>
              <a:t>yn unol â’r cyfarwyddiadau</a:t>
            </a:r>
            <a:br>
              <a:rPr lang="cy-GB" sz="1500" b="0" i="0" strike="noStrike" cap="none" spc="-10" baseline="0" dirty="0">
                <a:solidFill>
                  <a:srgbClr val="0D0802"/>
                </a:solidFill>
                <a:effectLst/>
                <a:latin typeface="Arial"/>
                <a:ea typeface="Arial"/>
                <a:cs typeface="Arial"/>
              </a:rPr>
            </a:br>
            <a:r>
              <a:rPr lang="cy-GB" sz="1500" b="0" i="0" strike="noStrike" cap="none" spc="-10" baseline="0" dirty="0">
                <a:solidFill>
                  <a:srgbClr val="0D0802"/>
                </a:solidFill>
                <a:effectLst/>
                <a:latin typeface="Arial"/>
                <a:ea typeface="Arial"/>
                <a:cs typeface="Arial"/>
              </a:rPr>
              <a:t>ar y paced. Tra mae’n berwi, </a:t>
            </a:r>
            <a:br>
              <a:rPr lang="cy-GB" sz="1500" b="0" i="0" strike="noStrike" cap="none" spc="-10" baseline="0" dirty="0">
                <a:solidFill>
                  <a:srgbClr val="0D0802"/>
                </a:solidFill>
                <a:effectLst/>
                <a:latin typeface="Arial"/>
                <a:ea typeface="Arial"/>
                <a:cs typeface="Arial"/>
              </a:rPr>
            </a:br>
            <a:r>
              <a:rPr lang="cy-GB" sz="1500" b="0" i="0" strike="noStrike" cap="none" spc="-10" baseline="0" dirty="0">
                <a:solidFill>
                  <a:srgbClr val="0D0802"/>
                </a:solidFill>
                <a:effectLst/>
                <a:latin typeface="Arial"/>
                <a:ea typeface="Arial"/>
                <a:cs typeface="Arial"/>
              </a:rPr>
              <a:t>ewch ymlaen i gam 2.</a:t>
            </a:r>
          </a:p>
        </p:txBody>
      </p:sp>
      <p:sp>
        <p:nvSpPr>
          <p:cNvPr id="36" name="Freeform 35">
            <a:extLst>
              <a:ext uri="{FF2B5EF4-FFF2-40B4-BE49-F238E27FC236}">
                <a16:creationId xmlns:a16="http://schemas.microsoft.com/office/drawing/2014/main" id="{7FCA4047-E761-88F6-FD0F-1BCED9DD6F01}"/>
              </a:ext>
            </a:extLst>
          </p:cNvPr>
          <p:cNvSpPr/>
          <p:nvPr/>
        </p:nvSpPr>
        <p:spPr>
          <a:xfrm rot="5400000">
            <a:off x="1858784" y="3762014"/>
            <a:ext cx="4716000" cy="45719"/>
          </a:xfrm>
          <a:custGeom>
            <a:avLst/>
            <a:gdLst>
              <a:gd name="connsiteX0" fmla="*/ 2928358 w 3290085"/>
              <a:gd name="connsiteY0" fmla="*/ 7039 h 30833"/>
              <a:gd name="connsiteX1" fmla="*/ 2929692 w 3290085"/>
              <a:gd name="connsiteY1" fmla="*/ 7580 h 30833"/>
              <a:gd name="connsiteX2" fmla="*/ 2931368 w 3290085"/>
              <a:gd name="connsiteY2" fmla="*/ 7147 h 30833"/>
              <a:gd name="connsiteX3" fmla="*/ 2931368 w 3290085"/>
              <a:gd name="connsiteY3" fmla="*/ 7039 h 30833"/>
              <a:gd name="connsiteX4" fmla="*/ 2928358 w 3290085"/>
              <a:gd name="connsiteY4" fmla="*/ 7039 h 30833"/>
              <a:gd name="connsiteX5" fmla="*/ 2631346 w 3290085"/>
              <a:gd name="connsiteY5" fmla="*/ 7147 h 30833"/>
              <a:gd name="connsiteX6" fmla="*/ 2642698 w 3290085"/>
              <a:gd name="connsiteY6" fmla="*/ 7689 h 30833"/>
              <a:gd name="connsiteX7" fmla="*/ 2688743 w 3290085"/>
              <a:gd name="connsiteY7" fmla="*/ 7800 h 30833"/>
              <a:gd name="connsiteX8" fmla="*/ 2689016 w 3290085"/>
              <a:gd name="connsiteY8" fmla="*/ 6714 h 30833"/>
              <a:gd name="connsiteX9" fmla="*/ 2636844 w 3290085"/>
              <a:gd name="connsiteY9" fmla="*/ 6714 h 30833"/>
              <a:gd name="connsiteX10" fmla="*/ 2457196 w 3290085"/>
              <a:gd name="connsiteY10" fmla="*/ 7039 h 30833"/>
              <a:gd name="connsiteX11" fmla="*/ 2458530 w 3290085"/>
              <a:gd name="connsiteY11" fmla="*/ 7580 h 30833"/>
              <a:gd name="connsiteX12" fmla="*/ 2460206 w 3290085"/>
              <a:gd name="connsiteY12" fmla="*/ 7147 h 30833"/>
              <a:gd name="connsiteX13" fmla="*/ 2460206 w 3290085"/>
              <a:gd name="connsiteY13" fmla="*/ 7039 h 30833"/>
              <a:gd name="connsiteX14" fmla="*/ 2457196 w 3290085"/>
              <a:gd name="connsiteY14" fmla="*/ 7039 h 30833"/>
              <a:gd name="connsiteX15" fmla="*/ 1982192 w 3290085"/>
              <a:gd name="connsiteY15" fmla="*/ 7147 h 30833"/>
              <a:gd name="connsiteX16" fmla="*/ 1987339 w 3290085"/>
              <a:gd name="connsiteY16" fmla="*/ 7393 h 30833"/>
              <a:gd name="connsiteX17" fmla="*/ 1987505 w 3290085"/>
              <a:gd name="connsiteY17" fmla="*/ 6729 h 30833"/>
              <a:gd name="connsiteX18" fmla="*/ 1808042 w 3290085"/>
              <a:gd name="connsiteY18" fmla="*/ 7039 h 30833"/>
              <a:gd name="connsiteX19" fmla="*/ 1809376 w 3290085"/>
              <a:gd name="connsiteY19" fmla="*/ 7580 h 30833"/>
              <a:gd name="connsiteX20" fmla="*/ 1811052 w 3290085"/>
              <a:gd name="connsiteY20" fmla="*/ 7147 h 30833"/>
              <a:gd name="connsiteX21" fmla="*/ 1811052 w 3290085"/>
              <a:gd name="connsiteY21" fmla="*/ 7039 h 30833"/>
              <a:gd name="connsiteX22" fmla="*/ 1808042 w 3290085"/>
              <a:gd name="connsiteY22" fmla="*/ 7039 h 30833"/>
              <a:gd name="connsiteX23" fmla="*/ 1420290 w 3290085"/>
              <a:gd name="connsiteY23" fmla="*/ 7147 h 30833"/>
              <a:gd name="connsiteX24" fmla="*/ 1431642 w 3290085"/>
              <a:gd name="connsiteY24" fmla="*/ 7689 h 30833"/>
              <a:gd name="connsiteX25" fmla="*/ 1521794 w 3290085"/>
              <a:gd name="connsiteY25" fmla="*/ 7906 h 30833"/>
              <a:gd name="connsiteX26" fmla="*/ 1549646 w 3290085"/>
              <a:gd name="connsiteY26" fmla="*/ 8122 h 30833"/>
              <a:gd name="connsiteX27" fmla="*/ 1565775 w 3290085"/>
              <a:gd name="connsiteY27" fmla="*/ 7147 h 30833"/>
              <a:gd name="connsiteX28" fmla="*/ 1568540 w 3290085"/>
              <a:gd name="connsiteY28" fmla="*/ 7352 h 30833"/>
              <a:gd name="connsiteX29" fmla="*/ 1568753 w 3290085"/>
              <a:gd name="connsiteY29" fmla="*/ 6503 h 30833"/>
              <a:gd name="connsiteX30" fmla="*/ 1565775 w 3290085"/>
              <a:gd name="connsiteY30" fmla="*/ 7147 h 30833"/>
              <a:gd name="connsiteX31" fmla="*/ 1541959 w 3290085"/>
              <a:gd name="connsiteY31" fmla="*/ 6714 h 30833"/>
              <a:gd name="connsiteX32" fmla="*/ 1425788 w 3290085"/>
              <a:gd name="connsiteY32" fmla="*/ 6714 h 30833"/>
              <a:gd name="connsiteX33" fmla="*/ 1246140 w 3290085"/>
              <a:gd name="connsiteY33" fmla="*/ 7039 h 30833"/>
              <a:gd name="connsiteX34" fmla="*/ 1247474 w 3290085"/>
              <a:gd name="connsiteY34" fmla="*/ 7580 h 30833"/>
              <a:gd name="connsiteX35" fmla="*/ 1249150 w 3290085"/>
              <a:gd name="connsiteY35" fmla="*/ 7147 h 30833"/>
              <a:gd name="connsiteX36" fmla="*/ 1249150 w 3290085"/>
              <a:gd name="connsiteY36" fmla="*/ 7039 h 30833"/>
              <a:gd name="connsiteX37" fmla="*/ 1246140 w 3290085"/>
              <a:gd name="connsiteY37" fmla="*/ 7039 h 30833"/>
              <a:gd name="connsiteX38" fmla="*/ 928190 w 3290085"/>
              <a:gd name="connsiteY38" fmla="*/ 7147 h 30833"/>
              <a:gd name="connsiteX39" fmla="*/ 939542 w 3290085"/>
              <a:gd name="connsiteY39" fmla="*/ 7689 h 30833"/>
              <a:gd name="connsiteX40" fmla="*/ 1006513 w 3290085"/>
              <a:gd name="connsiteY40" fmla="*/ 7850 h 30833"/>
              <a:gd name="connsiteX41" fmla="*/ 1006798 w 3290085"/>
              <a:gd name="connsiteY41" fmla="*/ 6714 h 30833"/>
              <a:gd name="connsiteX42" fmla="*/ 933688 w 3290085"/>
              <a:gd name="connsiteY42" fmla="*/ 6714 h 30833"/>
              <a:gd name="connsiteX43" fmla="*/ 754040 w 3290085"/>
              <a:gd name="connsiteY43" fmla="*/ 7039 h 30833"/>
              <a:gd name="connsiteX44" fmla="*/ 755374 w 3290085"/>
              <a:gd name="connsiteY44" fmla="*/ 7580 h 30833"/>
              <a:gd name="connsiteX45" fmla="*/ 757050 w 3290085"/>
              <a:gd name="connsiteY45" fmla="*/ 7147 h 30833"/>
              <a:gd name="connsiteX46" fmla="*/ 757050 w 3290085"/>
              <a:gd name="connsiteY46" fmla="*/ 7039 h 30833"/>
              <a:gd name="connsiteX47" fmla="*/ 754040 w 3290085"/>
              <a:gd name="connsiteY47" fmla="*/ 7039 h 30833"/>
              <a:gd name="connsiteX48" fmla="*/ 449114 w 3290085"/>
              <a:gd name="connsiteY48" fmla="*/ 7147 h 30833"/>
              <a:gd name="connsiteX49" fmla="*/ 460466 w 3290085"/>
              <a:gd name="connsiteY49" fmla="*/ 7689 h 30833"/>
              <a:gd name="connsiteX50" fmla="*/ 514421 w 3290085"/>
              <a:gd name="connsiteY50" fmla="*/ 7819 h 30833"/>
              <a:gd name="connsiteX51" fmla="*/ 514698 w 3290085"/>
              <a:gd name="connsiteY51" fmla="*/ 6714 h 30833"/>
              <a:gd name="connsiteX52" fmla="*/ 454612 w 3290085"/>
              <a:gd name="connsiteY52" fmla="*/ 6714 h 30833"/>
              <a:gd name="connsiteX53" fmla="*/ 274964 w 3290085"/>
              <a:gd name="connsiteY53" fmla="*/ 7039 h 30833"/>
              <a:gd name="connsiteX54" fmla="*/ 276298 w 3290085"/>
              <a:gd name="connsiteY54" fmla="*/ 7580 h 30833"/>
              <a:gd name="connsiteX55" fmla="*/ 277974 w 3290085"/>
              <a:gd name="connsiteY55" fmla="*/ 7147 h 30833"/>
              <a:gd name="connsiteX56" fmla="*/ 277974 w 3290085"/>
              <a:gd name="connsiteY56" fmla="*/ 7039 h 30833"/>
              <a:gd name="connsiteX57" fmla="*/ 274964 w 3290085"/>
              <a:gd name="connsiteY57" fmla="*/ 7039 h 30833"/>
              <a:gd name="connsiteX58" fmla="*/ 7633 w 3290085"/>
              <a:gd name="connsiteY58" fmla="*/ 19931 h 30833"/>
              <a:gd name="connsiteX59" fmla="*/ 24889 w 3290085"/>
              <a:gd name="connsiteY59" fmla="*/ 17006 h 30833"/>
              <a:gd name="connsiteX60" fmla="*/ 37503 w 3290085"/>
              <a:gd name="connsiteY60" fmla="*/ 15489 h 30833"/>
              <a:gd name="connsiteX61" fmla="*/ 43670 w 3290085"/>
              <a:gd name="connsiteY61" fmla="*/ 13322 h 30833"/>
              <a:gd name="connsiteX62" fmla="*/ 34001 w 3290085"/>
              <a:gd name="connsiteY62" fmla="*/ 12347 h 30833"/>
              <a:gd name="connsiteX63" fmla="*/ 21209 w 3290085"/>
              <a:gd name="connsiteY63" fmla="*/ 12022 h 30833"/>
              <a:gd name="connsiteX64" fmla="*/ 19512 w 3290085"/>
              <a:gd name="connsiteY64" fmla="*/ 10939 h 30833"/>
              <a:gd name="connsiteX65" fmla="*/ 29010 w 3290085"/>
              <a:gd name="connsiteY65" fmla="*/ 10181 h 30833"/>
              <a:gd name="connsiteX66" fmla="*/ 35214 w 3290085"/>
              <a:gd name="connsiteY66" fmla="*/ 8339 h 30833"/>
              <a:gd name="connsiteX67" fmla="*/ 36355 w 3290085"/>
              <a:gd name="connsiteY67" fmla="*/ 3789 h 30833"/>
              <a:gd name="connsiteX68" fmla="*/ 56769 w 3290085"/>
              <a:gd name="connsiteY68" fmla="*/ 539 h 30833"/>
              <a:gd name="connsiteX69" fmla="*/ 79052 w 3290085"/>
              <a:gd name="connsiteY69" fmla="*/ 105 h 30833"/>
              <a:gd name="connsiteX70" fmla="*/ 142857 w 3290085"/>
              <a:gd name="connsiteY70" fmla="*/ 105 h 30833"/>
              <a:gd name="connsiteX71" fmla="*/ 189127 w 3290085"/>
              <a:gd name="connsiteY71" fmla="*/ 214 h 30833"/>
              <a:gd name="connsiteX72" fmla="*/ 236987 w 3290085"/>
              <a:gd name="connsiteY72" fmla="*/ 322 h 30833"/>
              <a:gd name="connsiteX73" fmla="*/ 258450 w 3290085"/>
              <a:gd name="connsiteY73" fmla="*/ 755 h 30833"/>
              <a:gd name="connsiteX74" fmla="*/ 261181 w 3290085"/>
              <a:gd name="connsiteY74" fmla="*/ 755 h 30833"/>
              <a:gd name="connsiteX75" fmla="*/ 309562 w 3290085"/>
              <a:gd name="connsiteY75" fmla="*/ 322 h 30833"/>
              <a:gd name="connsiteX76" fmla="*/ 367826 w 3290085"/>
              <a:gd name="connsiteY76" fmla="*/ 539 h 30833"/>
              <a:gd name="connsiteX77" fmla="*/ 400441 w 3290085"/>
              <a:gd name="connsiteY77" fmla="*/ 755 h 30833"/>
              <a:gd name="connsiteX78" fmla="*/ 494992 w 3290085"/>
              <a:gd name="connsiteY78" fmla="*/ 430 h 30833"/>
              <a:gd name="connsiteX79" fmla="*/ 541442 w 3290085"/>
              <a:gd name="connsiteY79" fmla="*/ 430 h 30833"/>
              <a:gd name="connsiteX80" fmla="*/ 558128 w 3290085"/>
              <a:gd name="connsiteY80" fmla="*/ 105 h 30833"/>
              <a:gd name="connsiteX81" fmla="*/ 621933 w 3290085"/>
              <a:gd name="connsiteY81" fmla="*/ 105 h 30833"/>
              <a:gd name="connsiteX82" fmla="*/ 668203 w 3290085"/>
              <a:gd name="connsiteY82" fmla="*/ 214 h 30833"/>
              <a:gd name="connsiteX83" fmla="*/ 716063 w 3290085"/>
              <a:gd name="connsiteY83" fmla="*/ 322 h 30833"/>
              <a:gd name="connsiteX84" fmla="*/ 737526 w 3290085"/>
              <a:gd name="connsiteY84" fmla="*/ 755 h 30833"/>
              <a:gd name="connsiteX85" fmla="*/ 740257 w 3290085"/>
              <a:gd name="connsiteY85" fmla="*/ 755 h 30833"/>
              <a:gd name="connsiteX86" fmla="*/ 788638 w 3290085"/>
              <a:gd name="connsiteY86" fmla="*/ 322 h 30833"/>
              <a:gd name="connsiteX87" fmla="*/ 846902 w 3290085"/>
              <a:gd name="connsiteY87" fmla="*/ 539 h 30833"/>
              <a:gd name="connsiteX88" fmla="*/ 879517 w 3290085"/>
              <a:gd name="connsiteY88" fmla="*/ 755 h 30833"/>
              <a:gd name="connsiteX89" fmla="*/ 974068 w 3290085"/>
              <a:gd name="connsiteY89" fmla="*/ 430 h 30833"/>
              <a:gd name="connsiteX90" fmla="*/ 1033542 w 3290085"/>
              <a:gd name="connsiteY90" fmla="*/ 430 h 30833"/>
              <a:gd name="connsiteX91" fmla="*/ 1050228 w 3290085"/>
              <a:gd name="connsiteY91" fmla="*/ 105 h 30833"/>
              <a:gd name="connsiteX92" fmla="*/ 1114033 w 3290085"/>
              <a:gd name="connsiteY92" fmla="*/ 105 h 30833"/>
              <a:gd name="connsiteX93" fmla="*/ 1160303 w 3290085"/>
              <a:gd name="connsiteY93" fmla="*/ 214 h 30833"/>
              <a:gd name="connsiteX94" fmla="*/ 1208163 w 3290085"/>
              <a:gd name="connsiteY94" fmla="*/ 322 h 30833"/>
              <a:gd name="connsiteX95" fmla="*/ 1229626 w 3290085"/>
              <a:gd name="connsiteY95" fmla="*/ 755 h 30833"/>
              <a:gd name="connsiteX96" fmla="*/ 1232357 w 3290085"/>
              <a:gd name="connsiteY96" fmla="*/ 755 h 30833"/>
              <a:gd name="connsiteX97" fmla="*/ 1280738 w 3290085"/>
              <a:gd name="connsiteY97" fmla="*/ 322 h 30833"/>
              <a:gd name="connsiteX98" fmla="*/ 1339002 w 3290085"/>
              <a:gd name="connsiteY98" fmla="*/ 539 h 30833"/>
              <a:gd name="connsiteX99" fmla="*/ 1371617 w 3290085"/>
              <a:gd name="connsiteY99" fmla="*/ 755 h 30833"/>
              <a:gd name="connsiteX100" fmla="*/ 1466168 w 3290085"/>
              <a:gd name="connsiteY100" fmla="*/ 430 h 30833"/>
              <a:gd name="connsiteX101" fmla="*/ 1539463 w 3290085"/>
              <a:gd name="connsiteY101" fmla="*/ 430 h 30833"/>
              <a:gd name="connsiteX102" fmla="*/ 1568021 w 3290085"/>
              <a:gd name="connsiteY102" fmla="*/ 2489 h 30833"/>
              <a:gd name="connsiteX103" fmla="*/ 1569394 w 3290085"/>
              <a:gd name="connsiteY103" fmla="*/ 3946 h 30833"/>
              <a:gd name="connsiteX104" fmla="*/ 1569433 w 3290085"/>
              <a:gd name="connsiteY104" fmla="*/ 3789 h 30833"/>
              <a:gd name="connsiteX105" fmla="*/ 1589847 w 3290085"/>
              <a:gd name="connsiteY105" fmla="*/ 539 h 30833"/>
              <a:gd name="connsiteX106" fmla="*/ 1612130 w 3290085"/>
              <a:gd name="connsiteY106" fmla="*/ 105 h 30833"/>
              <a:gd name="connsiteX107" fmla="*/ 1675935 w 3290085"/>
              <a:gd name="connsiteY107" fmla="*/ 105 h 30833"/>
              <a:gd name="connsiteX108" fmla="*/ 1722205 w 3290085"/>
              <a:gd name="connsiteY108" fmla="*/ 214 h 30833"/>
              <a:gd name="connsiteX109" fmla="*/ 1770065 w 3290085"/>
              <a:gd name="connsiteY109" fmla="*/ 322 h 30833"/>
              <a:gd name="connsiteX110" fmla="*/ 1791528 w 3290085"/>
              <a:gd name="connsiteY110" fmla="*/ 755 h 30833"/>
              <a:gd name="connsiteX111" fmla="*/ 1794259 w 3290085"/>
              <a:gd name="connsiteY111" fmla="*/ 755 h 30833"/>
              <a:gd name="connsiteX112" fmla="*/ 1842640 w 3290085"/>
              <a:gd name="connsiteY112" fmla="*/ 322 h 30833"/>
              <a:gd name="connsiteX113" fmla="*/ 1900904 w 3290085"/>
              <a:gd name="connsiteY113" fmla="*/ 539 h 30833"/>
              <a:gd name="connsiteX114" fmla="*/ 1933519 w 3290085"/>
              <a:gd name="connsiteY114" fmla="*/ 755 h 30833"/>
              <a:gd name="connsiteX115" fmla="*/ 2011291 w 3290085"/>
              <a:gd name="connsiteY115" fmla="*/ 488 h 30833"/>
              <a:gd name="connsiteX116" fmla="*/ 2030939 w 3290085"/>
              <a:gd name="connsiteY116" fmla="*/ 105 h 30833"/>
              <a:gd name="connsiteX117" fmla="*/ 2094744 w 3290085"/>
              <a:gd name="connsiteY117" fmla="*/ 105 h 30833"/>
              <a:gd name="connsiteX118" fmla="*/ 2141014 w 3290085"/>
              <a:gd name="connsiteY118" fmla="*/ 214 h 30833"/>
              <a:gd name="connsiteX119" fmla="*/ 2188874 w 3290085"/>
              <a:gd name="connsiteY119" fmla="*/ 322 h 30833"/>
              <a:gd name="connsiteX120" fmla="*/ 2210337 w 3290085"/>
              <a:gd name="connsiteY120" fmla="*/ 755 h 30833"/>
              <a:gd name="connsiteX121" fmla="*/ 2213068 w 3290085"/>
              <a:gd name="connsiteY121" fmla="*/ 755 h 30833"/>
              <a:gd name="connsiteX122" fmla="*/ 2240530 w 3290085"/>
              <a:gd name="connsiteY122" fmla="*/ 509 h 30833"/>
              <a:gd name="connsiteX123" fmla="*/ 2261284 w 3290085"/>
              <a:gd name="connsiteY123" fmla="*/ 105 h 30833"/>
              <a:gd name="connsiteX124" fmla="*/ 2325089 w 3290085"/>
              <a:gd name="connsiteY124" fmla="*/ 105 h 30833"/>
              <a:gd name="connsiteX125" fmla="*/ 2371359 w 3290085"/>
              <a:gd name="connsiteY125" fmla="*/ 214 h 30833"/>
              <a:gd name="connsiteX126" fmla="*/ 2419219 w 3290085"/>
              <a:gd name="connsiteY126" fmla="*/ 322 h 30833"/>
              <a:gd name="connsiteX127" fmla="*/ 2427820 w 3290085"/>
              <a:gd name="connsiteY127" fmla="*/ 496 h 30833"/>
              <a:gd name="connsiteX128" fmla="*/ 2446879 w 3290085"/>
              <a:gd name="connsiteY128" fmla="*/ 430 h 30833"/>
              <a:gd name="connsiteX129" fmla="*/ 2479727 w 3290085"/>
              <a:gd name="connsiteY129" fmla="*/ 430 h 30833"/>
              <a:gd name="connsiteX130" fmla="*/ 2491794 w 3290085"/>
              <a:gd name="connsiteY130" fmla="*/ 322 h 30833"/>
              <a:gd name="connsiteX131" fmla="*/ 2550058 w 3290085"/>
              <a:gd name="connsiteY131" fmla="*/ 539 h 30833"/>
              <a:gd name="connsiteX132" fmla="*/ 2582673 w 3290085"/>
              <a:gd name="connsiteY132" fmla="*/ 755 h 30833"/>
              <a:gd name="connsiteX133" fmla="*/ 2677224 w 3290085"/>
              <a:gd name="connsiteY133" fmla="*/ 430 h 30833"/>
              <a:gd name="connsiteX134" fmla="*/ 2715760 w 3290085"/>
              <a:gd name="connsiteY134" fmla="*/ 430 h 30833"/>
              <a:gd name="connsiteX135" fmla="*/ 2732446 w 3290085"/>
              <a:gd name="connsiteY135" fmla="*/ 105 h 30833"/>
              <a:gd name="connsiteX136" fmla="*/ 2796251 w 3290085"/>
              <a:gd name="connsiteY136" fmla="*/ 105 h 30833"/>
              <a:gd name="connsiteX137" fmla="*/ 2842521 w 3290085"/>
              <a:gd name="connsiteY137" fmla="*/ 214 h 30833"/>
              <a:gd name="connsiteX138" fmla="*/ 2890381 w 3290085"/>
              <a:gd name="connsiteY138" fmla="*/ 322 h 30833"/>
              <a:gd name="connsiteX139" fmla="*/ 2911844 w 3290085"/>
              <a:gd name="connsiteY139" fmla="*/ 755 h 30833"/>
              <a:gd name="connsiteX140" fmla="*/ 2914575 w 3290085"/>
              <a:gd name="connsiteY140" fmla="*/ 755 h 30833"/>
              <a:gd name="connsiteX141" fmla="*/ 2962956 w 3290085"/>
              <a:gd name="connsiteY141" fmla="*/ 322 h 30833"/>
              <a:gd name="connsiteX142" fmla="*/ 3021220 w 3290085"/>
              <a:gd name="connsiteY142" fmla="*/ 539 h 30833"/>
              <a:gd name="connsiteX143" fmla="*/ 3053835 w 3290085"/>
              <a:gd name="connsiteY143" fmla="*/ 755 h 30833"/>
              <a:gd name="connsiteX144" fmla="*/ 3148386 w 3290085"/>
              <a:gd name="connsiteY144" fmla="*/ 430 h 30833"/>
              <a:gd name="connsiteX145" fmla="*/ 3221681 w 3290085"/>
              <a:gd name="connsiteY145" fmla="*/ 430 h 30833"/>
              <a:gd name="connsiteX146" fmla="*/ 3250239 w 3290085"/>
              <a:gd name="connsiteY146" fmla="*/ 2489 h 30833"/>
              <a:gd name="connsiteX147" fmla="*/ 3253505 w 3290085"/>
              <a:gd name="connsiteY147" fmla="*/ 5955 h 30833"/>
              <a:gd name="connsiteX148" fmla="*/ 3247993 w 3290085"/>
              <a:gd name="connsiteY148" fmla="*/ 7147 h 30833"/>
              <a:gd name="connsiteX149" fmla="*/ 3224177 w 3290085"/>
              <a:gd name="connsiteY149" fmla="*/ 6714 h 30833"/>
              <a:gd name="connsiteX150" fmla="*/ 3108006 w 3290085"/>
              <a:gd name="connsiteY150" fmla="*/ 6714 h 30833"/>
              <a:gd name="connsiteX151" fmla="*/ 3102508 w 3290085"/>
              <a:gd name="connsiteY151" fmla="*/ 7147 h 30833"/>
              <a:gd name="connsiteX152" fmla="*/ 3113860 w 3290085"/>
              <a:gd name="connsiteY152" fmla="*/ 7689 h 30833"/>
              <a:gd name="connsiteX153" fmla="*/ 3204012 w 3290085"/>
              <a:gd name="connsiteY153" fmla="*/ 7906 h 30833"/>
              <a:gd name="connsiteX154" fmla="*/ 3231864 w 3290085"/>
              <a:gd name="connsiteY154" fmla="*/ 8122 h 30833"/>
              <a:gd name="connsiteX155" fmla="*/ 3247993 w 3290085"/>
              <a:gd name="connsiteY155" fmla="*/ 7147 h 30833"/>
              <a:gd name="connsiteX156" fmla="*/ 3256785 w 3290085"/>
              <a:gd name="connsiteY156" fmla="*/ 7797 h 30833"/>
              <a:gd name="connsiteX157" fmla="*/ 3261541 w 3290085"/>
              <a:gd name="connsiteY157" fmla="*/ 8664 h 30833"/>
              <a:gd name="connsiteX158" fmla="*/ 3264457 w 3290085"/>
              <a:gd name="connsiteY158" fmla="*/ 9964 h 30833"/>
              <a:gd name="connsiteX159" fmla="*/ 3279118 w 3290085"/>
              <a:gd name="connsiteY159" fmla="*/ 9964 h 30833"/>
              <a:gd name="connsiteX160" fmla="*/ 3290085 w 3290085"/>
              <a:gd name="connsiteY160" fmla="*/ 12347 h 30833"/>
              <a:gd name="connsiteX161" fmla="*/ 3290085 w 3290085"/>
              <a:gd name="connsiteY161" fmla="*/ 12781 h 30833"/>
              <a:gd name="connsiteX162" fmla="*/ 3286740 w 3290085"/>
              <a:gd name="connsiteY162" fmla="*/ 17439 h 30833"/>
              <a:gd name="connsiteX163" fmla="*/ 3282683 w 3290085"/>
              <a:gd name="connsiteY163" fmla="*/ 20148 h 30833"/>
              <a:gd name="connsiteX164" fmla="*/ 3255473 w 3290085"/>
              <a:gd name="connsiteY164" fmla="*/ 30006 h 30833"/>
              <a:gd name="connsiteX165" fmla="*/ 3244470 w 3290085"/>
              <a:gd name="connsiteY165" fmla="*/ 30765 h 30833"/>
              <a:gd name="connsiteX166" fmla="*/ 3225047 w 3290085"/>
              <a:gd name="connsiteY166" fmla="*/ 30765 h 30833"/>
              <a:gd name="connsiteX167" fmla="*/ 3143331 w 3290085"/>
              <a:gd name="connsiteY167" fmla="*/ 30656 h 30833"/>
              <a:gd name="connsiteX168" fmla="*/ 3024236 w 3290085"/>
              <a:gd name="connsiteY168" fmla="*/ 30115 h 30833"/>
              <a:gd name="connsiteX169" fmla="*/ 3012143 w 3290085"/>
              <a:gd name="connsiteY169" fmla="*/ 30115 h 30833"/>
              <a:gd name="connsiteX170" fmla="*/ 2985866 w 3290085"/>
              <a:gd name="connsiteY170" fmla="*/ 30331 h 30833"/>
              <a:gd name="connsiteX171" fmla="*/ 2905455 w 3290085"/>
              <a:gd name="connsiteY171" fmla="*/ 30331 h 30833"/>
              <a:gd name="connsiteX172" fmla="*/ 2891665 w 3290085"/>
              <a:gd name="connsiteY172" fmla="*/ 30115 h 30833"/>
              <a:gd name="connsiteX173" fmla="*/ 2784963 w 3290085"/>
              <a:gd name="connsiteY173" fmla="*/ 29770 h 30833"/>
              <a:gd name="connsiteX174" fmla="*/ 2784311 w 3290085"/>
              <a:gd name="connsiteY174" fmla="*/ 30006 h 30833"/>
              <a:gd name="connsiteX175" fmla="*/ 2773308 w 3290085"/>
              <a:gd name="connsiteY175" fmla="*/ 30765 h 30833"/>
              <a:gd name="connsiteX176" fmla="*/ 2753885 w 3290085"/>
              <a:gd name="connsiteY176" fmla="*/ 30765 h 30833"/>
              <a:gd name="connsiteX177" fmla="*/ 2672169 w 3290085"/>
              <a:gd name="connsiteY177" fmla="*/ 30656 h 30833"/>
              <a:gd name="connsiteX178" fmla="*/ 2553074 w 3290085"/>
              <a:gd name="connsiteY178" fmla="*/ 30115 h 30833"/>
              <a:gd name="connsiteX179" fmla="*/ 2552386 w 3290085"/>
              <a:gd name="connsiteY179" fmla="*/ 30115 h 30833"/>
              <a:gd name="connsiteX180" fmla="*/ 2542963 w 3290085"/>
              <a:gd name="connsiteY180" fmla="*/ 30765 h 30833"/>
              <a:gd name="connsiteX181" fmla="*/ 2523540 w 3290085"/>
              <a:gd name="connsiteY181" fmla="*/ 30765 h 30833"/>
              <a:gd name="connsiteX182" fmla="*/ 2441824 w 3290085"/>
              <a:gd name="connsiteY182" fmla="*/ 30656 h 30833"/>
              <a:gd name="connsiteX183" fmla="*/ 2322729 w 3290085"/>
              <a:gd name="connsiteY183" fmla="*/ 30115 h 30833"/>
              <a:gd name="connsiteX184" fmla="*/ 2310636 w 3290085"/>
              <a:gd name="connsiteY184" fmla="*/ 30115 h 30833"/>
              <a:gd name="connsiteX185" fmla="*/ 2284359 w 3290085"/>
              <a:gd name="connsiteY185" fmla="*/ 30331 h 30833"/>
              <a:gd name="connsiteX186" fmla="*/ 2203948 w 3290085"/>
              <a:gd name="connsiteY186" fmla="*/ 30331 h 30833"/>
              <a:gd name="connsiteX187" fmla="*/ 2190158 w 3290085"/>
              <a:gd name="connsiteY187" fmla="*/ 30115 h 30833"/>
              <a:gd name="connsiteX188" fmla="*/ 2135346 w 3290085"/>
              <a:gd name="connsiteY188" fmla="*/ 29938 h 30833"/>
              <a:gd name="connsiteX189" fmla="*/ 2135157 w 3290085"/>
              <a:gd name="connsiteY189" fmla="*/ 30006 h 30833"/>
              <a:gd name="connsiteX190" fmla="*/ 2124154 w 3290085"/>
              <a:gd name="connsiteY190" fmla="*/ 30765 h 30833"/>
              <a:gd name="connsiteX191" fmla="*/ 2104731 w 3290085"/>
              <a:gd name="connsiteY191" fmla="*/ 30765 h 30833"/>
              <a:gd name="connsiteX192" fmla="*/ 2023015 w 3290085"/>
              <a:gd name="connsiteY192" fmla="*/ 30656 h 30833"/>
              <a:gd name="connsiteX193" fmla="*/ 1903920 w 3290085"/>
              <a:gd name="connsiteY193" fmla="*/ 30115 h 30833"/>
              <a:gd name="connsiteX194" fmla="*/ 1891827 w 3290085"/>
              <a:gd name="connsiteY194" fmla="*/ 30115 h 30833"/>
              <a:gd name="connsiteX195" fmla="*/ 1865550 w 3290085"/>
              <a:gd name="connsiteY195" fmla="*/ 30331 h 30833"/>
              <a:gd name="connsiteX196" fmla="*/ 1785139 w 3290085"/>
              <a:gd name="connsiteY196" fmla="*/ 30331 h 30833"/>
              <a:gd name="connsiteX197" fmla="*/ 1771349 w 3290085"/>
              <a:gd name="connsiteY197" fmla="*/ 30115 h 30833"/>
              <a:gd name="connsiteX198" fmla="*/ 1603859 w 3290085"/>
              <a:gd name="connsiteY198" fmla="*/ 29573 h 30833"/>
              <a:gd name="connsiteX199" fmla="*/ 1576756 w 3290085"/>
              <a:gd name="connsiteY199" fmla="*/ 29681 h 30833"/>
              <a:gd name="connsiteX200" fmla="*/ 1574487 w 3290085"/>
              <a:gd name="connsiteY200" fmla="*/ 29560 h 30833"/>
              <a:gd name="connsiteX201" fmla="*/ 1573255 w 3290085"/>
              <a:gd name="connsiteY201" fmla="*/ 30006 h 30833"/>
              <a:gd name="connsiteX202" fmla="*/ 1562252 w 3290085"/>
              <a:gd name="connsiteY202" fmla="*/ 30765 h 30833"/>
              <a:gd name="connsiteX203" fmla="*/ 1542829 w 3290085"/>
              <a:gd name="connsiteY203" fmla="*/ 30765 h 30833"/>
              <a:gd name="connsiteX204" fmla="*/ 1461113 w 3290085"/>
              <a:gd name="connsiteY204" fmla="*/ 30656 h 30833"/>
              <a:gd name="connsiteX205" fmla="*/ 1342018 w 3290085"/>
              <a:gd name="connsiteY205" fmla="*/ 30115 h 30833"/>
              <a:gd name="connsiteX206" fmla="*/ 1329925 w 3290085"/>
              <a:gd name="connsiteY206" fmla="*/ 30115 h 30833"/>
              <a:gd name="connsiteX207" fmla="*/ 1303648 w 3290085"/>
              <a:gd name="connsiteY207" fmla="*/ 30331 h 30833"/>
              <a:gd name="connsiteX208" fmla="*/ 1223237 w 3290085"/>
              <a:gd name="connsiteY208" fmla="*/ 30331 h 30833"/>
              <a:gd name="connsiteX209" fmla="*/ 1209447 w 3290085"/>
              <a:gd name="connsiteY209" fmla="*/ 30115 h 30833"/>
              <a:gd name="connsiteX210" fmla="*/ 1081993 w 3290085"/>
              <a:gd name="connsiteY210" fmla="*/ 29703 h 30833"/>
              <a:gd name="connsiteX211" fmla="*/ 1081155 w 3290085"/>
              <a:gd name="connsiteY211" fmla="*/ 30006 h 30833"/>
              <a:gd name="connsiteX212" fmla="*/ 1070152 w 3290085"/>
              <a:gd name="connsiteY212" fmla="*/ 30765 h 30833"/>
              <a:gd name="connsiteX213" fmla="*/ 1050729 w 3290085"/>
              <a:gd name="connsiteY213" fmla="*/ 30765 h 30833"/>
              <a:gd name="connsiteX214" fmla="*/ 969013 w 3290085"/>
              <a:gd name="connsiteY214" fmla="*/ 30656 h 30833"/>
              <a:gd name="connsiteX215" fmla="*/ 849918 w 3290085"/>
              <a:gd name="connsiteY215" fmla="*/ 30115 h 30833"/>
              <a:gd name="connsiteX216" fmla="*/ 837825 w 3290085"/>
              <a:gd name="connsiteY216" fmla="*/ 30115 h 30833"/>
              <a:gd name="connsiteX217" fmla="*/ 811548 w 3290085"/>
              <a:gd name="connsiteY217" fmla="*/ 30331 h 30833"/>
              <a:gd name="connsiteX218" fmla="*/ 731137 w 3290085"/>
              <a:gd name="connsiteY218" fmla="*/ 30331 h 30833"/>
              <a:gd name="connsiteX219" fmla="*/ 717347 w 3290085"/>
              <a:gd name="connsiteY219" fmla="*/ 30115 h 30833"/>
              <a:gd name="connsiteX220" fmla="*/ 602801 w 3290085"/>
              <a:gd name="connsiteY220" fmla="*/ 29744 h 30833"/>
              <a:gd name="connsiteX221" fmla="*/ 602079 w 3290085"/>
              <a:gd name="connsiteY221" fmla="*/ 30006 h 30833"/>
              <a:gd name="connsiteX222" fmla="*/ 591076 w 3290085"/>
              <a:gd name="connsiteY222" fmla="*/ 30765 h 30833"/>
              <a:gd name="connsiteX223" fmla="*/ 571653 w 3290085"/>
              <a:gd name="connsiteY223" fmla="*/ 30765 h 30833"/>
              <a:gd name="connsiteX224" fmla="*/ 489937 w 3290085"/>
              <a:gd name="connsiteY224" fmla="*/ 30656 h 30833"/>
              <a:gd name="connsiteX225" fmla="*/ 370842 w 3290085"/>
              <a:gd name="connsiteY225" fmla="*/ 30115 h 30833"/>
              <a:gd name="connsiteX226" fmla="*/ 358749 w 3290085"/>
              <a:gd name="connsiteY226" fmla="*/ 30115 h 30833"/>
              <a:gd name="connsiteX227" fmla="*/ 332472 w 3290085"/>
              <a:gd name="connsiteY227" fmla="*/ 30331 h 30833"/>
              <a:gd name="connsiteX228" fmla="*/ 252061 w 3290085"/>
              <a:gd name="connsiteY228" fmla="*/ 30331 h 30833"/>
              <a:gd name="connsiteX229" fmla="*/ 238271 w 3290085"/>
              <a:gd name="connsiteY229" fmla="*/ 30115 h 30833"/>
              <a:gd name="connsiteX230" fmla="*/ 70781 w 3290085"/>
              <a:gd name="connsiteY230" fmla="*/ 29573 h 30833"/>
              <a:gd name="connsiteX231" fmla="*/ 43678 w 3290085"/>
              <a:gd name="connsiteY231" fmla="*/ 29681 h 30833"/>
              <a:gd name="connsiteX232" fmla="*/ 13216 w 3290085"/>
              <a:gd name="connsiteY232" fmla="*/ 28056 h 30833"/>
              <a:gd name="connsiteX233" fmla="*/ 7633 w 3290085"/>
              <a:gd name="connsiteY233" fmla="*/ 19931 h 3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3290085" h="30832">
                <a:moveTo>
                  <a:pt x="2928358" y="7039"/>
                </a:moveTo>
                <a:lnTo>
                  <a:pt x="2929692" y="7580"/>
                </a:lnTo>
                <a:cubicBezTo>
                  <a:pt x="2930455" y="7472"/>
                  <a:pt x="2931154" y="7255"/>
                  <a:pt x="2931368" y="7147"/>
                </a:cubicBezTo>
                <a:lnTo>
                  <a:pt x="2931368" y="7039"/>
                </a:lnTo>
                <a:cubicBezTo>
                  <a:pt x="2930384" y="7039"/>
                  <a:pt x="2929378" y="7039"/>
                  <a:pt x="2928358" y="7039"/>
                </a:cubicBezTo>
                <a:close/>
                <a:moveTo>
                  <a:pt x="2631346" y="7147"/>
                </a:moveTo>
                <a:cubicBezTo>
                  <a:pt x="2634640" y="7364"/>
                  <a:pt x="2639033" y="7689"/>
                  <a:pt x="2642698" y="7689"/>
                </a:cubicBezTo>
                <a:lnTo>
                  <a:pt x="2688743" y="7800"/>
                </a:lnTo>
                <a:lnTo>
                  <a:pt x="2689016" y="6714"/>
                </a:lnTo>
                <a:lnTo>
                  <a:pt x="2636844" y="6714"/>
                </a:lnTo>
                <a:close/>
                <a:moveTo>
                  <a:pt x="2457196" y="7039"/>
                </a:moveTo>
                <a:lnTo>
                  <a:pt x="2458530" y="7580"/>
                </a:lnTo>
                <a:cubicBezTo>
                  <a:pt x="2459293" y="7472"/>
                  <a:pt x="2459992" y="7255"/>
                  <a:pt x="2460206" y="7147"/>
                </a:cubicBezTo>
                <a:lnTo>
                  <a:pt x="2460206" y="7039"/>
                </a:lnTo>
                <a:cubicBezTo>
                  <a:pt x="2459222" y="7039"/>
                  <a:pt x="2458216" y="7039"/>
                  <a:pt x="2457196" y="7039"/>
                </a:cubicBezTo>
                <a:close/>
                <a:moveTo>
                  <a:pt x="1982192" y="7147"/>
                </a:moveTo>
                <a:lnTo>
                  <a:pt x="1987339" y="7393"/>
                </a:lnTo>
                <a:lnTo>
                  <a:pt x="1987505" y="6729"/>
                </a:lnTo>
                <a:close/>
                <a:moveTo>
                  <a:pt x="1808042" y="7039"/>
                </a:moveTo>
                <a:lnTo>
                  <a:pt x="1809376" y="7580"/>
                </a:lnTo>
                <a:cubicBezTo>
                  <a:pt x="1810139" y="7472"/>
                  <a:pt x="1810838" y="7255"/>
                  <a:pt x="1811052" y="7147"/>
                </a:cubicBezTo>
                <a:lnTo>
                  <a:pt x="1811052" y="7039"/>
                </a:lnTo>
                <a:cubicBezTo>
                  <a:pt x="1810068" y="7039"/>
                  <a:pt x="1809062" y="7039"/>
                  <a:pt x="1808042" y="7039"/>
                </a:cubicBezTo>
                <a:close/>
                <a:moveTo>
                  <a:pt x="1420290" y="7147"/>
                </a:moveTo>
                <a:cubicBezTo>
                  <a:pt x="1423584" y="7364"/>
                  <a:pt x="1427977" y="7689"/>
                  <a:pt x="1431642" y="7689"/>
                </a:cubicBezTo>
                <a:lnTo>
                  <a:pt x="1521794" y="7906"/>
                </a:lnTo>
                <a:cubicBezTo>
                  <a:pt x="1531320" y="8122"/>
                  <a:pt x="1540846" y="8339"/>
                  <a:pt x="1549646" y="8122"/>
                </a:cubicBezTo>
                <a:cubicBezTo>
                  <a:pt x="1555871" y="8014"/>
                  <a:pt x="1560634" y="8122"/>
                  <a:pt x="1565775" y="7147"/>
                </a:cubicBezTo>
                <a:lnTo>
                  <a:pt x="1568540" y="7352"/>
                </a:lnTo>
                <a:lnTo>
                  <a:pt x="1568753" y="6503"/>
                </a:lnTo>
                <a:lnTo>
                  <a:pt x="1565775" y="7147"/>
                </a:lnTo>
                <a:cubicBezTo>
                  <a:pt x="1557354" y="6172"/>
                  <a:pt x="1549289" y="6714"/>
                  <a:pt x="1541959" y="6714"/>
                </a:cubicBezTo>
                <a:cubicBezTo>
                  <a:pt x="1502741" y="6714"/>
                  <a:pt x="1463901" y="6605"/>
                  <a:pt x="1425788" y="6714"/>
                </a:cubicBezTo>
                <a:close/>
                <a:moveTo>
                  <a:pt x="1246140" y="7039"/>
                </a:moveTo>
                <a:lnTo>
                  <a:pt x="1247474" y="7580"/>
                </a:lnTo>
                <a:cubicBezTo>
                  <a:pt x="1248237" y="7472"/>
                  <a:pt x="1248936" y="7255"/>
                  <a:pt x="1249150" y="7147"/>
                </a:cubicBezTo>
                <a:lnTo>
                  <a:pt x="1249150" y="7039"/>
                </a:lnTo>
                <a:cubicBezTo>
                  <a:pt x="1248166" y="7039"/>
                  <a:pt x="1247160" y="7039"/>
                  <a:pt x="1246140" y="7039"/>
                </a:cubicBezTo>
                <a:close/>
                <a:moveTo>
                  <a:pt x="928190" y="7147"/>
                </a:moveTo>
                <a:cubicBezTo>
                  <a:pt x="931484" y="7364"/>
                  <a:pt x="935877" y="7689"/>
                  <a:pt x="939542" y="7689"/>
                </a:cubicBezTo>
                <a:lnTo>
                  <a:pt x="1006513" y="7850"/>
                </a:lnTo>
                <a:lnTo>
                  <a:pt x="1006798" y="6714"/>
                </a:lnTo>
                <a:lnTo>
                  <a:pt x="933688" y="6714"/>
                </a:lnTo>
                <a:close/>
                <a:moveTo>
                  <a:pt x="754040" y="7039"/>
                </a:moveTo>
                <a:lnTo>
                  <a:pt x="755374" y="7580"/>
                </a:lnTo>
                <a:cubicBezTo>
                  <a:pt x="756137" y="7472"/>
                  <a:pt x="756836" y="7255"/>
                  <a:pt x="757050" y="7147"/>
                </a:cubicBezTo>
                <a:lnTo>
                  <a:pt x="757050" y="7039"/>
                </a:lnTo>
                <a:cubicBezTo>
                  <a:pt x="756066" y="7039"/>
                  <a:pt x="755060" y="7039"/>
                  <a:pt x="754040" y="7039"/>
                </a:cubicBezTo>
                <a:close/>
                <a:moveTo>
                  <a:pt x="449114" y="7147"/>
                </a:moveTo>
                <a:cubicBezTo>
                  <a:pt x="452408" y="7364"/>
                  <a:pt x="456801" y="7689"/>
                  <a:pt x="460466" y="7689"/>
                </a:cubicBezTo>
                <a:lnTo>
                  <a:pt x="514421" y="7819"/>
                </a:lnTo>
                <a:lnTo>
                  <a:pt x="514698" y="6714"/>
                </a:lnTo>
                <a:lnTo>
                  <a:pt x="454612" y="6714"/>
                </a:lnTo>
                <a:close/>
                <a:moveTo>
                  <a:pt x="274964" y="7039"/>
                </a:moveTo>
                <a:lnTo>
                  <a:pt x="276298" y="7580"/>
                </a:lnTo>
                <a:cubicBezTo>
                  <a:pt x="277061" y="7472"/>
                  <a:pt x="277760" y="7255"/>
                  <a:pt x="277974" y="7147"/>
                </a:cubicBezTo>
                <a:lnTo>
                  <a:pt x="277974" y="7039"/>
                </a:lnTo>
                <a:cubicBezTo>
                  <a:pt x="276990" y="7039"/>
                  <a:pt x="275984" y="7039"/>
                  <a:pt x="274964" y="7039"/>
                </a:cubicBezTo>
                <a:close/>
                <a:moveTo>
                  <a:pt x="7633" y="19931"/>
                </a:moveTo>
                <a:cubicBezTo>
                  <a:pt x="12275" y="18522"/>
                  <a:pt x="18585" y="17764"/>
                  <a:pt x="24889" y="17006"/>
                </a:cubicBezTo>
                <a:cubicBezTo>
                  <a:pt x="29602" y="16247"/>
                  <a:pt x="34386" y="16247"/>
                  <a:pt x="37503" y="15489"/>
                </a:cubicBezTo>
                <a:cubicBezTo>
                  <a:pt x="40619" y="14731"/>
                  <a:pt x="43742" y="14081"/>
                  <a:pt x="43670" y="13322"/>
                </a:cubicBezTo>
                <a:cubicBezTo>
                  <a:pt x="43564" y="12347"/>
                  <a:pt x="38786" y="12347"/>
                  <a:pt x="34001" y="12347"/>
                </a:cubicBezTo>
                <a:cubicBezTo>
                  <a:pt x="30807" y="12347"/>
                  <a:pt x="26029" y="12347"/>
                  <a:pt x="21209" y="12022"/>
                </a:cubicBezTo>
                <a:cubicBezTo>
                  <a:pt x="19619" y="12022"/>
                  <a:pt x="19512" y="10939"/>
                  <a:pt x="19512" y="10939"/>
                </a:cubicBezTo>
                <a:cubicBezTo>
                  <a:pt x="22671" y="10614"/>
                  <a:pt x="25823" y="10181"/>
                  <a:pt x="29010" y="10181"/>
                </a:cubicBezTo>
                <a:cubicBezTo>
                  <a:pt x="33759" y="9747"/>
                  <a:pt x="36911" y="9422"/>
                  <a:pt x="35214" y="8339"/>
                </a:cubicBezTo>
                <a:cubicBezTo>
                  <a:pt x="30251" y="6605"/>
                  <a:pt x="31713" y="5197"/>
                  <a:pt x="36355" y="3789"/>
                </a:cubicBezTo>
                <a:cubicBezTo>
                  <a:pt x="40932" y="1622"/>
                  <a:pt x="47243" y="972"/>
                  <a:pt x="56769" y="539"/>
                </a:cubicBezTo>
                <a:cubicBezTo>
                  <a:pt x="64706" y="105"/>
                  <a:pt x="71087" y="105"/>
                  <a:pt x="79052" y="105"/>
                </a:cubicBezTo>
                <a:cubicBezTo>
                  <a:pt x="99845" y="647"/>
                  <a:pt x="122099" y="-111"/>
                  <a:pt x="142857" y="105"/>
                </a:cubicBezTo>
                <a:cubicBezTo>
                  <a:pt x="158800" y="-3"/>
                  <a:pt x="173218" y="647"/>
                  <a:pt x="189127" y="214"/>
                </a:cubicBezTo>
                <a:cubicBezTo>
                  <a:pt x="205035" y="-220"/>
                  <a:pt x="221007" y="105"/>
                  <a:pt x="236987" y="322"/>
                </a:cubicBezTo>
                <a:cubicBezTo>
                  <a:pt x="244988" y="647"/>
                  <a:pt x="258450" y="755"/>
                  <a:pt x="258450" y="755"/>
                </a:cubicBezTo>
                <a:cubicBezTo>
                  <a:pt x="259363" y="755"/>
                  <a:pt x="260283" y="755"/>
                  <a:pt x="261181" y="755"/>
                </a:cubicBezTo>
                <a:cubicBezTo>
                  <a:pt x="277310" y="647"/>
                  <a:pt x="293069" y="755"/>
                  <a:pt x="309562" y="322"/>
                </a:cubicBezTo>
                <a:cubicBezTo>
                  <a:pt x="328251" y="-3"/>
                  <a:pt x="347668" y="972"/>
                  <a:pt x="367826" y="539"/>
                </a:cubicBezTo>
                <a:cubicBezTo>
                  <a:pt x="378094" y="214"/>
                  <a:pt x="389816" y="539"/>
                  <a:pt x="400441" y="755"/>
                </a:cubicBezTo>
                <a:cubicBezTo>
                  <a:pt x="431951" y="864"/>
                  <a:pt x="463475" y="214"/>
                  <a:pt x="494992" y="430"/>
                </a:cubicBezTo>
                <a:lnTo>
                  <a:pt x="541442" y="430"/>
                </a:lnTo>
                <a:lnTo>
                  <a:pt x="558128" y="105"/>
                </a:lnTo>
                <a:cubicBezTo>
                  <a:pt x="578921" y="647"/>
                  <a:pt x="601175" y="-111"/>
                  <a:pt x="621933" y="105"/>
                </a:cubicBezTo>
                <a:cubicBezTo>
                  <a:pt x="637876" y="-3"/>
                  <a:pt x="652294" y="647"/>
                  <a:pt x="668203" y="214"/>
                </a:cubicBezTo>
                <a:cubicBezTo>
                  <a:pt x="684111" y="-220"/>
                  <a:pt x="700083" y="105"/>
                  <a:pt x="716063" y="322"/>
                </a:cubicBezTo>
                <a:cubicBezTo>
                  <a:pt x="724064" y="647"/>
                  <a:pt x="737526" y="755"/>
                  <a:pt x="737526" y="755"/>
                </a:cubicBezTo>
                <a:cubicBezTo>
                  <a:pt x="738439" y="755"/>
                  <a:pt x="739359" y="755"/>
                  <a:pt x="740257" y="755"/>
                </a:cubicBezTo>
                <a:cubicBezTo>
                  <a:pt x="756386" y="647"/>
                  <a:pt x="772145" y="755"/>
                  <a:pt x="788638" y="322"/>
                </a:cubicBezTo>
                <a:cubicBezTo>
                  <a:pt x="807327" y="-3"/>
                  <a:pt x="826744" y="972"/>
                  <a:pt x="846902" y="539"/>
                </a:cubicBezTo>
                <a:cubicBezTo>
                  <a:pt x="857170" y="214"/>
                  <a:pt x="868892" y="539"/>
                  <a:pt x="879517" y="755"/>
                </a:cubicBezTo>
                <a:cubicBezTo>
                  <a:pt x="911027" y="864"/>
                  <a:pt x="942551" y="214"/>
                  <a:pt x="974068" y="430"/>
                </a:cubicBezTo>
                <a:lnTo>
                  <a:pt x="1033542" y="430"/>
                </a:lnTo>
                <a:lnTo>
                  <a:pt x="1050228" y="105"/>
                </a:lnTo>
                <a:cubicBezTo>
                  <a:pt x="1071021" y="647"/>
                  <a:pt x="1093275" y="-111"/>
                  <a:pt x="1114033" y="105"/>
                </a:cubicBezTo>
                <a:cubicBezTo>
                  <a:pt x="1129976" y="-3"/>
                  <a:pt x="1144394" y="647"/>
                  <a:pt x="1160303" y="214"/>
                </a:cubicBezTo>
                <a:cubicBezTo>
                  <a:pt x="1176211" y="-220"/>
                  <a:pt x="1192183" y="105"/>
                  <a:pt x="1208163" y="322"/>
                </a:cubicBezTo>
                <a:cubicBezTo>
                  <a:pt x="1216164" y="647"/>
                  <a:pt x="1229626" y="755"/>
                  <a:pt x="1229626" y="755"/>
                </a:cubicBezTo>
                <a:cubicBezTo>
                  <a:pt x="1230539" y="755"/>
                  <a:pt x="1231459" y="755"/>
                  <a:pt x="1232357" y="755"/>
                </a:cubicBezTo>
                <a:cubicBezTo>
                  <a:pt x="1248486" y="647"/>
                  <a:pt x="1264245" y="755"/>
                  <a:pt x="1280738" y="322"/>
                </a:cubicBezTo>
                <a:cubicBezTo>
                  <a:pt x="1299427" y="-3"/>
                  <a:pt x="1318844" y="972"/>
                  <a:pt x="1339002" y="539"/>
                </a:cubicBezTo>
                <a:cubicBezTo>
                  <a:pt x="1349270" y="214"/>
                  <a:pt x="1360992" y="539"/>
                  <a:pt x="1371617" y="755"/>
                </a:cubicBezTo>
                <a:cubicBezTo>
                  <a:pt x="1403127" y="864"/>
                  <a:pt x="1434651" y="214"/>
                  <a:pt x="1466168" y="430"/>
                </a:cubicBezTo>
                <a:cubicBezTo>
                  <a:pt x="1490355" y="539"/>
                  <a:pt x="1514906" y="430"/>
                  <a:pt x="1539463" y="430"/>
                </a:cubicBezTo>
                <a:cubicBezTo>
                  <a:pt x="1550081" y="647"/>
                  <a:pt x="1558873" y="1297"/>
                  <a:pt x="1568021" y="2489"/>
                </a:cubicBezTo>
                <a:lnTo>
                  <a:pt x="1569394" y="3946"/>
                </a:lnTo>
                <a:lnTo>
                  <a:pt x="1569433" y="3789"/>
                </a:lnTo>
                <a:cubicBezTo>
                  <a:pt x="1574010" y="1622"/>
                  <a:pt x="1580321" y="972"/>
                  <a:pt x="1589847" y="539"/>
                </a:cubicBezTo>
                <a:cubicBezTo>
                  <a:pt x="1597784" y="105"/>
                  <a:pt x="1604165" y="105"/>
                  <a:pt x="1612130" y="105"/>
                </a:cubicBezTo>
                <a:cubicBezTo>
                  <a:pt x="1632923" y="647"/>
                  <a:pt x="1655177" y="-111"/>
                  <a:pt x="1675935" y="105"/>
                </a:cubicBezTo>
                <a:cubicBezTo>
                  <a:pt x="1691878" y="-3"/>
                  <a:pt x="1706296" y="647"/>
                  <a:pt x="1722205" y="214"/>
                </a:cubicBezTo>
                <a:cubicBezTo>
                  <a:pt x="1738113" y="-220"/>
                  <a:pt x="1754085" y="105"/>
                  <a:pt x="1770065" y="322"/>
                </a:cubicBezTo>
                <a:cubicBezTo>
                  <a:pt x="1778066" y="647"/>
                  <a:pt x="1791528" y="755"/>
                  <a:pt x="1791528" y="755"/>
                </a:cubicBezTo>
                <a:cubicBezTo>
                  <a:pt x="1792441" y="755"/>
                  <a:pt x="1793361" y="755"/>
                  <a:pt x="1794259" y="755"/>
                </a:cubicBezTo>
                <a:cubicBezTo>
                  <a:pt x="1810388" y="647"/>
                  <a:pt x="1826147" y="755"/>
                  <a:pt x="1842640" y="322"/>
                </a:cubicBezTo>
                <a:cubicBezTo>
                  <a:pt x="1861329" y="-3"/>
                  <a:pt x="1880746" y="972"/>
                  <a:pt x="1900904" y="539"/>
                </a:cubicBezTo>
                <a:cubicBezTo>
                  <a:pt x="1911172" y="214"/>
                  <a:pt x="1922894" y="539"/>
                  <a:pt x="1933519" y="755"/>
                </a:cubicBezTo>
                <a:lnTo>
                  <a:pt x="2011291" y="488"/>
                </a:lnTo>
                <a:lnTo>
                  <a:pt x="2030939" y="105"/>
                </a:lnTo>
                <a:cubicBezTo>
                  <a:pt x="2051732" y="647"/>
                  <a:pt x="2073986" y="-111"/>
                  <a:pt x="2094744" y="105"/>
                </a:cubicBezTo>
                <a:cubicBezTo>
                  <a:pt x="2110687" y="-3"/>
                  <a:pt x="2125105" y="647"/>
                  <a:pt x="2141014" y="214"/>
                </a:cubicBezTo>
                <a:cubicBezTo>
                  <a:pt x="2156922" y="-220"/>
                  <a:pt x="2172894" y="105"/>
                  <a:pt x="2188874" y="322"/>
                </a:cubicBezTo>
                <a:cubicBezTo>
                  <a:pt x="2196875" y="647"/>
                  <a:pt x="2210337" y="755"/>
                  <a:pt x="2210337" y="755"/>
                </a:cubicBezTo>
                <a:cubicBezTo>
                  <a:pt x="2211250" y="755"/>
                  <a:pt x="2212170" y="755"/>
                  <a:pt x="2213068" y="755"/>
                </a:cubicBezTo>
                <a:lnTo>
                  <a:pt x="2240530" y="509"/>
                </a:lnTo>
                <a:lnTo>
                  <a:pt x="2261284" y="105"/>
                </a:lnTo>
                <a:cubicBezTo>
                  <a:pt x="2282077" y="647"/>
                  <a:pt x="2304331" y="-111"/>
                  <a:pt x="2325089" y="105"/>
                </a:cubicBezTo>
                <a:cubicBezTo>
                  <a:pt x="2341032" y="-3"/>
                  <a:pt x="2355450" y="647"/>
                  <a:pt x="2371359" y="214"/>
                </a:cubicBezTo>
                <a:cubicBezTo>
                  <a:pt x="2387267" y="-220"/>
                  <a:pt x="2403239" y="105"/>
                  <a:pt x="2419219" y="322"/>
                </a:cubicBezTo>
                <a:lnTo>
                  <a:pt x="2427820" y="496"/>
                </a:lnTo>
                <a:lnTo>
                  <a:pt x="2446879" y="430"/>
                </a:lnTo>
                <a:lnTo>
                  <a:pt x="2479727" y="430"/>
                </a:lnTo>
                <a:lnTo>
                  <a:pt x="2491794" y="322"/>
                </a:lnTo>
                <a:cubicBezTo>
                  <a:pt x="2510483" y="-3"/>
                  <a:pt x="2529900" y="972"/>
                  <a:pt x="2550058" y="539"/>
                </a:cubicBezTo>
                <a:cubicBezTo>
                  <a:pt x="2560326" y="214"/>
                  <a:pt x="2572048" y="539"/>
                  <a:pt x="2582673" y="755"/>
                </a:cubicBezTo>
                <a:cubicBezTo>
                  <a:pt x="2614183" y="864"/>
                  <a:pt x="2645707" y="214"/>
                  <a:pt x="2677224" y="430"/>
                </a:cubicBezTo>
                <a:lnTo>
                  <a:pt x="2715760" y="430"/>
                </a:lnTo>
                <a:lnTo>
                  <a:pt x="2732446" y="105"/>
                </a:lnTo>
                <a:cubicBezTo>
                  <a:pt x="2753239" y="647"/>
                  <a:pt x="2775493" y="-111"/>
                  <a:pt x="2796251" y="105"/>
                </a:cubicBezTo>
                <a:cubicBezTo>
                  <a:pt x="2812194" y="-3"/>
                  <a:pt x="2826612" y="647"/>
                  <a:pt x="2842521" y="214"/>
                </a:cubicBezTo>
                <a:cubicBezTo>
                  <a:pt x="2858429" y="-220"/>
                  <a:pt x="2874401" y="105"/>
                  <a:pt x="2890381" y="322"/>
                </a:cubicBezTo>
                <a:cubicBezTo>
                  <a:pt x="2898382" y="647"/>
                  <a:pt x="2911844" y="755"/>
                  <a:pt x="2911844" y="755"/>
                </a:cubicBezTo>
                <a:cubicBezTo>
                  <a:pt x="2912757" y="755"/>
                  <a:pt x="2913677" y="755"/>
                  <a:pt x="2914575" y="755"/>
                </a:cubicBezTo>
                <a:cubicBezTo>
                  <a:pt x="2930704" y="647"/>
                  <a:pt x="2946463" y="755"/>
                  <a:pt x="2962956" y="322"/>
                </a:cubicBezTo>
                <a:cubicBezTo>
                  <a:pt x="2981645" y="-3"/>
                  <a:pt x="3001062" y="972"/>
                  <a:pt x="3021220" y="539"/>
                </a:cubicBezTo>
                <a:cubicBezTo>
                  <a:pt x="3031488" y="214"/>
                  <a:pt x="3043210" y="539"/>
                  <a:pt x="3053835" y="755"/>
                </a:cubicBezTo>
                <a:cubicBezTo>
                  <a:pt x="3085345" y="864"/>
                  <a:pt x="3116869" y="214"/>
                  <a:pt x="3148386" y="430"/>
                </a:cubicBezTo>
                <a:cubicBezTo>
                  <a:pt x="3172573" y="539"/>
                  <a:pt x="3197124" y="430"/>
                  <a:pt x="3221681" y="430"/>
                </a:cubicBezTo>
                <a:cubicBezTo>
                  <a:pt x="3232299" y="647"/>
                  <a:pt x="3241091" y="1297"/>
                  <a:pt x="3250239" y="2489"/>
                </a:cubicBezTo>
                <a:cubicBezTo>
                  <a:pt x="3257562" y="3247"/>
                  <a:pt x="3258282" y="4439"/>
                  <a:pt x="3253505" y="5955"/>
                </a:cubicBezTo>
                <a:cubicBezTo>
                  <a:pt x="3252763" y="6389"/>
                  <a:pt x="3249833" y="6714"/>
                  <a:pt x="3247993" y="7147"/>
                </a:cubicBezTo>
                <a:cubicBezTo>
                  <a:pt x="3239572" y="6172"/>
                  <a:pt x="3231507" y="6714"/>
                  <a:pt x="3224177" y="6714"/>
                </a:cubicBezTo>
                <a:cubicBezTo>
                  <a:pt x="3184959" y="6714"/>
                  <a:pt x="3146119" y="6605"/>
                  <a:pt x="3108006" y="6714"/>
                </a:cubicBezTo>
                <a:lnTo>
                  <a:pt x="3102508" y="7147"/>
                </a:lnTo>
                <a:cubicBezTo>
                  <a:pt x="3105802" y="7364"/>
                  <a:pt x="3110195" y="7689"/>
                  <a:pt x="3113860" y="7689"/>
                </a:cubicBezTo>
                <a:lnTo>
                  <a:pt x="3204012" y="7906"/>
                </a:lnTo>
                <a:cubicBezTo>
                  <a:pt x="3213538" y="8122"/>
                  <a:pt x="3223064" y="8339"/>
                  <a:pt x="3231864" y="8122"/>
                </a:cubicBezTo>
                <a:cubicBezTo>
                  <a:pt x="3238089" y="8014"/>
                  <a:pt x="3242852" y="8122"/>
                  <a:pt x="3247993" y="7147"/>
                </a:cubicBezTo>
                <a:cubicBezTo>
                  <a:pt x="3250553" y="7797"/>
                  <a:pt x="3254218" y="7797"/>
                  <a:pt x="3256785" y="7797"/>
                </a:cubicBezTo>
                <a:cubicBezTo>
                  <a:pt x="3258981" y="7906"/>
                  <a:pt x="3261912" y="8447"/>
                  <a:pt x="3261541" y="8664"/>
                </a:cubicBezTo>
                <a:cubicBezTo>
                  <a:pt x="3261898" y="9206"/>
                  <a:pt x="3259694" y="9964"/>
                  <a:pt x="3264457" y="9964"/>
                </a:cubicBezTo>
                <a:lnTo>
                  <a:pt x="3279118" y="9964"/>
                </a:lnTo>
                <a:cubicBezTo>
                  <a:pt x="3286441" y="9964"/>
                  <a:pt x="3290099" y="10722"/>
                  <a:pt x="3290085" y="12347"/>
                </a:cubicBezTo>
                <a:lnTo>
                  <a:pt x="3290085" y="12781"/>
                </a:lnTo>
                <a:cubicBezTo>
                  <a:pt x="3290070" y="14406"/>
                  <a:pt x="3287853" y="15922"/>
                  <a:pt x="3286740" y="17439"/>
                </a:cubicBezTo>
                <a:cubicBezTo>
                  <a:pt x="3285264" y="18414"/>
                  <a:pt x="3282690" y="19389"/>
                  <a:pt x="3282683" y="20148"/>
                </a:cubicBezTo>
                <a:cubicBezTo>
                  <a:pt x="3284102" y="24806"/>
                  <a:pt x="3268329" y="27189"/>
                  <a:pt x="3255473" y="30006"/>
                </a:cubicBezTo>
                <a:cubicBezTo>
                  <a:pt x="3253270" y="30765"/>
                  <a:pt x="3248136" y="30765"/>
                  <a:pt x="3244470" y="30765"/>
                </a:cubicBezTo>
                <a:lnTo>
                  <a:pt x="3225047" y="30765"/>
                </a:lnTo>
                <a:cubicBezTo>
                  <a:pt x="3198300" y="30656"/>
                  <a:pt x="3171183" y="30873"/>
                  <a:pt x="3143331" y="30656"/>
                </a:cubicBezTo>
                <a:cubicBezTo>
                  <a:pt x="3103022" y="30656"/>
                  <a:pt x="3064174" y="31306"/>
                  <a:pt x="3024236" y="30115"/>
                </a:cubicBezTo>
                <a:lnTo>
                  <a:pt x="3012143" y="30115"/>
                </a:lnTo>
                <a:cubicBezTo>
                  <a:pt x="3003286" y="30115"/>
                  <a:pt x="2994530" y="30331"/>
                  <a:pt x="2985866" y="30331"/>
                </a:cubicBezTo>
                <a:lnTo>
                  <a:pt x="2905455" y="30331"/>
                </a:lnTo>
                <a:cubicBezTo>
                  <a:pt x="2900685" y="30440"/>
                  <a:pt x="2896200" y="30331"/>
                  <a:pt x="2891665" y="30115"/>
                </a:cubicBezTo>
                <a:lnTo>
                  <a:pt x="2784963" y="29770"/>
                </a:lnTo>
                <a:lnTo>
                  <a:pt x="2784311" y="30006"/>
                </a:lnTo>
                <a:cubicBezTo>
                  <a:pt x="2782108" y="30765"/>
                  <a:pt x="2776974" y="30765"/>
                  <a:pt x="2773308" y="30765"/>
                </a:cubicBezTo>
                <a:lnTo>
                  <a:pt x="2753885" y="30765"/>
                </a:lnTo>
                <a:cubicBezTo>
                  <a:pt x="2727138" y="30656"/>
                  <a:pt x="2700021" y="30873"/>
                  <a:pt x="2672169" y="30656"/>
                </a:cubicBezTo>
                <a:cubicBezTo>
                  <a:pt x="2631860" y="30656"/>
                  <a:pt x="2593012" y="31306"/>
                  <a:pt x="2553074" y="30115"/>
                </a:cubicBezTo>
                <a:lnTo>
                  <a:pt x="2552386" y="30115"/>
                </a:lnTo>
                <a:lnTo>
                  <a:pt x="2542963" y="30765"/>
                </a:lnTo>
                <a:lnTo>
                  <a:pt x="2523540" y="30765"/>
                </a:lnTo>
                <a:cubicBezTo>
                  <a:pt x="2496793" y="30656"/>
                  <a:pt x="2469676" y="30873"/>
                  <a:pt x="2441824" y="30656"/>
                </a:cubicBezTo>
                <a:cubicBezTo>
                  <a:pt x="2401515" y="30656"/>
                  <a:pt x="2362667" y="31306"/>
                  <a:pt x="2322729" y="30115"/>
                </a:cubicBezTo>
                <a:lnTo>
                  <a:pt x="2310636" y="30115"/>
                </a:lnTo>
                <a:cubicBezTo>
                  <a:pt x="2301779" y="30115"/>
                  <a:pt x="2293023" y="30331"/>
                  <a:pt x="2284359" y="30331"/>
                </a:cubicBezTo>
                <a:lnTo>
                  <a:pt x="2203948" y="30331"/>
                </a:lnTo>
                <a:cubicBezTo>
                  <a:pt x="2199178" y="30440"/>
                  <a:pt x="2194693" y="30331"/>
                  <a:pt x="2190158" y="30115"/>
                </a:cubicBezTo>
                <a:lnTo>
                  <a:pt x="2135346" y="29938"/>
                </a:lnTo>
                <a:lnTo>
                  <a:pt x="2135157" y="30006"/>
                </a:lnTo>
                <a:cubicBezTo>
                  <a:pt x="2132954" y="30765"/>
                  <a:pt x="2127820" y="30765"/>
                  <a:pt x="2124154" y="30765"/>
                </a:cubicBezTo>
                <a:lnTo>
                  <a:pt x="2104731" y="30765"/>
                </a:lnTo>
                <a:cubicBezTo>
                  <a:pt x="2077984" y="30656"/>
                  <a:pt x="2050867" y="30873"/>
                  <a:pt x="2023015" y="30656"/>
                </a:cubicBezTo>
                <a:cubicBezTo>
                  <a:pt x="1982706" y="30656"/>
                  <a:pt x="1943858" y="31306"/>
                  <a:pt x="1903920" y="30115"/>
                </a:cubicBezTo>
                <a:lnTo>
                  <a:pt x="1891827" y="30115"/>
                </a:lnTo>
                <a:cubicBezTo>
                  <a:pt x="1882970" y="30115"/>
                  <a:pt x="1874214" y="30331"/>
                  <a:pt x="1865550" y="30331"/>
                </a:cubicBezTo>
                <a:lnTo>
                  <a:pt x="1785139" y="30331"/>
                </a:lnTo>
                <a:cubicBezTo>
                  <a:pt x="1780369" y="30440"/>
                  <a:pt x="1775884" y="30331"/>
                  <a:pt x="1771349" y="30115"/>
                </a:cubicBezTo>
                <a:cubicBezTo>
                  <a:pt x="1715495" y="29681"/>
                  <a:pt x="1659606" y="28923"/>
                  <a:pt x="1603859" y="29573"/>
                </a:cubicBezTo>
                <a:cubicBezTo>
                  <a:pt x="1594332" y="29898"/>
                  <a:pt x="1586325" y="29681"/>
                  <a:pt x="1576756" y="29681"/>
                </a:cubicBezTo>
                <a:lnTo>
                  <a:pt x="1574487" y="29560"/>
                </a:lnTo>
                <a:lnTo>
                  <a:pt x="1573255" y="30006"/>
                </a:lnTo>
                <a:cubicBezTo>
                  <a:pt x="1571052" y="30765"/>
                  <a:pt x="1565918" y="30765"/>
                  <a:pt x="1562252" y="30765"/>
                </a:cubicBezTo>
                <a:lnTo>
                  <a:pt x="1542829" y="30765"/>
                </a:lnTo>
                <a:cubicBezTo>
                  <a:pt x="1516082" y="30656"/>
                  <a:pt x="1488965" y="30873"/>
                  <a:pt x="1461113" y="30656"/>
                </a:cubicBezTo>
                <a:cubicBezTo>
                  <a:pt x="1420804" y="30656"/>
                  <a:pt x="1381956" y="31306"/>
                  <a:pt x="1342018" y="30115"/>
                </a:cubicBezTo>
                <a:lnTo>
                  <a:pt x="1329925" y="30115"/>
                </a:lnTo>
                <a:cubicBezTo>
                  <a:pt x="1321068" y="30115"/>
                  <a:pt x="1312312" y="30331"/>
                  <a:pt x="1303648" y="30331"/>
                </a:cubicBezTo>
                <a:lnTo>
                  <a:pt x="1223237" y="30331"/>
                </a:lnTo>
                <a:cubicBezTo>
                  <a:pt x="1218467" y="30440"/>
                  <a:pt x="1213982" y="30331"/>
                  <a:pt x="1209447" y="30115"/>
                </a:cubicBezTo>
                <a:lnTo>
                  <a:pt x="1081993" y="29703"/>
                </a:lnTo>
                <a:lnTo>
                  <a:pt x="1081155" y="30006"/>
                </a:lnTo>
                <a:cubicBezTo>
                  <a:pt x="1078952" y="30765"/>
                  <a:pt x="1073818" y="30765"/>
                  <a:pt x="1070152" y="30765"/>
                </a:cubicBezTo>
                <a:lnTo>
                  <a:pt x="1050729" y="30765"/>
                </a:lnTo>
                <a:cubicBezTo>
                  <a:pt x="1023982" y="30656"/>
                  <a:pt x="996865" y="30873"/>
                  <a:pt x="969013" y="30656"/>
                </a:cubicBezTo>
                <a:cubicBezTo>
                  <a:pt x="928704" y="30656"/>
                  <a:pt x="889856" y="31306"/>
                  <a:pt x="849918" y="30115"/>
                </a:cubicBezTo>
                <a:lnTo>
                  <a:pt x="837825" y="30115"/>
                </a:lnTo>
                <a:cubicBezTo>
                  <a:pt x="828968" y="30115"/>
                  <a:pt x="820212" y="30331"/>
                  <a:pt x="811548" y="30331"/>
                </a:cubicBezTo>
                <a:lnTo>
                  <a:pt x="731137" y="30331"/>
                </a:lnTo>
                <a:cubicBezTo>
                  <a:pt x="726367" y="30440"/>
                  <a:pt x="721882" y="30331"/>
                  <a:pt x="717347" y="30115"/>
                </a:cubicBezTo>
                <a:lnTo>
                  <a:pt x="602801" y="29744"/>
                </a:lnTo>
                <a:lnTo>
                  <a:pt x="602079" y="30006"/>
                </a:lnTo>
                <a:cubicBezTo>
                  <a:pt x="599876" y="30765"/>
                  <a:pt x="594742" y="30765"/>
                  <a:pt x="591076" y="30765"/>
                </a:cubicBezTo>
                <a:lnTo>
                  <a:pt x="571653" y="30765"/>
                </a:lnTo>
                <a:cubicBezTo>
                  <a:pt x="544906" y="30656"/>
                  <a:pt x="517789" y="30873"/>
                  <a:pt x="489937" y="30656"/>
                </a:cubicBezTo>
                <a:cubicBezTo>
                  <a:pt x="449628" y="30656"/>
                  <a:pt x="410780" y="31306"/>
                  <a:pt x="370842" y="30115"/>
                </a:cubicBezTo>
                <a:lnTo>
                  <a:pt x="358749" y="30115"/>
                </a:lnTo>
                <a:cubicBezTo>
                  <a:pt x="349892" y="30115"/>
                  <a:pt x="341136" y="30331"/>
                  <a:pt x="332472" y="30331"/>
                </a:cubicBezTo>
                <a:lnTo>
                  <a:pt x="252061" y="30331"/>
                </a:lnTo>
                <a:cubicBezTo>
                  <a:pt x="247291" y="30440"/>
                  <a:pt x="242806" y="30331"/>
                  <a:pt x="238271" y="30115"/>
                </a:cubicBezTo>
                <a:cubicBezTo>
                  <a:pt x="182417" y="29681"/>
                  <a:pt x="126528" y="28923"/>
                  <a:pt x="70781" y="29573"/>
                </a:cubicBezTo>
                <a:cubicBezTo>
                  <a:pt x="61254" y="29898"/>
                  <a:pt x="53247" y="29681"/>
                  <a:pt x="43678" y="29681"/>
                </a:cubicBezTo>
                <a:cubicBezTo>
                  <a:pt x="32518" y="29681"/>
                  <a:pt x="22885" y="29031"/>
                  <a:pt x="13216" y="28056"/>
                </a:cubicBezTo>
                <a:cubicBezTo>
                  <a:pt x="-1309" y="26323"/>
                  <a:pt x="-4874" y="22423"/>
                  <a:pt x="7633" y="19931"/>
                </a:cubicBezTo>
                <a:close/>
              </a:path>
            </a:pathLst>
          </a:custGeom>
          <a:solidFill>
            <a:schemeClr val="tx1"/>
          </a:solidFill>
          <a:ln w="704" cap="flat">
            <a:noFill/>
            <a:prstDash val="solid"/>
            <a:miter/>
          </a:ln>
        </p:spPr>
        <p:txBody>
          <a:bodyPr rtlCol="0" anchor="ctr"/>
          <a:lstStyle/>
          <a:p>
            <a:endParaRPr lang="en-US"/>
          </a:p>
        </p:txBody>
      </p:sp>
      <p:pic>
        <p:nvPicPr>
          <p:cNvPr id="38" name="Graphic 37">
            <a:extLst>
              <a:ext uri="{FF2B5EF4-FFF2-40B4-BE49-F238E27FC236}">
                <a16:creationId xmlns:a16="http://schemas.microsoft.com/office/drawing/2014/main" id="{0816E728-4D8C-9B55-B1E2-31B43AB39F96}"/>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727417" y="3810000"/>
            <a:ext cx="3348874" cy="2395024"/>
          </a:xfrm>
          <a:prstGeom prst="rect">
            <a:avLst/>
          </a:prstGeom>
        </p:spPr>
      </p:pic>
      <p:sp>
        <p:nvSpPr>
          <p:cNvPr id="39" name="Content Placeholder 9">
            <a:extLst>
              <a:ext uri="{FF2B5EF4-FFF2-40B4-BE49-F238E27FC236}">
                <a16:creationId xmlns:a16="http://schemas.microsoft.com/office/drawing/2014/main" id="{05B3E8D7-713C-B2D0-422A-6EF857391767}"/>
              </a:ext>
            </a:extLst>
          </p:cNvPr>
          <p:cNvSpPr txBox="1"/>
          <p:nvPr/>
        </p:nvSpPr>
        <p:spPr>
          <a:xfrm>
            <a:off x="737937" y="3733568"/>
            <a:ext cx="3394916" cy="2034373"/>
          </a:xfrm>
          <a:prstGeom prst="rect">
            <a:avLst/>
          </a:prstGeom>
        </p:spPr>
        <p:txBody>
          <a:bodyPr vert="horz" lIns="180000" tIns="180000" rIns="180000" bIns="180000" rtlCol="0" anchor="t" anchorCtr="0">
            <a:noAutofit/>
          </a:bodyPr>
          <a:lstStyle>
            <a:lvl1pPr marL="0" indent="0" algn="l" defTabSz="914400" rtl="0" eaLnBrk="1" latinLnBrk="0" hangingPunct="1">
              <a:lnSpc>
                <a:spcPct val="110000"/>
              </a:lnSpc>
              <a:spcBef>
                <a:spcPct val="0"/>
              </a:spcBef>
              <a:spcAft>
                <a:spcPts val="12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Aft>
                <a:spcPct val="0"/>
              </a:spcAft>
            </a:pPr>
            <a:r>
              <a:rPr lang="cy-GB" sz="1500" b="1" i="0" strike="noStrike" cap="none" spc="-10" baseline="0" dirty="0">
                <a:solidFill>
                  <a:srgbClr val="0D0802"/>
                </a:solidFill>
                <a:effectLst/>
                <a:latin typeface="Arial"/>
                <a:ea typeface="Arial"/>
                <a:cs typeface="Arial"/>
              </a:rPr>
              <a:t>Cynhwysion</a:t>
            </a:r>
          </a:p>
          <a:p>
            <a:pPr lvl="3">
              <a:spcAft>
                <a:spcPct val="0"/>
              </a:spcAft>
            </a:pPr>
            <a:r>
              <a:rPr lang="cy-GB" sz="1500" b="0" i="0" strike="noStrike" cap="none" spc="-10" baseline="0" dirty="0">
                <a:solidFill>
                  <a:srgbClr val="0D0802"/>
                </a:solidFill>
                <a:effectLst/>
                <a:latin typeface="Arial"/>
                <a:ea typeface="Arial"/>
                <a:cs typeface="Arial"/>
              </a:rPr>
              <a:t>160g pasta</a:t>
            </a:r>
          </a:p>
          <a:p>
            <a:pPr lvl="3">
              <a:spcAft>
                <a:spcPct val="0"/>
              </a:spcAft>
            </a:pPr>
            <a:r>
              <a:rPr lang="cy-GB" sz="1500" b="0" i="0" strike="noStrike" cap="none" spc="-10" baseline="0" dirty="0">
                <a:solidFill>
                  <a:srgbClr val="0D0802"/>
                </a:solidFill>
                <a:effectLst/>
                <a:latin typeface="Arial"/>
                <a:ea typeface="Arial"/>
                <a:cs typeface="Arial"/>
              </a:rPr>
              <a:t>Un pupur, wedi’i dorri’n fân</a:t>
            </a:r>
          </a:p>
          <a:p>
            <a:pPr lvl="3">
              <a:spcAft>
                <a:spcPct val="0"/>
              </a:spcAft>
            </a:pPr>
            <a:r>
              <a:rPr lang="cy-GB" sz="1500" b="0" i="0" strike="noStrike" cap="none" spc="-10" baseline="0" dirty="0">
                <a:solidFill>
                  <a:srgbClr val="0D0802"/>
                </a:solidFill>
                <a:effectLst/>
                <a:latin typeface="Arial"/>
                <a:ea typeface="Arial"/>
                <a:cs typeface="Arial"/>
              </a:rPr>
              <a:t>Dwy foronen, wedi’u gratio</a:t>
            </a:r>
          </a:p>
          <a:p>
            <a:pPr lvl="3">
              <a:spcAft>
                <a:spcPct val="0"/>
              </a:spcAft>
            </a:pPr>
            <a:r>
              <a:rPr lang="cy-GB" sz="1500" b="0" i="0" strike="noStrike" cap="none" spc="-10" baseline="0" dirty="0">
                <a:solidFill>
                  <a:srgbClr val="0D0802"/>
                </a:solidFill>
                <a:effectLst/>
                <a:latin typeface="Arial"/>
                <a:ea typeface="Arial"/>
                <a:cs typeface="Arial"/>
              </a:rPr>
              <a:t>Llond llaw o fadarch, wedi’u sleisio</a:t>
            </a:r>
          </a:p>
          <a:p>
            <a:pPr lvl="3">
              <a:spcAft>
                <a:spcPct val="0"/>
              </a:spcAft>
            </a:pPr>
            <a:r>
              <a:rPr lang="cy-GB" sz="1500" b="0" i="0" strike="noStrike" cap="none" spc="-10" baseline="0" dirty="0">
                <a:solidFill>
                  <a:srgbClr val="0D0802"/>
                </a:solidFill>
                <a:effectLst/>
                <a:latin typeface="Arial"/>
                <a:ea typeface="Arial"/>
                <a:cs typeface="Arial"/>
              </a:rPr>
              <a:t>Llwy fwrdd o olew olewydd</a:t>
            </a:r>
          </a:p>
          <a:p>
            <a:pPr lvl="3">
              <a:spcAft>
                <a:spcPct val="0"/>
              </a:spcAft>
            </a:pPr>
            <a:r>
              <a:rPr lang="cy-GB" sz="1500" b="0" i="0" strike="noStrike" cap="none" spc="-10" baseline="0" dirty="0">
                <a:solidFill>
                  <a:srgbClr val="0D0802"/>
                </a:solidFill>
                <a:effectLst/>
                <a:latin typeface="Arial"/>
                <a:ea typeface="Arial"/>
                <a:cs typeface="Arial"/>
              </a:rPr>
              <a:t>Un tun tomatos wedi’u torri</a:t>
            </a:r>
          </a:p>
        </p:txBody>
      </p:sp>
      <p:pic>
        <p:nvPicPr>
          <p:cNvPr id="40" name="Graphic 39">
            <a:extLst>
              <a:ext uri="{FF2B5EF4-FFF2-40B4-BE49-F238E27FC236}">
                <a16:creationId xmlns:a16="http://schemas.microsoft.com/office/drawing/2014/main" id="{5FD87EDC-81F8-B588-CC00-607499A1362F}"/>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flipH="1">
            <a:off x="4351337" y="3442077"/>
            <a:ext cx="3348874" cy="1157702"/>
          </a:xfrm>
          <a:prstGeom prst="rect">
            <a:avLst/>
          </a:prstGeom>
        </p:spPr>
      </p:pic>
      <p:sp>
        <p:nvSpPr>
          <p:cNvPr id="41" name="Content Placeholder 16">
            <a:extLst>
              <a:ext uri="{FF2B5EF4-FFF2-40B4-BE49-F238E27FC236}">
                <a16:creationId xmlns:a16="http://schemas.microsoft.com/office/drawing/2014/main" id="{FD8F0B0F-95E5-BC53-F43A-15298B009D1A}"/>
              </a:ext>
            </a:extLst>
          </p:cNvPr>
          <p:cNvSpPr txBox="1"/>
          <p:nvPr/>
        </p:nvSpPr>
        <p:spPr>
          <a:xfrm>
            <a:off x="4319373" y="3418607"/>
            <a:ext cx="3367923" cy="926564"/>
          </a:xfrm>
          <a:prstGeom prst="rect">
            <a:avLst/>
          </a:prstGeom>
        </p:spPr>
        <p:txBody>
          <a:bodyPr vert="horz" lIns="180000" tIns="180000" rIns="180000" bIns="180000" rtlCol="0" anchor="t" anchorCtr="0">
            <a:noAutofit/>
          </a:bodyPr>
          <a:lstStyle>
            <a:lvl1pPr marL="0" indent="0" algn="l" defTabSz="914400" rtl="0" eaLnBrk="1" latinLnBrk="0" hangingPunct="1">
              <a:lnSpc>
                <a:spcPct val="110000"/>
              </a:lnSpc>
              <a:spcBef>
                <a:spcPct val="0"/>
              </a:spcBef>
              <a:spcAft>
                <a:spcPts val="12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sz="1500" b="1" i="0" strike="noStrike" cap="none" spc="-10" baseline="0" dirty="0">
                <a:solidFill>
                  <a:srgbClr val="0D0802"/>
                </a:solidFill>
                <a:effectLst/>
                <a:latin typeface="Arial"/>
                <a:ea typeface="Arial"/>
                <a:cs typeface="Arial"/>
              </a:rPr>
              <a:t>Cam 2: </a:t>
            </a:r>
            <a:r>
              <a:rPr lang="cy-GB" sz="1500" b="0" i="0" strike="noStrike" cap="none" spc="-10" baseline="0" dirty="0">
                <a:solidFill>
                  <a:srgbClr val="0D0802"/>
                </a:solidFill>
                <a:effectLst/>
                <a:latin typeface="Arial"/>
                <a:ea typeface="Arial"/>
                <a:cs typeface="Arial"/>
              </a:rPr>
              <a:t>Ffriwch y pupur, moron a madarch mewn llwy fwrdd o olew, nes byddant yn feddal.</a:t>
            </a:r>
          </a:p>
        </p:txBody>
      </p:sp>
      <p:pic>
        <p:nvPicPr>
          <p:cNvPr id="42" name="Graphic 41">
            <a:extLst>
              <a:ext uri="{FF2B5EF4-FFF2-40B4-BE49-F238E27FC236}">
                <a16:creationId xmlns:a16="http://schemas.microsoft.com/office/drawing/2014/main" id="{18036DD7-FA08-63BB-3927-34F3C7B69670}"/>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351337" y="4785365"/>
            <a:ext cx="3348874" cy="1365827"/>
          </a:xfrm>
          <a:prstGeom prst="rect">
            <a:avLst/>
          </a:prstGeom>
        </p:spPr>
      </p:pic>
      <p:sp>
        <p:nvSpPr>
          <p:cNvPr id="43" name="Content Placeholder 16">
            <a:extLst>
              <a:ext uri="{FF2B5EF4-FFF2-40B4-BE49-F238E27FC236}">
                <a16:creationId xmlns:a16="http://schemas.microsoft.com/office/drawing/2014/main" id="{839F8BFC-0F92-ACD7-A432-8DBFB3A8BF43}"/>
              </a:ext>
            </a:extLst>
          </p:cNvPr>
          <p:cNvSpPr txBox="1"/>
          <p:nvPr/>
        </p:nvSpPr>
        <p:spPr>
          <a:xfrm>
            <a:off x="4332288" y="4742083"/>
            <a:ext cx="3367923" cy="1204642"/>
          </a:xfrm>
          <a:prstGeom prst="rect">
            <a:avLst/>
          </a:prstGeom>
        </p:spPr>
        <p:txBody>
          <a:bodyPr vert="horz" lIns="180000" tIns="180000" rIns="180000" bIns="180000" rtlCol="0" anchor="t" anchorCtr="0">
            <a:noAutofit/>
          </a:bodyPr>
          <a:lstStyle>
            <a:lvl1pPr marL="0" indent="0" algn="l" defTabSz="914400" rtl="0" eaLnBrk="1" latinLnBrk="0" hangingPunct="1">
              <a:lnSpc>
                <a:spcPct val="110000"/>
              </a:lnSpc>
              <a:spcBef>
                <a:spcPct val="0"/>
              </a:spcBef>
              <a:spcAft>
                <a:spcPts val="12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sz="1500" b="1" i="0" strike="noStrike" cap="none" spc="-10" baseline="0" dirty="0">
                <a:solidFill>
                  <a:srgbClr val="0D0802"/>
                </a:solidFill>
                <a:effectLst/>
                <a:latin typeface="Arial"/>
                <a:ea typeface="Arial"/>
                <a:cs typeface="Arial"/>
              </a:rPr>
              <a:t>Cam 3: </a:t>
            </a:r>
            <a:r>
              <a:rPr lang="cy-GB" sz="1500" b="0" i="0" strike="noStrike" cap="none" spc="-10" baseline="0" dirty="0">
                <a:solidFill>
                  <a:srgbClr val="0D0802"/>
                </a:solidFill>
                <a:effectLst/>
                <a:latin typeface="Arial"/>
                <a:ea typeface="Arial"/>
                <a:cs typeface="Arial"/>
              </a:rPr>
              <a:t>Ychwanegwch y tomatos tun a’i dwymo drwyddo, yna cymysgwch eich pasta wedi’i goginio i mewn i’r saws.</a:t>
            </a: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FB3BFE8E-C874-94BA-7F69-444F79BBA229}"/>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9021364" y="2181608"/>
            <a:ext cx="3142177" cy="3969584"/>
          </a:xfrm>
          <a:prstGeom prst="rect">
            <a:avLst/>
          </a:prstGeom>
        </p:spPr>
      </p:pic>
      <p:pic>
        <p:nvPicPr>
          <p:cNvPr id="4" name="Picture 3" descr="A close up of food&#10;&#10;Description automatically generated">
            <a:extLst>
              <a:ext uri="{FF2B5EF4-FFF2-40B4-BE49-F238E27FC236}">
                <a16:creationId xmlns:a16="http://schemas.microsoft.com/office/drawing/2014/main" id="{FDA9246D-70EE-99E8-E88D-2EC0C49D328B}"/>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7128160" y="976625"/>
            <a:ext cx="2640874" cy="2546910"/>
          </a:xfrm>
          <a:prstGeom prst="rect">
            <a:avLst/>
          </a:prstGeom>
          <a:effectLst>
            <a:outerShdw blurRad="242211" dist="50800" dir="5400000" sx="98697" sy="98697" algn="ctr" rotWithShape="0">
              <a:srgbClr val="000000">
                <a:alpha val="16605"/>
              </a:srgbClr>
            </a:outerShdw>
          </a:effectLst>
        </p:spPr>
      </p:pic>
      <p:pic>
        <p:nvPicPr>
          <p:cNvPr id="3" name="Picture 2" descr="A chicken leg with a face drawn on it&#10;&#10;Description automatically generated">
            <a:extLst>
              <a:ext uri="{FF2B5EF4-FFF2-40B4-BE49-F238E27FC236}">
                <a16:creationId xmlns:a16="http://schemas.microsoft.com/office/drawing/2014/main" id="{418D21B2-AA82-0561-0679-D234D3E6C2A9}"/>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8095400" y="3785545"/>
            <a:ext cx="2097897" cy="2596578"/>
          </a:xfrm>
          <a:prstGeom prst="rect">
            <a:avLst/>
          </a:prstGeom>
        </p:spPr>
      </p:pic>
    </p:spTree>
    <p:extLst>
      <p:ext uri="{BB962C8B-B14F-4D97-AF65-F5344CB8AC3E}">
        <p14:creationId xmlns:p14="http://schemas.microsoft.com/office/powerpoint/2010/main" val="140147547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9721DA3E-9B5F-5358-8704-3B1059A19B2A}"/>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84364" y="213769"/>
            <a:ext cx="1556341" cy="275523"/>
          </a:xfrm>
          <a:prstGeom prst="rect">
            <a:avLst/>
          </a:prstGeom>
        </p:spPr>
      </p:pic>
      <p:sp>
        <p:nvSpPr>
          <p:cNvPr id="5" name="Title 4">
            <a:extLst>
              <a:ext uri="{FF2B5EF4-FFF2-40B4-BE49-F238E27FC236}">
                <a16:creationId xmlns:a16="http://schemas.microsoft.com/office/drawing/2014/main" id="{3437A5A5-FBA3-CE36-C9FF-56449CD9F468}"/>
              </a:ext>
            </a:extLst>
          </p:cNvPr>
          <p:cNvSpPr>
            <a:spLocks noGrp="1"/>
          </p:cNvSpPr>
          <p:nvPr>
            <p:ph type="title"/>
          </p:nvPr>
        </p:nvSpPr>
        <p:spPr>
          <a:xfrm>
            <a:off x="574675" y="535214"/>
            <a:ext cx="5837500" cy="755725"/>
          </a:xfrm>
        </p:spPr>
        <p:txBody>
          <a:bodyPr/>
          <a:lstStyle/>
          <a:p>
            <a:r>
              <a:rPr lang="en-US" dirty="0" err="1"/>
              <a:t>Trosolwg</a:t>
            </a:r>
            <a:r>
              <a:rPr lang="en-US" dirty="0"/>
              <a:t> </a:t>
            </a:r>
            <a:r>
              <a:rPr lang="en-US" dirty="0" err="1"/>
              <a:t>o’r</a:t>
            </a:r>
            <a:r>
              <a:rPr lang="en-US" dirty="0"/>
              <a:t> </a:t>
            </a:r>
            <a:r>
              <a:rPr lang="en-US" dirty="0" err="1"/>
              <a:t>wers</a:t>
            </a:r>
            <a:endParaRPr lang="en-US" dirty="0"/>
          </a:p>
        </p:txBody>
      </p:sp>
      <p:sp>
        <p:nvSpPr>
          <p:cNvPr id="80" name="Content Placeholder 79">
            <a:extLst>
              <a:ext uri="{FF2B5EF4-FFF2-40B4-BE49-F238E27FC236}">
                <a16:creationId xmlns:a16="http://schemas.microsoft.com/office/drawing/2014/main" id="{DADF5322-2687-10CD-A604-EF2A3371EE2D}"/>
              </a:ext>
            </a:extLst>
          </p:cNvPr>
          <p:cNvSpPr>
            <a:spLocks noGrp="1"/>
          </p:cNvSpPr>
          <p:nvPr>
            <p:ph idx="20"/>
          </p:nvPr>
        </p:nvSpPr>
        <p:spPr/>
        <p:txBody>
          <a:bodyPr/>
          <a:lstStyle/>
          <a:p>
            <a:r>
              <a:rPr lang="en-US" dirty="0" err="1"/>
              <a:t>Nodiadau</a:t>
            </a:r>
            <a:r>
              <a:rPr lang="en-US" dirty="0"/>
              <a:t> </a:t>
            </a:r>
            <a:r>
              <a:rPr lang="en-US" dirty="0" err="1"/>
              <a:t>athrawon</a:t>
            </a:r>
            <a:endParaRPr lang="en-US" dirty="0"/>
          </a:p>
        </p:txBody>
      </p:sp>
      <p:sp>
        <p:nvSpPr>
          <p:cNvPr id="8" name="Content Placeholder 8">
            <a:extLst>
              <a:ext uri="{FF2B5EF4-FFF2-40B4-BE49-F238E27FC236}">
                <a16:creationId xmlns:a16="http://schemas.microsoft.com/office/drawing/2014/main" id="{4EC138B5-3B34-388C-18CC-AE262D67AA41}"/>
              </a:ext>
            </a:extLst>
          </p:cNvPr>
          <p:cNvSpPr txBox="1">
            <a:spLocks/>
          </p:cNvSpPr>
          <p:nvPr/>
        </p:nvSpPr>
        <p:spPr>
          <a:xfrm>
            <a:off x="574674" y="5828231"/>
            <a:ext cx="11049000" cy="216001"/>
          </a:xfrm>
          <a:prstGeom prst="rect">
            <a:avLst/>
          </a:prstGeom>
        </p:spPr>
        <p:txBody>
          <a:bodyPr vert="horz" lIns="0" tIns="0" rIns="0" bIns="0" rtlCol="0" anchor="t" anchorCtr="0">
            <a:noAutofit/>
          </a:bodyPr>
          <a:lstStyle>
            <a:lvl1pPr marL="0" indent="0" algn="l" defTabSz="914400" rtl="0" eaLnBrk="1" latinLnBrk="0" hangingPunct="1">
              <a:lnSpc>
                <a:spcPct val="110000"/>
              </a:lnSpc>
              <a:spcBef>
                <a:spcPct val="0"/>
              </a:spcBef>
              <a:spcAft>
                <a:spcPts val="1200"/>
              </a:spcAft>
              <a:buFontTx/>
              <a:buNone/>
              <a:defRPr sz="2400" b="0" i="0" kern="1200" spc="-10" baseline="0">
                <a:solidFill>
                  <a:schemeClr val="tx1"/>
                </a:solidFill>
                <a:latin typeface="Arial" panose="020B0604020202020204" pitchFamily="34" charset="0"/>
                <a:ea typeface="+mn-ea"/>
                <a:cs typeface="+mn-cs"/>
              </a:defRPr>
            </a:lvl1pPr>
            <a:lvl2pPr marL="180000" indent="-180000" algn="l" defTabSz="914400" rtl="0" eaLnBrk="1" latinLnBrk="0" hangingPunct="1">
              <a:lnSpc>
                <a:spcPct val="110000"/>
              </a:lnSpc>
              <a:spcBef>
                <a:spcPct val="0"/>
              </a:spcBef>
              <a:spcAft>
                <a:spcPts val="800"/>
              </a:spcAft>
              <a:buFont typeface="Arial" panose="020B0604020202020204" pitchFamily="34" charset="0"/>
              <a:buChar char="•"/>
              <a:defRPr sz="2400" b="0" i="0" kern="1200" spc="-10" baseline="0">
                <a:solidFill>
                  <a:schemeClr val="tx1"/>
                </a:solidFill>
                <a:latin typeface="Arial" panose="020B0604020202020204" pitchFamily="34" charset="0"/>
                <a:ea typeface="+mn-ea"/>
                <a:cs typeface="+mn-cs"/>
              </a:defRPr>
            </a:lvl2pPr>
            <a:lvl3pPr marL="0" indent="0" algn="l" defTabSz="914400" rtl="0" eaLnBrk="1" latinLnBrk="0" hangingPunct="1">
              <a:lnSpc>
                <a:spcPct val="90000"/>
              </a:lnSpc>
              <a:spcBef>
                <a:spcPct val="0"/>
              </a:spcBef>
              <a:spcAft>
                <a:spcPts val="1000"/>
              </a:spcAft>
              <a:buFont typeface="Arial" panose="020B0604020202020204" pitchFamily="34" charset="0"/>
              <a:buNone/>
              <a:defRPr sz="1800" b="0" i="0" kern="1200" spc="-10" baseline="0">
                <a:solidFill>
                  <a:schemeClr val="tx1"/>
                </a:solidFill>
                <a:latin typeface="Arial" panose="020B0604020202020204" pitchFamily="34" charset="0"/>
                <a:ea typeface="+mn-ea"/>
                <a:cs typeface="+mn-cs"/>
              </a:defRPr>
            </a:lvl3pPr>
            <a:lvl4pPr marL="180000" indent="-180000" algn="l" defTabSz="914400" rtl="0" eaLnBrk="1" latinLnBrk="0" hangingPunct="1">
              <a:lnSpc>
                <a:spcPct val="90000"/>
              </a:lnSpc>
              <a:spcBef>
                <a:spcPct val="0"/>
              </a:spcBef>
              <a:spcAft>
                <a:spcPts val="1000"/>
              </a:spcAft>
              <a:buFont typeface="Arial" panose="020B0604020202020204" pitchFamily="34" charset="0"/>
              <a:buChar char="•"/>
              <a:defRPr sz="18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2000" b="1" i="0" kern="1200" spc="-1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sz="1600" dirty="0">
                <a:solidFill>
                  <a:srgbClr val="0D0802"/>
                </a:solidFill>
                <a:latin typeface="Arial"/>
                <a:ea typeface="Arial"/>
                <a:cs typeface="Arial"/>
              </a:rPr>
              <a:t>Ar ôl i’ch disgyblion gwblhau’r gwaith cartref ar gyfer y gystadleuaeth, ewch ati fel dosbarth i adolygu’r rysetiau maen nhw wedi’u creu (gweler sleidiau 42-43)</a:t>
            </a:r>
          </a:p>
        </p:txBody>
      </p:sp>
      <p:graphicFrame>
        <p:nvGraphicFramePr>
          <p:cNvPr id="9" name="Content Placeholder 12">
            <a:extLst>
              <a:ext uri="{FF2B5EF4-FFF2-40B4-BE49-F238E27FC236}">
                <a16:creationId xmlns:a16="http://schemas.microsoft.com/office/drawing/2014/main" id="{FBE31CE6-53A1-CB58-0440-1CCEAB565FD4}"/>
              </a:ext>
            </a:extLst>
          </p:cNvPr>
          <p:cNvGraphicFramePr/>
          <p:nvPr>
            <p:extLst>
              <p:ext uri="{D42A27DB-BD31-4B8C-83A1-F6EECF244321}">
                <p14:modId xmlns:p14="http://schemas.microsoft.com/office/powerpoint/2010/main" val="2950628658"/>
              </p:ext>
            </p:extLst>
          </p:nvPr>
        </p:nvGraphicFramePr>
        <p:xfrm>
          <a:off x="574675" y="2060975"/>
          <a:ext cx="11041155" cy="3540807"/>
        </p:xfrm>
        <a:graphic>
          <a:graphicData uri="http://schemas.openxmlformats.org/drawingml/2006/table">
            <a:tbl>
              <a:tblPr firstRow="1" bandRow="1">
                <a:tableStyleId>{5C22544A-7EE6-4342-B048-85BDC9FD1C3A}</a:tableStyleId>
              </a:tblPr>
              <a:tblGrid>
                <a:gridCol w="1980000">
                  <a:extLst>
                    <a:ext uri="{9D8B030D-6E8A-4147-A177-3AD203B41FA5}">
                      <a16:colId xmlns:a16="http://schemas.microsoft.com/office/drawing/2014/main" val="2890417071"/>
                    </a:ext>
                  </a:extLst>
                </a:gridCol>
                <a:gridCol w="248400">
                  <a:extLst>
                    <a:ext uri="{9D8B030D-6E8A-4147-A177-3AD203B41FA5}">
                      <a16:colId xmlns:a16="http://schemas.microsoft.com/office/drawing/2014/main" val="349292402"/>
                    </a:ext>
                  </a:extLst>
                </a:gridCol>
                <a:gridCol w="5256000">
                  <a:extLst>
                    <a:ext uri="{9D8B030D-6E8A-4147-A177-3AD203B41FA5}">
                      <a16:colId xmlns:a16="http://schemas.microsoft.com/office/drawing/2014/main" val="251797657"/>
                    </a:ext>
                  </a:extLst>
                </a:gridCol>
                <a:gridCol w="248355">
                  <a:extLst>
                    <a:ext uri="{9D8B030D-6E8A-4147-A177-3AD203B41FA5}">
                      <a16:colId xmlns:a16="http://schemas.microsoft.com/office/drawing/2014/main" val="461607513"/>
                    </a:ext>
                  </a:extLst>
                </a:gridCol>
                <a:gridCol w="1620000">
                  <a:extLst>
                    <a:ext uri="{9D8B030D-6E8A-4147-A177-3AD203B41FA5}">
                      <a16:colId xmlns:a16="http://schemas.microsoft.com/office/drawing/2014/main" val="600500607"/>
                    </a:ext>
                  </a:extLst>
                </a:gridCol>
                <a:gridCol w="248400">
                  <a:extLst>
                    <a:ext uri="{9D8B030D-6E8A-4147-A177-3AD203B41FA5}">
                      <a16:colId xmlns:a16="http://schemas.microsoft.com/office/drawing/2014/main" val="1483199374"/>
                    </a:ext>
                  </a:extLst>
                </a:gridCol>
                <a:gridCol w="1440000">
                  <a:extLst>
                    <a:ext uri="{9D8B030D-6E8A-4147-A177-3AD203B41FA5}">
                      <a16:colId xmlns:a16="http://schemas.microsoft.com/office/drawing/2014/main" val="3233902319"/>
                    </a:ext>
                  </a:extLst>
                </a:gridCol>
              </a:tblGrid>
              <a:tr h="371413">
                <a:tc>
                  <a:txBody>
                    <a:bodyPr/>
                    <a:lstStyle/>
                    <a:p>
                      <a:pPr>
                        <a:lnSpc>
                          <a:spcPct val="110000"/>
                        </a:lnSpc>
                        <a:spcAft>
                          <a:spcPts val="300"/>
                        </a:spcAft>
                      </a:pPr>
                      <a:r>
                        <a:rPr lang="cy-GB" sz="1200" b="1" i="0" strike="noStrike" cap="none" spc="0" baseline="0" dirty="0">
                          <a:solidFill>
                            <a:srgbClr val="E83440"/>
                          </a:solidFill>
                          <a:effectLst/>
                          <a:latin typeface="Arial"/>
                          <a:ea typeface="Arial"/>
                          <a:cs typeface="Arial"/>
                        </a:rPr>
                        <a:t>Gweithgaredd</a:t>
                      </a:r>
                    </a:p>
                  </a:txBody>
                  <a:tcPr marL="0" marT="72000">
                    <a:lnL w="12700" cmpd="sng">
                      <a:noFill/>
                    </a:lnL>
                    <a:lnR w="12700" cmpd="sng">
                      <a:noFill/>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endParaRPr lang="en-US" sz="1200">
                        <a:solidFill>
                          <a:schemeClr val="accent2"/>
                        </a:solidFill>
                        <a:latin typeface="Arial" panose="020B0604020202020204" pitchFamily="34" charset="0"/>
                        <a:cs typeface="Arial" panose="020B0604020202020204" pitchFamily="34" charset="0"/>
                      </a:endParaRPr>
                    </a:p>
                  </a:txBody>
                  <a:tcPr marL="0" marT="72000">
                    <a:lnL w="12700" cmpd="sng">
                      <a:noFill/>
                    </a:lnL>
                    <a:lnR w="12700" cmpd="sng">
                      <a:noFill/>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r>
                        <a:rPr lang="cy-GB" sz="1200" b="1" i="0" strike="noStrike" cap="none" spc="0" baseline="0">
                          <a:solidFill>
                            <a:srgbClr val="E83440"/>
                          </a:solidFill>
                          <a:effectLst/>
                          <a:latin typeface="Arial"/>
                          <a:ea typeface="Arial"/>
                          <a:cs typeface="Arial"/>
                        </a:rPr>
                        <a:t>Trosolwg</a:t>
                      </a:r>
                    </a:p>
                  </a:txBody>
                  <a:tcPr marL="0" marT="72000">
                    <a:lnL w="12700" cmpd="sng">
                      <a:noFill/>
                    </a:lnL>
                    <a:lnR w="12700" cmpd="sng">
                      <a:noFill/>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endParaRPr lang="en-US" sz="1200">
                        <a:solidFill>
                          <a:schemeClr val="accent2"/>
                        </a:solidFill>
                        <a:latin typeface="Arial" panose="020B0604020202020204" pitchFamily="34" charset="0"/>
                        <a:cs typeface="Arial" panose="020B0604020202020204" pitchFamily="34" charset="0"/>
                      </a:endParaRPr>
                    </a:p>
                  </a:txBody>
                  <a:tcPr marL="0" marT="72000">
                    <a:lnL w="12700" cmpd="sng">
                      <a:noFill/>
                    </a:lnL>
                    <a:lnR w="12700" cmpd="sng">
                      <a:noFill/>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r>
                        <a:rPr lang="cy-GB" sz="1200" b="1" i="0" strike="noStrike" cap="none" spc="0" baseline="0" dirty="0">
                          <a:solidFill>
                            <a:srgbClr val="E83440"/>
                          </a:solidFill>
                          <a:effectLst/>
                          <a:latin typeface="Arial"/>
                          <a:ea typeface="Arial"/>
                          <a:cs typeface="Arial"/>
                        </a:rPr>
                        <a:t>Sleidiau</a:t>
                      </a:r>
                    </a:p>
                  </a:txBody>
                  <a:tcPr marL="0" marT="72000">
                    <a:lnL w="12700" cmpd="sng">
                      <a:noFill/>
                    </a:lnL>
                    <a:lnR w="12700" cmpd="sng">
                      <a:noFill/>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endParaRPr lang="en-US" sz="1200" dirty="0">
                        <a:solidFill>
                          <a:schemeClr val="accent2"/>
                        </a:solidFill>
                        <a:latin typeface="Arial" panose="020B0604020202020204" pitchFamily="34" charset="0"/>
                        <a:cs typeface="Arial" panose="020B0604020202020204" pitchFamily="34" charset="0"/>
                      </a:endParaRPr>
                    </a:p>
                  </a:txBody>
                  <a:tcPr marL="0" marT="72000">
                    <a:lnL w="12700" cmpd="sng">
                      <a:noFill/>
                    </a:lnL>
                    <a:lnR w="12700" cmpd="sng">
                      <a:noFill/>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r>
                        <a:rPr lang="cy-GB" sz="1200" b="1" i="0" strike="noStrike" cap="none" spc="0" baseline="0">
                          <a:solidFill>
                            <a:srgbClr val="E83440"/>
                          </a:solidFill>
                          <a:effectLst/>
                          <a:latin typeface="Arial"/>
                          <a:ea typeface="Arial"/>
                          <a:cs typeface="Arial"/>
                        </a:rPr>
                        <a:t>Amseru</a:t>
                      </a:r>
                    </a:p>
                  </a:txBody>
                  <a:tcPr marL="0" marT="72000">
                    <a:lnL w="12700" cmpd="sng">
                      <a:noFill/>
                    </a:lnL>
                    <a:lnR w="12700" cmpd="sng">
                      <a:noFill/>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58313279"/>
                  </a:ext>
                </a:extLst>
              </a:tr>
              <a:tr h="371413">
                <a:tc>
                  <a:txBody>
                    <a:bodyPr/>
                    <a:lstStyle/>
                    <a:p>
                      <a:pPr>
                        <a:lnSpc>
                          <a:spcPct val="110000"/>
                        </a:lnSpc>
                        <a:spcAft>
                          <a:spcPts val="300"/>
                        </a:spcAft>
                      </a:pPr>
                      <a:r>
                        <a:rPr lang="cy-GB" sz="1200" b="1" i="0" strike="noStrike" cap="none" spc="0" baseline="0">
                          <a:solidFill>
                            <a:srgbClr val="0D0802"/>
                          </a:solidFill>
                          <a:effectLst/>
                          <a:latin typeface="Arial"/>
                          <a:ea typeface="Arial"/>
                          <a:cs typeface="Arial"/>
                        </a:rPr>
                        <a:t>Gweithgaredd sbardun</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nSpc>
                          <a:spcPct val="110000"/>
                        </a:lnSpc>
                        <a:spcAft>
                          <a:spcPts val="300"/>
                        </a:spcAft>
                      </a:pPr>
                      <a:endParaRPr lang="en-US" sz="120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nSpc>
                          <a:spcPct val="110000"/>
                        </a:lnSpc>
                        <a:spcAft>
                          <a:spcPts val="300"/>
                        </a:spcAft>
                      </a:pPr>
                      <a:r>
                        <a:rPr lang="cy-GB" sz="1200" b="0" i="0" strike="noStrike" cap="none" spc="0" baseline="0" dirty="0">
                          <a:solidFill>
                            <a:srgbClr val="0D0802"/>
                          </a:solidFill>
                          <a:effectLst/>
                          <a:latin typeface="Arial"/>
                          <a:ea typeface="Arial"/>
                          <a:cs typeface="Arial"/>
                        </a:rPr>
                        <a:t>Beth allwn ni ei wneud gydag Arthur?</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nSpc>
                          <a:spcPct val="110000"/>
                        </a:lnSpc>
                        <a:spcAft>
                          <a:spcPts val="300"/>
                        </a:spcAft>
                      </a:pPr>
                      <a:endParaRPr lang="en-US" sz="120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nSpc>
                          <a:spcPct val="110000"/>
                        </a:lnSpc>
                        <a:spcAft>
                          <a:spcPts val="300"/>
                        </a:spcAft>
                      </a:pPr>
                      <a:r>
                        <a:rPr lang="en-US" sz="1200" dirty="0">
                          <a:latin typeface="Arial" panose="020B0604020202020204" pitchFamily="34" charset="0"/>
                          <a:cs typeface="Arial" panose="020B0604020202020204" pitchFamily="34" charset="0"/>
                        </a:rPr>
                        <a:t>8–12</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nSpc>
                          <a:spcPct val="110000"/>
                        </a:lnSpc>
                        <a:spcAft>
                          <a:spcPts val="300"/>
                        </a:spcAft>
                      </a:pPr>
                      <a:endParaRPr lang="en-US" sz="120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nSpc>
                          <a:spcPct val="110000"/>
                        </a:lnSpc>
                        <a:spcAft>
                          <a:spcPts val="300"/>
                        </a:spcAft>
                      </a:pPr>
                      <a:r>
                        <a:rPr lang="cy-GB" sz="1200" b="0" i="0" strike="noStrike" cap="none" spc="0" baseline="0">
                          <a:solidFill>
                            <a:srgbClr val="0D0802"/>
                          </a:solidFill>
                          <a:effectLst/>
                          <a:latin typeface="Arial"/>
                          <a:ea typeface="Arial"/>
                          <a:cs typeface="Arial"/>
                        </a:rPr>
                        <a:t>5 mun​</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721408154"/>
                  </a:ext>
                </a:extLst>
              </a:tr>
              <a:tr h="371413">
                <a:tc>
                  <a:txBody>
                    <a:bodyPr/>
                    <a:lstStyle/>
                    <a:p>
                      <a:pPr>
                        <a:lnSpc>
                          <a:spcPct val="110000"/>
                        </a:lnSpc>
                        <a:spcAft>
                          <a:spcPts val="300"/>
                        </a:spcAft>
                      </a:pPr>
                      <a:r>
                        <a:rPr lang="cy-GB" sz="1200" b="1" i="0" strike="noStrike" cap="none" spc="0" baseline="0">
                          <a:solidFill>
                            <a:srgbClr val="0D0802"/>
                          </a:solidFill>
                          <a:effectLst/>
                          <a:latin typeface="Arial"/>
                          <a:ea typeface="Arial"/>
                          <a:cs typeface="Arial"/>
                        </a:rPr>
                        <a:t>Cyflwyniad</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endParaRPr lang="en-US" sz="120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r>
                        <a:rPr lang="cy-GB" sz="1200" b="0" i="0" strike="noStrike" cap="none" spc="0" baseline="0">
                          <a:solidFill>
                            <a:srgbClr val="0D0802"/>
                          </a:solidFill>
                          <a:effectLst/>
                          <a:latin typeface="Arial"/>
                          <a:ea typeface="Arial"/>
                          <a:cs typeface="Arial"/>
                        </a:rPr>
                        <a:t>Pam mae gwastraff bwyd o bwys</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endParaRPr lang="en-US" sz="120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r>
                        <a:rPr lang="en-US" sz="1200" dirty="0">
                          <a:latin typeface="Arial" panose="020B0604020202020204" pitchFamily="34" charset="0"/>
                          <a:cs typeface="Arial" panose="020B0604020202020204" pitchFamily="34" charset="0"/>
                        </a:rPr>
                        <a:t>13–20</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endParaRPr lang="en-US" sz="120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r>
                        <a:rPr lang="cy-GB" sz="1200" b="0" i="0" strike="noStrike" cap="none" spc="0" baseline="0">
                          <a:solidFill>
                            <a:srgbClr val="0D0802"/>
                          </a:solidFill>
                          <a:effectLst/>
                          <a:latin typeface="Arial"/>
                          <a:ea typeface="Arial"/>
                          <a:cs typeface="Arial"/>
                        </a:rPr>
                        <a:t>5 mun​</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3583915"/>
                  </a:ext>
                </a:extLst>
              </a:tr>
              <a:tr h="371413">
                <a:tc>
                  <a:txBody>
                    <a:bodyPr/>
                    <a:lstStyle/>
                    <a:p>
                      <a:pPr>
                        <a:lnSpc>
                          <a:spcPct val="110000"/>
                        </a:lnSpc>
                        <a:spcAft>
                          <a:spcPts val="300"/>
                        </a:spcAft>
                      </a:pPr>
                      <a:r>
                        <a:rPr lang="cy-GB" sz="1200" b="1" i="0" strike="noStrike" cap="none" spc="0" baseline="0">
                          <a:solidFill>
                            <a:srgbClr val="0D0802"/>
                          </a:solidFill>
                          <a:effectLst/>
                          <a:latin typeface="Arial"/>
                          <a:ea typeface="Arial"/>
                          <a:cs typeface="Arial"/>
                        </a:rPr>
                        <a:t>Gweithgaredd 1</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nSpc>
                          <a:spcPct val="110000"/>
                        </a:lnSpc>
                        <a:spcAft>
                          <a:spcPts val="300"/>
                        </a:spcAft>
                      </a:pPr>
                      <a:endParaRPr lang="en-US" sz="120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nSpc>
                          <a:spcPct val="110000"/>
                        </a:lnSpc>
                        <a:spcAft>
                          <a:spcPts val="300"/>
                        </a:spcAft>
                      </a:pPr>
                      <a:r>
                        <a:rPr lang="cy-GB" sz="1200" b="0" i="0" strike="noStrike" cap="none" spc="0" baseline="0" dirty="0">
                          <a:solidFill>
                            <a:srgbClr val="0D0802"/>
                          </a:solidFill>
                          <a:effectLst/>
                          <a:latin typeface="Arial"/>
                          <a:ea typeface="Arial"/>
                          <a:cs typeface="Arial"/>
                        </a:rPr>
                        <a:t>Achub bwyd bwytadwy </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nSpc>
                          <a:spcPct val="110000"/>
                        </a:lnSpc>
                        <a:spcAft>
                          <a:spcPts val="300"/>
                        </a:spcAft>
                      </a:pPr>
                      <a:endParaRPr lang="en-US" sz="120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nSpc>
                          <a:spcPct val="110000"/>
                        </a:lnSpc>
                        <a:spcAft>
                          <a:spcPts val="300"/>
                        </a:spcAft>
                      </a:pPr>
                      <a:r>
                        <a:rPr lang="en-US" sz="1200" dirty="0">
                          <a:latin typeface="Arial" panose="020B0604020202020204" pitchFamily="34" charset="0"/>
                          <a:cs typeface="Arial" panose="020B0604020202020204" pitchFamily="34" charset="0"/>
                        </a:rPr>
                        <a:t>21–23</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nSpc>
                          <a:spcPct val="110000"/>
                        </a:lnSpc>
                        <a:spcAft>
                          <a:spcPts val="300"/>
                        </a:spcAft>
                      </a:pPr>
                      <a:endParaRPr lang="en-US" sz="120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nSpc>
                          <a:spcPct val="110000"/>
                        </a:lnSpc>
                        <a:spcAft>
                          <a:spcPts val="300"/>
                        </a:spcAft>
                      </a:pPr>
                      <a:r>
                        <a:rPr lang="cy-GB" sz="1200" b="0" i="0" strike="noStrike" cap="none" spc="0" baseline="0">
                          <a:solidFill>
                            <a:srgbClr val="0D0802"/>
                          </a:solidFill>
                          <a:effectLst/>
                          <a:latin typeface="Arial"/>
                          <a:ea typeface="Arial"/>
                          <a:cs typeface="Arial"/>
                        </a:rPr>
                        <a:t>3 mun​</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218003235"/>
                  </a:ext>
                </a:extLst>
              </a:tr>
              <a:tr h="371413">
                <a:tc>
                  <a:txBody>
                    <a:bodyPr/>
                    <a:lstStyle/>
                    <a:p>
                      <a:pPr>
                        <a:lnSpc>
                          <a:spcPct val="110000"/>
                        </a:lnSpc>
                        <a:spcAft>
                          <a:spcPts val="300"/>
                        </a:spcAft>
                      </a:pPr>
                      <a:r>
                        <a:rPr lang="cy-GB" sz="1200" b="1" i="0" strike="noStrike" cap="none" spc="0" baseline="0">
                          <a:solidFill>
                            <a:srgbClr val="0D0802"/>
                          </a:solidFill>
                          <a:effectLst/>
                          <a:latin typeface="Arial"/>
                          <a:ea typeface="Arial"/>
                          <a:cs typeface="Arial"/>
                        </a:rPr>
                        <a:t>Gweithgaredd 2</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endParaRPr lang="en-US" sz="120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r>
                        <a:rPr lang="cy-GB" sz="1200" b="0" i="0" strike="noStrike" cap="none" spc="0" baseline="0">
                          <a:solidFill>
                            <a:srgbClr val="0D0802"/>
                          </a:solidFill>
                          <a:effectLst/>
                          <a:latin typeface="Arial"/>
                          <a:ea typeface="Arial"/>
                          <a:cs typeface="Arial"/>
                        </a:rPr>
                        <a:t>Ailgylchu bwyd anfwytadwy</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endParaRPr lang="en-US" sz="120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r>
                        <a:rPr lang="en-US" sz="1200" dirty="0">
                          <a:latin typeface="Arial" panose="020B0604020202020204" pitchFamily="34" charset="0"/>
                          <a:cs typeface="Arial" panose="020B0604020202020204" pitchFamily="34" charset="0"/>
                        </a:rPr>
                        <a:t>24–28</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endParaRPr lang="en-US" sz="120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r>
                        <a:rPr lang="cy-GB" sz="1200" b="0" i="0" strike="noStrike" cap="none" spc="0" baseline="0">
                          <a:solidFill>
                            <a:srgbClr val="0D0802"/>
                          </a:solidFill>
                          <a:effectLst/>
                          <a:latin typeface="Arial"/>
                          <a:ea typeface="Arial"/>
                          <a:cs typeface="Arial"/>
                        </a:rPr>
                        <a:t>7 mun</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77321042"/>
                  </a:ext>
                </a:extLst>
              </a:tr>
              <a:tr h="371413">
                <a:tc>
                  <a:txBody>
                    <a:bodyPr/>
                    <a:lstStyle/>
                    <a:p>
                      <a:pPr>
                        <a:lnSpc>
                          <a:spcPct val="110000"/>
                        </a:lnSpc>
                        <a:spcAft>
                          <a:spcPts val="300"/>
                        </a:spcAft>
                      </a:pPr>
                      <a:r>
                        <a:rPr lang="cy-GB" sz="1200" b="1" i="0" strike="noStrike" cap="none" spc="0" baseline="0">
                          <a:solidFill>
                            <a:srgbClr val="0D0802"/>
                          </a:solidFill>
                          <a:effectLst/>
                          <a:latin typeface="Arial"/>
                          <a:ea typeface="Arial"/>
                          <a:cs typeface="Arial"/>
                        </a:rPr>
                        <a:t>Prif sesiwn</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nSpc>
                          <a:spcPct val="110000"/>
                        </a:lnSpc>
                        <a:spcAft>
                          <a:spcPts val="300"/>
                        </a:spcAft>
                      </a:pPr>
                      <a:endParaRPr lang="en-US" sz="120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auto" latinLnBrk="0" hangingPunct="1">
                        <a:lnSpc>
                          <a:spcPct val="110000"/>
                        </a:lnSpc>
                        <a:spcBef>
                          <a:spcPct val="0"/>
                        </a:spcBef>
                        <a:spcAft>
                          <a:spcPts val="300"/>
                        </a:spcAft>
                        <a:buClrTx/>
                        <a:buSzTx/>
                        <a:buFontTx/>
                        <a:buNone/>
                        <a:defRPr/>
                      </a:pPr>
                      <a:r>
                        <a:rPr lang="cy-GB" sz="1200" b="0" i="0" strike="noStrike" cap="none" spc="0" baseline="0">
                          <a:solidFill>
                            <a:srgbClr val="0D0802"/>
                          </a:solidFill>
                          <a:effectLst/>
                          <a:latin typeface="Arial"/>
                          <a:ea typeface="Arial"/>
                          <a:cs typeface="Arial"/>
                        </a:rPr>
                        <a:t>Gwneud gwahaniaeth </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nSpc>
                          <a:spcPct val="110000"/>
                        </a:lnSpc>
                        <a:spcAft>
                          <a:spcPts val="300"/>
                        </a:spcAft>
                      </a:pPr>
                      <a:endParaRPr lang="en-US" sz="120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nSpc>
                          <a:spcPct val="110000"/>
                        </a:lnSpc>
                        <a:spcAft>
                          <a:spcPts val="300"/>
                        </a:spcAft>
                      </a:pPr>
                      <a:r>
                        <a:rPr lang="en-US" sz="1200" dirty="0">
                          <a:latin typeface="Arial" panose="020B0604020202020204" pitchFamily="34" charset="0"/>
                          <a:cs typeface="Arial" panose="020B0604020202020204" pitchFamily="34" charset="0"/>
                        </a:rPr>
                        <a:t>29–32</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nSpc>
                          <a:spcPct val="110000"/>
                        </a:lnSpc>
                        <a:spcAft>
                          <a:spcPts val="300"/>
                        </a:spcAft>
                      </a:pPr>
                      <a:endParaRPr lang="en-US" sz="120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auto" latinLnBrk="0" hangingPunct="1">
                        <a:lnSpc>
                          <a:spcPct val="110000"/>
                        </a:lnSpc>
                        <a:spcBef>
                          <a:spcPct val="0"/>
                        </a:spcBef>
                        <a:spcAft>
                          <a:spcPts val="300"/>
                        </a:spcAft>
                        <a:buClrTx/>
                        <a:buSzTx/>
                        <a:buFontTx/>
                        <a:buNone/>
                        <a:defRPr/>
                      </a:pPr>
                      <a:r>
                        <a:rPr lang="cy-GB" sz="1200" b="0" i="0" strike="noStrike" cap="none" spc="0" baseline="0">
                          <a:solidFill>
                            <a:srgbClr val="0D0802"/>
                          </a:solidFill>
                          <a:effectLst/>
                          <a:latin typeface="Arial"/>
                          <a:ea typeface="Arial"/>
                          <a:cs typeface="Arial"/>
                        </a:rPr>
                        <a:t>5 mun</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495929700"/>
                  </a:ext>
                </a:extLst>
              </a:tr>
              <a:tr h="199047">
                <a:tc>
                  <a:txBody>
                    <a:bodyPr/>
                    <a:lstStyle/>
                    <a:p>
                      <a:pPr>
                        <a:lnSpc>
                          <a:spcPct val="110000"/>
                        </a:lnSpc>
                        <a:spcAft>
                          <a:spcPts val="300"/>
                        </a:spcAft>
                      </a:pPr>
                      <a:endParaRPr lang="en-US" sz="900" b="1" dirty="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endParaRPr lang="en-US" sz="900" dirty="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10000"/>
                        </a:lnSpc>
                        <a:spcBef>
                          <a:spcPct val="0"/>
                        </a:spcBef>
                        <a:spcAft>
                          <a:spcPts val="300"/>
                        </a:spcAft>
                        <a:buClrTx/>
                        <a:buSzTx/>
                        <a:buFontTx/>
                        <a:buNone/>
                        <a:defRPr/>
                      </a:pPr>
                      <a:endParaRPr lang="en-US" sz="900" dirty="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endParaRPr lang="en-US" sz="90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10000"/>
                        </a:lnSpc>
                        <a:spcBef>
                          <a:spcPts val="0"/>
                        </a:spcBef>
                        <a:spcAft>
                          <a:spcPts val="300"/>
                        </a:spcAft>
                        <a:buClrTx/>
                        <a:buSzTx/>
                        <a:buFontTx/>
                        <a:buNone/>
                        <a:tabLst/>
                        <a:defRPr/>
                      </a:pPr>
                      <a:endParaRPr lang="en-US" sz="1200" dirty="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endParaRPr lang="en-US" sz="900" dirty="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10000"/>
                        </a:lnSpc>
                        <a:spcBef>
                          <a:spcPct val="0"/>
                        </a:spcBef>
                        <a:spcAft>
                          <a:spcPts val="300"/>
                        </a:spcAft>
                        <a:buClrTx/>
                        <a:buSzTx/>
                        <a:buFontTx/>
                        <a:buNone/>
                        <a:defRPr/>
                      </a:pPr>
                      <a:endParaRPr lang="en-US" sz="900" dirty="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04356842"/>
                  </a:ext>
                </a:extLst>
              </a:tr>
              <a:tr h="371413">
                <a:tc>
                  <a:txBody>
                    <a:bodyPr/>
                    <a:lstStyle/>
                    <a:p>
                      <a:pPr>
                        <a:lnSpc>
                          <a:spcPct val="110000"/>
                        </a:lnSpc>
                        <a:spcAft>
                          <a:spcPts val="300"/>
                        </a:spcAft>
                      </a:pPr>
                      <a:r>
                        <a:rPr lang="cy-GB" sz="1200" b="1" i="0" strike="noStrike" cap="none" spc="0" baseline="0" dirty="0">
                          <a:solidFill>
                            <a:srgbClr val="0D0802"/>
                          </a:solidFill>
                          <a:effectLst/>
                          <a:latin typeface="Arial"/>
                          <a:ea typeface="Arial"/>
                          <a:cs typeface="Arial"/>
                        </a:rPr>
                        <a:t>Cyflwyniad i’r gystadleuaeth</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nSpc>
                          <a:spcPct val="110000"/>
                        </a:lnSpc>
                        <a:spcAft>
                          <a:spcPts val="300"/>
                        </a:spcAft>
                      </a:pPr>
                      <a:endParaRPr lang="en-US" sz="120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auto" latinLnBrk="0" hangingPunct="1">
                        <a:lnSpc>
                          <a:spcPct val="110000"/>
                        </a:lnSpc>
                        <a:spcBef>
                          <a:spcPct val="0"/>
                        </a:spcBef>
                        <a:spcAft>
                          <a:spcPts val="300"/>
                        </a:spcAft>
                        <a:buClrTx/>
                        <a:buSzTx/>
                        <a:buFontTx/>
                        <a:buNone/>
                        <a:defRPr/>
                      </a:pPr>
                      <a:r>
                        <a:rPr lang="cy-GB" sz="1200" b="0" i="0" strike="noStrike" cap="none" spc="0" baseline="0" dirty="0">
                          <a:solidFill>
                            <a:srgbClr val="0D0802"/>
                          </a:solidFill>
                          <a:effectLst/>
                          <a:latin typeface="Arial"/>
                          <a:ea typeface="Arial"/>
                          <a:cs typeface="Arial"/>
                        </a:rPr>
                        <a:t>Ynglŷn â’r gystadleuaeth gwaith cartref (creu rysáit) </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nSpc>
                          <a:spcPct val="110000"/>
                        </a:lnSpc>
                        <a:spcAft>
                          <a:spcPts val="300"/>
                        </a:spcAft>
                      </a:pPr>
                      <a:endParaRPr lang="en-US" sz="120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auto" latinLnBrk="0" hangingPunct="1">
                        <a:lnSpc>
                          <a:spcPct val="110000"/>
                        </a:lnSpc>
                        <a:spcBef>
                          <a:spcPts val="0"/>
                        </a:spcBef>
                        <a:spcAft>
                          <a:spcPts val="300"/>
                        </a:spcAft>
                        <a:buClrTx/>
                        <a:buSzTx/>
                        <a:buFontTx/>
                        <a:buNone/>
                        <a:tabLst/>
                        <a:defRPr/>
                      </a:pPr>
                      <a:r>
                        <a:rPr lang="en-US" sz="1200" dirty="0">
                          <a:latin typeface="Arial" panose="020B0604020202020204" pitchFamily="34" charset="0"/>
                          <a:cs typeface="Arial" panose="020B0604020202020204" pitchFamily="34" charset="0"/>
                        </a:rPr>
                        <a:t>33–37</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nSpc>
                          <a:spcPct val="110000"/>
                        </a:lnSpc>
                        <a:spcAft>
                          <a:spcPts val="300"/>
                        </a:spcAft>
                      </a:pPr>
                      <a:endParaRPr lang="en-US" sz="120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auto" latinLnBrk="0" hangingPunct="1">
                        <a:lnSpc>
                          <a:spcPct val="110000"/>
                        </a:lnSpc>
                        <a:spcBef>
                          <a:spcPct val="0"/>
                        </a:spcBef>
                        <a:spcAft>
                          <a:spcPts val="300"/>
                        </a:spcAft>
                        <a:buClrTx/>
                        <a:buSzTx/>
                        <a:buFontTx/>
                        <a:buNone/>
                        <a:defRPr/>
                      </a:pPr>
                      <a:r>
                        <a:rPr lang="cy-GB" sz="1200" b="0" i="0" strike="noStrike" cap="none" spc="0" baseline="0">
                          <a:solidFill>
                            <a:srgbClr val="0D0802"/>
                          </a:solidFill>
                          <a:effectLst/>
                          <a:latin typeface="Arial"/>
                          <a:ea typeface="Arial"/>
                          <a:cs typeface="Arial"/>
                        </a:rPr>
                        <a:t>5 mun+</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92193684"/>
                  </a:ext>
                </a:extLst>
              </a:tr>
              <a:tr h="466697">
                <a:tc>
                  <a:txBody>
                    <a:bodyPr/>
                    <a:lstStyle/>
                    <a:p>
                      <a:pPr>
                        <a:lnSpc>
                          <a:spcPct val="110000"/>
                        </a:lnSpc>
                        <a:spcAft>
                          <a:spcPts val="300"/>
                        </a:spcAft>
                      </a:pPr>
                      <a:r>
                        <a:rPr lang="cy-GB" sz="1200" b="1" i="0" strike="noStrike" cap="none" spc="0" baseline="0">
                          <a:solidFill>
                            <a:srgbClr val="0D0802"/>
                          </a:solidFill>
                          <a:effectLst/>
                          <a:latin typeface="Arial"/>
                          <a:ea typeface="Arial"/>
                          <a:cs typeface="Arial"/>
                        </a:rPr>
                        <a:t>Oriel ysbrydoliaeth rysetiau Bydd Wych </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0000"/>
                        </a:lnSpc>
                        <a:spcAft>
                          <a:spcPts val="300"/>
                        </a:spcAft>
                      </a:pPr>
                      <a:endParaRPr lang="en-US" sz="120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0000"/>
                        </a:lnSpc>
                        <a:spcAft>
                          <a:spcPts val="300"/>
                        </a:spcAft>
                      </a:pPr>
                      <a:r>
                        <a:rPr lang="cy-GB" sz="1200" b="0" i="0" strike="noStrike" cap="none" spc="0" baseline="0" dirty="0">
                          <a:solidFill>
                            <a:srgbClr val="0D0802"/>
                          </a:solidFill>
                          <a:effectLst/>
                          <a:latin typeface="Arial"/>
                          <a:ea typeface="Arial"/>
                          <a:cs typeface="Arial"/>
                        </a:rPr>
                        <a:t>Dangos ffyrdd y gellir addasu rysetiau cyffredin yn seiliedig ar ba fwydydd allai fod mewn perygl o gael eu gwastraffu</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0000"/>
                        </a:lnSpc>
                        <a:spcAft>
                          <a:spcPts val="300"/>
                        </a:spcAft>
                      </a:pPr>
                      <a:endParaRPr lang="en-US" sz="1200" dirty="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0000"/>
                        </a:lnSpc>
                        <a:spcAft>
                          <a:spcPts val="300"/>
                        </a:spcAft>
                      </a:pPr>
                      <a:r>
                        <a:rPr lang="en-US" sz="1200" dirty="0">
                          <a:latin typeface="Arial" panose="020B0604020202020204" pitchFamily="34" charset="0"/>
                          <a:cs typeface="Arial" panose="020B0604020202020204" pitchFamily="34" charset="0"/>
                        </a:rPr>
                        <a:t>38–41</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0000"/>
                        </a:lnSpc>
                        <a:spcAft>
                          <a:spcPts val="300"/>
                        </a:spcAft>
                      </a:pPr>
                      <a:endParaRPr lang="en-US" sz="1200">
                        <a:latin typeface="Arial" panose="020B0604020202020204" pitchFamily="34" charset="0"/>
                        <a:cs typeface="Arial" panose="020B0604020202020204" pitchFamily="34" charset="0"/>
                      </a:endParaRPr>
                    </a:p>
                  </a:txBody>
                  <a:tcPr marL="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0000"/>
                        </a:lnSpc>
                        <a:spcAft>
                          <a:spcPts val="300"/>
                        </a:spcAft>
                      </a:pPr>
                      <a:r>
                        <a:rPr lang="cy-GB" sz="1200" b="0" i="0" strike="noStrike" cap="none" spc="0" baseline="0" dirty="0">
                          <a:solidFill>
                            <a:srgbClr val="0D0802"/>
                          </a:solidFill>
                          <a:effectLst/>
                          <a:latin typeface="Arial"/>
                          <a:ea typeface="Arial"/>
                          <a:cs typeface="Arial"/>
                        </a:rPr>
                        <a:t>5 mun</a:t>
                      </a:r>
                    </a:p>
                  </a:txBody>
                  <a:tcPr marL="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9443488"/>
                  </a:ext>
                </a:extLst>
              </a:tr>
            </a:tbl>
          </a:graphicData>
        </a:graphic>
      </p:graphicFrame>
      <p:sp>
        <p:nvSpPr>
          <p:cNvPr id="10" name="Freeform 9">
            <a:extLst>
              <a:ext uri="{FF2B5EF4-FFF2-40B4-BE49-F238E27FC236}">
                <a16:creationId xmlns:a16="http://schemas.microsoft.com/office/drawing/2014/main" id="{6A98988D-0840-B07F-8B59-D3439BFD2A66}"/>
              </a:ext>
            </a:extLst>
          </p:cNvPr>
          <p:cNvSpPr/>
          <p:nvPr/>
        </p:nvSpPr>
        <p:spPr>
          <a:xfrm rot="5400000">
            <a:off x="1547757" y="3159750"/>
            <a:ext cx="2232000" cy="57600"/>
          </a:xfrm>
          <a:custGeom>
            <a:avLst/>
            <a:gdLst>
              <a:gd name="connsiteX0" fmla="*/ 2928358 w 3290085"/>
              <a:gd name="connsiteY0" fmla="*/ 7039 h 30833"/>
              <a:gd name="connsiteX1" fmla="*/ 2929692 w 3290085"/>
              <a:gd name="connsiteY1" fmla="*/ 7580 h 30833"/>
              <a:gd name="connsiteX2" fmla="*/ 2931368 w 3290085"/>
              <a:gd name="connsiteY2" fmla="*/ 7147 h 30833"/>
              <a:gd name="connsiteX3" fmla="*/ 2931368 w 3290085"/>
              <a:gd name="connsiteY3" fmla="*/ 7039 h 30833"/>
              <a:gd name="connsiteX4" fmla="*/ 2928358 w 3290085"/>
              <a:gd name="connsiteY4" fmla="*/ 7039 h 30833"/>
              <a:gd name="connsiteX5" fmla="*/ 2631346 w 3290085"/>
              <a:gd name="connsiteY5" fmla="*/ 7147 h 30833"/>
              <a:gd name="connsiteX6" fmla="*/ 2642698 w 3290085"/>
              <a:gd name="connsiteY6" fmla="*/ 7689 h 30833"/>
              <a:gd name="connsiteX7" fmla="*/ 2688743 w 3290085"/>
              <a:gd name="connsiteY7" fmla="*/ 7800 h 30833"/>
              <a:gd name="connsiteX8" fmla="*/ 2689016 w 3290085"/>
              <a:gd name="connsiteY8" fmla="*/ 6714 h 30833"/>
              <a:gd name="connsiteX9" fmla="*/ 2636844 w 3290085"/>
              <a:gd name="connsiteY9" fmla="*/ 6714 h 30833"/>
              <a:gd name="connsiteX10" fmla="*/ 2457196 w 3290085"/>
              <a:gd name="connsiteY10" fmla="*/ 7039 h 30833"/>
              <a:gd name="connsiteX11" fmla="*/ 2458530 w 3290085"/>
              <a:gd name="connsiteY11" fmla="*/ 7580 h 30833"/>
              <a:gd name="connsiteX12" fmla="*/ 2460206 w 3290085"/>
              <a:gd name="connsiteY12" fmla="*/ 7147 h 30833"/>
              <a:gd name="connsiteX13" fmla="*/ 2460206 w 3290085"/>
              <a:gd name="connsiteY13" fmla="*/ 7039 h 30833"/>
              <a:gd name="connsiteX14" fmla="*/ 2457196 w 3290085"/>
              <a:gd name="connsiteY14" fmla="*/ 7039 h 30833"/>
              <a:gd name="connsiteX15" fmla="*/ 1982192 w 3290085"/>
              <a:gd name="connsiteY15" fmla="*/ 7147 h 30833"/>
              <a:gd name="connsiteX16" fmla="*/ 1987339 w 3290085"/>
              <a:gd name="connsiteY16" fmla="*/ 7393 h 30833"/>
              <a:gd name="connsiteX17" fmla="*/ 1987505 w 3290085"/>
              <a:gd name="connsiteY17" fmla="*/ 6729 h 30833"/>
              <a:gd name="connsiteX18" fmla="*/ 1808042 w 3290085"/>
              <a:gd name="connsiteY18" fmla="*/ 7039 h 30833"/>
              <a:gd name="connsiteX19" fmla="*/ 1809376 w 3290085"/>
              <a:gd name="connsiteY19" fmla="*/ 7580 h 30833"/>
              <a:gd name="connsiteX20" fmla="*/ 1811052 w 3290085"/>
              <a:gd name="connsiteY20" fmla="*/ 7147 h 30833"/>
              <a:gd name="connsiteX21" fmla="*/ 1811052 w 3290085"/>
              <a:gd name="connsiteY21" fmla="*/ 7039 h 30833"/>
              <a:gd name="connsiteX22" fmla="*/ 1808042 w 3290085"/>
              <a:gd name="connsiteY22" fmla="*/ 7039 h 30833"/>
              <a:gd name="connsiteX23" fmla="*/ 1420290 w 3290085"/>
              <a:gd name="connsiteY23" fmla="*/ 7147 h 30833"/>
              <a:gd name="connsiteX24" fmla="*/ 1431642 w 3290085"/>
              <a:gd name="connsiteY24" fmla="*/ 7689 h 30833"/>
              <a:gd name="connsiteX25" fmla="*/ 1521794 w 3290085"/>
              <a:gd name="connsiteY25" fmla="*/ 7906 h 30833"/>
              <a:gd name="connsiteX26" fmla="*/ 1549646 w 3290085"/>
              <a:gd name="connsiteY26" fmla="*/ 8122 h 30833"/>
              <a:gd name="connsiteX27" fmla="*/ 1565775 w 3290085"/>
              <a:gd name="connsiteY27" fmla="*/ 7147 h 30833"/>
              <a:gd name="connsiteX28" fmla="*/ 1568540 w 3290085"/>
              <a:gd name="connsiteY28" fmla="*/ 7352 h 30833"/>
              <a:gd name="connsiteX29" fmla="*/ 1568753 w 3290085"/>
              <a:gd name="connsiteY29" fmla="*/ 6503 h 30833"/>
              <a:gd name="connsiteX30" fmla="*/ 1565775 w 3290085"/>
              <a:gd name="connsiteY30" fmla="*/ 7147 h 30833"/>
              <a:gd name="connsiteX31" fmla="*/ 1541959 w 3290085"/>
              <a:gd name="connsiteY31" fmla="*/ 6714 h 30833"/>
              <a:gd name="connsiteX32" fmla="*/ 1425788 w 3290085"/>
              <a:gd name="connsiteY32" fmla="*/ 6714 h 30833"/>
              <a:gd name="connsiteX33" fmla="*/ 1246140 w 3290085"/>
              <a:gd name="connsiteY33" fmla="*/ 7039 h 30833"/>
              <a:gd name="connsiteX34" fmla="*/ 1247474 w 3290085"/>
              <a:gd name="connsiteY34" fmla="*/ 7580 h 30833"/>
              <a:gd name="connsiteX35" fmla="*/ 1249150 w 3290085"/>
              <a:gd name="connsiteY35" fmla="*/ 7147 h 30833"/>
              <a:gd name="connsiteX36" fmla="*/ 1249150 w 3290085"/>
              <a:gd name="connsiteY36" fmla="*/ 7039 h 30833"/>
              <a:gd name="connsiteX37" fmla="*/ 1246140 w 3290085"/>
              <a:gd name="connsiteY37" fmla="*/ 7039 h 30833"/>
              <a:gd name="connsiteX38" fmla="*/ 928190 w 3290085"/>
              <a:gd name="connsiteY38" fmla="*/ 7147 h 30833"/>
              <a:gd name="connsiteX39" fmla="*/ 939542 w 3290085"/>
              <a:gd name="connsiteY39" fmla="*/ 7689 h 30833"/>
              <a:gd name="connsiteX40" fmla="*/ 1006513 w 3290085"/>
              <a:gd name="connsiteY40" fmla="*/ 7850 h 30833"/>
              <a:gd name="connsiteX41" fmla="*/ 1006798 w 3290085"/>
              <a:gd name="connsiteY41" fmla="*/ 6714 h 30833"/>
              <a:gd name="connsiteX42" fmla="*/ 933688 w 3290085"/>
              <a:gd name="connsiteY42" fmla="*/ 6714 h 30833"/>
              <a:gd name="connsiteX43" fmla="*/ 754040 w 3290085"/>
              <a:gd name="connsiteY43" fmla="*/ 7039 h 30833"/>
              <a:gd name="connsiteX44" fmla="*/ 755374 w 3290085"/>
              <a:gd name="connsiteY44" fmla="*/ 7580 h 30833"/>
              <a:gd name="connsiteX45" fmla="*/ 757050 w 3290085"/>
              <a:gd name="connsiteY45" fmla="*/ 7147 h 30833"/>
              <a:gd name="connsiteX46" fmla="*/ 757050 w 3290085"/>
              <a:gd name="connsiteY46" fmla="*/ 7039 h 30833"/>
              <a:gd name="connsiteX47" fmla="*/ 754040 w 3290085"/>
              <a:gd name="connsiteY47" fmla="*/ 7039 h 30833"/>
              <a:gd name="connsiteX48" fmla="*/ 449114 w 3290085"/>
              <a:gd name="connsiteY48" fmla="*/ 7147 h 30833"/>
              <a:gd name="connsiteX49" fmla="*/ 460466 w 3290085"/>
              <a:gd name="connsiteY49" fmla="*/ 7689 h 30833"/>
              <a:gd name="connsiteX50" fmla="*/ 514421 w 3290085"/>
              <a:gd name="connsiteY50" fmla="*/ 7819 h 30833"/>
              <a:gd name="connsiteX51" fmla="*/ 514698 w 3290085"/>
              <a:gd name="connsiteY51" fmla="*/ 6714 h 30833"/>
              <a:gd name="connsiteX52" fmla="*/ 454612 w 3290085"/>
              <a:gd name="connsiteY52" fmla="*/ 6714 h 30833"/>
              <a:gd name="connsiteX53" fmla="*/ 274964 w 3290085"/>
              <a:gd name="connsiteY53" fmla="*/ 7039 h 30833"/>
              <a:gd name="connsiteX54" fmla="*/ 276298 w 3290085"/>
              <a:gd name="connsiteY54" fmla="*/ 7580 h 30833"/>
              <a:gd name="connsiteX55" fmla="*/ 277974 w 3290085"/>
              <a:gd name="connsiteY55" fmla="*/ 7147 h 30833"/>
              <a:gd name="connsiteX56" fmla="*/ 277974 w 3290085"/>
              <a:gd name="connsiteY56" fmla="*/ 7039 h 30833"/>
              <a:gd name="connsiteX57" fmla="*/ 274964 w 3290085"/>
              <a:gd name="connsiteY57" fmla="*/ 7039 h 30833"/>
              <a:gd name="connsiteX58" fmla="*/ 7633 w 3290085"/>
              <a:gd name="connsiteY58" fmla="*/ 19931 h 30833"/>
              <a:gd name="connsiteX59" fmla="*/ 24889 w 3290085"/>
              <a:gd name="connsiteY59" fmla="*/ 17006 h 30833"/>
              <a:gd name="connsiteX60" fmla="*/ 37503 w 3290085"/>
              <a:gd name="connsiteY60" fmla="*/ 15489 h 30833"/>
              <a:gd name="connsiteX61" fmla="*/ 43670 w 3290085"/>
              <a:gd name="connsiteY61" fmla="*/ 13322 h 30833"/>
              <a:gd name="connsiteX62" fmla="*/ 34001 w 3290085"/>
              <a:gd name="connsiteY62" fmla="*/ 12347 h 30833"/>
              <a:gd name="connsiteX63" fmla="*/ 21209 w 3290085"/>
              <a:gd name="connsiteY63" fmla="*/ 12022 h 30833"/>
              <a:gd name="connsiteX64" fmla="*/ 19512 w 3290085"/>
              <a:gd name="connsiteY64" fmla="*/ 10939 h 30833"/>
              <a:gd name="connsiteX65" fmla="*/ 29010 w 3290085"/>
              <a:gd name="connsiteY65" fmla="*/ 10181 h 30833"/>
              <a:gd name="connsiteX66" fmla="*/ 35214 w 3290085"/>
              <a:gd name="connsiteY66" fmla="*/ 8339 h 30833"/>
              <a:gd name="connsiteX67" fmla="*/ 36355 w 3290085"/>
              <a:gd name="connsiteY67" fmla="*/ 3789 h 30833"/>
              <a:gd name="connsiteX68" fmla="*/ 56769 w 3290085"/>
              <a:gd name="connsiteY68" fmla="*/ 539 h 30833"/>
              <a:gd name="connsiteX69" fmla="*/ 79052 w 3290085"/>
              <a:gd name="connsiteY69" fmla="*/ 105 h 30833"/>
              <a:gd name="connsiteX70" fmla="*/ 142857 w 3290085"/>
              <a:gd name="connsiteY70" fmla="*/ 105 h 30833"/>
              <a:gd name="connsiteX71" fmla="*/ 189127 w 3290085"/>
              <a:gd name="connsiteY71" fmla="*/ 214 h 30833"/>
              <a:gd name="connsiteX72" fmla="*/ 236987 w 3290085"/>
              <a:gd name="connsiteY72" fmla="*/ 322 h 30833"/>
              <a:gd name="connsiteX73" fmla="*/ 258450 w 3290085"/>
              <a:gd name="connsiteY73" fmla="*/ 755 h 30833"/>
              <a:gd name="connsiteX74" fmla="*/ 261181 w 3290085"/>
              <a:gd name="connsiteY74" fmla="*/ 755 h 30833"/>
              <a:gd name="connsiteX75" fmla="*/ 309562 w 3290085"/>
              <a:gd name="connsiteY75" fmla="*/ 322 h 30833"/>
              <a:gd name="connsiteX76" fmla="*/ 367826 w 3290085"/>
              <a:gd name="connsiteY76" fmla="*/ 539 h 30833"/>
              <a:gd name="connsiteX77" fmla="*/ 400441 w 3290085"/>
              <a:gd name="connsiteY77" fmla="*/ 755 h 30833"/>
              <a:gd name="connsiteX78" fmla="*/ 494992 w 3290085"/>
              <a:gd name="connsiteY78" fmla="*/ 430 h 30833"/>
              <a:gd name="connsiteX79" fmla="*/ 541442 w 3290085"/>
              <a:gd name="connsiteY79" fmla="*/ 430 h 30833"/>
              <a:gd name="connsiteX80" fmla="*/ 558128 w 3290085"/>
              <a:gd name="connsiteY80" fmla="*/ 105 h 30833"/>
              <a:gd name="connsiteX81" fmla="*/ 621933 w 3290085"/>
              <a:gd name="connsiteY81" fmla="*/ 105 h 30833"/>
              <a:gd name="connsiteX82" fmla="*/ 668203 w 3290085"/>
              <a:gd name="connsiteY82" fmla="*/ 214 h 30833"/>
              <a:gd name="connsiteX83" fmla="*/ 716063 w 3290085"/>
              <a:gd name="connsiteY83" fmla="*/ 322 h 30833"/>
              <a:gd name="connsiteX84" fmla="*/ 737526 w 3290085"/>
              <a:gd name="connsiteY84" fmla="*/ 755 h 30833"/>
              <a:gd name="connsiteX85" fmla="*/ 740257 w 3290085"/>
              <a:gd name="connsiteY85" fmla="*/ 755 h 30833"/>
              <a:gd name="connsiteX86" fmla="*/ 788638 w 3290085"/>
              <a:gd name="connsiteY86" fmla="*/ 322 h 30833"/>
              <a:gd name="connsiteX87" fmla="*/ 846902 w 3290085"/>
              <a:gd name="connsiteY87" fmla="*/ 539 h 30833"/>
              <a:gd name="connsiteX88" fmla="*/ 879517 w 3290085"/>
              <a:gd name="connsiteY88" fmla="*/ 755 h 30833"/>
              <a:gd name="connsiteX89" fmla="*/ 974068 w 3290085"/>
              <a:gd name="connsiteY89" fmla="*/ 430 h 30833"/>
              <a:gd name="connsiteX90" fmla="*/ 1033542 w 3290085"/>
              <a:gd name="connsiteY90" fmla="*/ 430 h 30833"/>
              <a:gd name="connsiteX91" fmla="*/ 1050228 w 3290085"/>
              <a:gd name="connsiteY91" fmla="*/ 105 h 30833"/>
              <a:gd name="connsiteX92" fmla="*/ 1114033 w 3290085"/>
              <a:gd name="connsiteY92" fmla="*/ 105 h 30833"/>
              <a:gd name="connsiteX93" fmla="*/ 1160303 w 3290085"/>
              <a:gd name="connsiteY93" fmla="*/ 214 h 30833"/>
              <a:gd name="connsiteX94" fmla="*/ 1208163 w 3290085"/>
              <a:gd name="connsiteY94" fmla="*/ 322 h 30833"/>
              <a:gd name="connsiteX95" fmla="*/ 1229626 w 3290085"/>
              <a:gd name="connsiteY95" fmla="*/ 755 h 30833"/>
              <a:gd name="connsiteX96" fmla="*/ 1232357 w 3290085"/>
              <a:gd name="connsiteY96" fmla="*/ 755 h 30833"/>
              <a:gd name="connsiteX97" fmla="*/ 1280738 w 3290085"/>
              <a:gd name="connsiteY97" fmla="*/ 322 h 30833"/>
              <a:gd name="connsiteX98" fmla="*/ 1339002 w 3290085"/>
              <a:gd name="connsiteY98" fmla="*/ 539 h 30833"/>
              <a:gd name="connsiteX99" fmla="*/ 1371617 w 3290085"/>
              <a:gd name="connsiteY99" fmla="*/ 755 h 30833"/>
              <a:gd name="connsiteX100" fmla="*/ 1466168 w 3290085"/>
              <a:gd name="connsiteY100" fmla="*/ 430 h 30833"/>
              <a:gd name="connsiteX101" fmla="*/ 1539463 w 3290085"/>
              <a:gd name="connsiteY101" fmla="*/ 430 h 30833"/>
              <a:gd name="connsiteX102" fmla="*/ 1568021 w 3290085"/>
              <a:gd name="connsiteY102" fmla="*/ 2489 h 30833"/>
              <a:gd name="connsiteX103" fmla="*/ 1569394 w 3290085"/>
              <a:gd name="connsiteY103" fmla="*/ 3946 h 30833"/>
              <a:gd name="connsiteX104" fmla="*/ 1569433 w 3290085"/>
              <a:gd name="connsiteY104" fmla="*/ 3789 h 30833"/>
              <a:gd name="connsiteX105" fmla="*/ 1589847 w 3290085"/>
              <a:gd name="connsiteY105" fmla="*/ 539 h 30833"/>
              <a:gd name="connsiteX106" fmla="*/ 1612130 w 3290085"/>
              <a:gd name="connsiteY106" fmla="*/ 105 h 30833"/>
              <a:gd name="connsiteX107" fmla="*/ 1675935 w 3290085"/>
              <a:gd name="connsiteY107" fmla="*/ 105 h 30833"/>
              <a:gd name="connsiteX108" fmla="*/ 1722205 w 3290085"/>
              <a:gd name="connsiteY108" fmla="*/ 214 h 30833"/>
              <a:gd name="connsiteX109" fmla="*/ 1770065 w 3290085"/>
              <a:gd name="connsiteY109" fmla="*/ 322 h 30833"/>
              <a:gd name="connsiteX110" fmla="*/ 1791528 w 3290085"/>
              <a:gd name="connsiteY110" fmla="*/ 755 h 30833"/>
              <a:gd name="connsiteX111" fmla="*/ 1794259 w 3290085"/>
              <a:gd name="connsiteY111" fmla="*/ 755 h 30833"/>
              <a:gd name="connsiteX112" fmla="*/ 1842640 w 3290085"/>
              <a:gd name="connsiteY112" fmla="*/ 322 h 30833"/>
              <a:gd name="connsiteX113" fmla="*/ 1900904 w 3290085"/>
              <a:gd name="connsiteY113" fmla="*/ 539 h 30833"/>
              <a:gd name="connsiteX114" fmla="*/ 1933519 w 3290085"/>
              <a:gd name="connsiteY114" fmla="*/ 755 h 30833"/>
              <a:gd name="connsiteX115" fmla="*/ 2011291 w 3290085"/>
              <a:gd name="connsiteY115" fmla="*/ 488 h 30833"/>
              <a:gd name="connsiteX116" fmla="*/ 2030939 w 3290085"/>
              <a:gd name="connsiteY116" fmla="*/ 105 h 30833"/>
              <a:gd name="connsiteX117" fmla="*/ 2094744 w 3290085"/>
              <a:gd name="connsiteY117" fmla="*/ 105 h 30833"/>
              <a:gd name="connsiteX118" fmla="*/ 2141014 w 3290085"/>
              <a:gd name="connsiteY118" fmla="*/ 214 h 30833"/>
              <a:gd name="connsiteX119" fmla="*/ 2188874 w 3290085"/>
              <a:gd name="connsiteY119" fmla="*/ 322 h 30833"/>
              <a:gd name="connsiteX120" fmla="*/ 2210337 w 3290085"/>
              <a:gd name="connsiteY120" fmla="*/ 755 h 30833"/>
              <a:gd name="connsiteX121" fmla="*/ 2213068 w 3290085"/>
              <a:gd name="connsiteY121" fmla="*/ 755 h 30833"/>
              <a:gd name="connsiteX122" fmla="*/ 2240530 w 3290085"/>
              <a:gd name="connsiteY122" fmla="*/ 509 h 30833"/>
              <a:gd name="connsiteX123" fmla="*/ 2261284 w 3290085"/>
              <a:gd name="connsiteY123" fmla="*/ 105 h 30833"/>
              <a:gd name="connsiteX124" fmla="*/ 2325089 w 3290085"/>
              <a:gd name="connsiteY124" fmla="*/ 105 h 30833"/>
              <a:gd name="connsiteX125" fmla="*/ 2371359 w 3290085"/>
              <a:gd name="connsiteY125" fmla="*/ 214 h 30833"/>
              <a:gd name="connsiteX126" fmla="*/ 2419219 w 3290085"/>
              <a:gd name="connsiteY126" fmla="*/ 322 h 30833"/>
              <a:gd name="connsiteX127" fmla="*/ 2427820 w 3290085"/>
              <a:gd name="connsiteY127" fmla="*/ 496 h 30833"/>
              <a:gd name="connsiteX128" fmla="*/ 2446879 w 3290085"/>
              <a:gd name="connsiteY128" fmla="*/ 430 h 30833"/>
              <a:gd name="connsiteX129" fmla="*/ 2479727 w 3290085"/>
              <a:gd name="connsiteY129" fmla="*/ 430 h 30833"/>
              <a:gd name="connsiteX130" fmla="*/ 2491794 w 3290085"/>
              <a:gd name="connsiteY130" fmla="*/ 322 h 30833"/>
              <a:gd name="connsiteX131" fmla="*/ 2550058 w 3290085"/>
              <a:gd name="connsiteY131" fmla="*/ 539 h 30833"/>
              <a:gd name="connsiteX132" fmla="*/ 2582673 w 3290085"/>
              <a:gd name="connsiteY132" fmla="*/ 755 h 30833"/>
              <a:gd name="connsiteX133" fmla="*/ 2677224 w 3290085"/>
              <a:gd name="connsiteY133" fmla="*/ 430 h 30833"/>
              <a:gd name="connsiteX134" fmla="*/ 2715760 w 3290085"/>
              <a:gd name="connsiteY134" fmla="*/ 430 h 30833"/>
              <a:gd name="connsiteX135" fmla="*/ 2732446 w 3290085"/>
              <a:gd name="connsiteY135" fmla="*/ 105 h 30833"/>
              <a:gd name="connsiteX136" fmla="*/ 2796251 w 3290085"/>
              <a:gd name="connsiteY136" fmla="*/ 105 h 30833"/>
              <a:gd name="connsiteX137" fmla="*/ 2842521 w 3290085"/>
              <a:gd name="connsiteY137" fmla="*/ 214 h 30833"/>
              <a:gd name="connsiteX138" fmla="*/ 2890381 w 3290085"/>
              <a:gd name="connsiteY138" fmla="*/ 322 h 30833"/>
              <a:gd name="connsiteX139" fmla="*/ 2911844 w 3290085"/>
              <a:gd name="connsiteY139" fmla="*/ 755 h 30833"/>
              <a:gd name="connsiteX140" fmla="*/ 2914575 w 3290085"/>
              <a:gd name="connsiteY140" fmla="*/ 755 h 30833"/>
              <a:gd name="connsiteX141" fmla="*/ 2962956 w 3290085"/>
              <a:gd name="connsiteY141" fmla="*/ 322 h 30833"/>
              <a:gd name="connsiteX142" fmla="*/ 3021220 w 3290085"/>
              <a:gd name="connsiteY142" fmla="*/ 539 h 30833"/>
              <a:gd name="connsiteX143" fmla="*/ 3053835 w 3290085"/>
              <a:gd name="connsiteY143" fmla="*/ 755 h 30833"/>
              <a:gd name="connsiteX144" fmla="*/ 3148386 w 3290085"/>
              <a:gd name="connsiteY144" fmla="*/ 430 h 30833"/>
              <a:gd name="connsiteX145" fmla="*/ 3221681 w 3290085"/>
              <a:gd name="connsiteY145" fmla="*/ 430 h 30833"/>
              <a:gd name="connsiteX146" fmla="*/ 3250239 w 3290085"/>
              <a:gd name="connsiteY146" fmla="*/ 2489 h 30833"/>
              <a:gd name="connsiteX147" fmla="*/ 3253505 w 3290085"/>
              <a:gd name="connsiteY147" fmla="*/ 5955 h 30833"/>
              <a:gd name="connsiteX148" fmla="*/ 3247993 w 3290085"/>
              <a:gd name="connsiteY148" fmla="*/ 7147 h 30833"/>
              <a:gd name="connsiteX149" fmla="*/ 3224177 w 3290085"/>
              <a:gd name="connsiteY149" fmla="*/ 6714 h 30833"/>
              <a:gd name="connsiteX150" fmla="*/ 3108006 w 3290085"/>
              <a:gd name="connsiteY150" fmla="*/ 6714 h 30833"/>
              <a:gd name="connsiteX151" fmla="*/ 3102508 w 3290085"/>
              <a:gd name="connsiteY151" fmla="*/ 7147 h 30833"/>
              <a:gd name="connsiteX152" fmla="*/ 3113860 w 3290085"/>
              <a:gd name="connsiteY152" fmla="*/ 7689 h 30833"/>
              <a:gd name="connsiteX153" fmla="*/ 3204012 w 3290085"/>
              <a:gd name="connsiteY153" fmla="*/ 7906 h 30833"/>
              <a:gd name="connsiteX154" fmla="*/ 3231864 w 3290085"/>
              <a:gd name="connsiteY154" fmla="*/ 8122 h 30833"/>
              <a:gd name="connsiteX155" fmla="*/ 3247993 w 3290085"/>
              <a:gd name="connsiteY155" fmla="*/ 7147 h 30833"/>
              <a:gd name="connsiteX156" fmla="*/ 3256785 w 3290085"/>
              <a:gd name="connsiteY156" fmla="*/ 7797 h 30833"/>
              <a:gd name="connsiteX157" fmla="*/ 3261541 w 3290085"/>
              <a:gd name="connsiteY157" fmla="*/ 8664 h 30833"/>
              <a:gd name="connsiteX158" fmla="*/ 3264457 w 3290085"/>
              <a:gd name="connsiteY158" fmla="*/ 9964 h 30833"/>
              <a:gd name="connsiteX159" fmla="*/ 3279118 w 3290085"/>
              <a:gd name="connsiteY159" fmla="*/ 9964 h 30833"/>
              <a:gd name="connsiteX160" fmla="*/ 3290085 w 3290085"/>
              <a:gd name="connsiteY160" fmla="*/ 12347 h 30833"/>
              <a:gd name="connsiteX161" fmla="*/ 3290085 w 3290085"/>
              <a:gd name="connsiteY161" fmla="*/ 12781 h 30833"/>
              <a:gd name="connsiteX162" fmla="*/ 3286740 w 3290085"/>
              <a:gd name="connsiteY162" fmla="*/ 17439 h 30833"/>
              <a:gd name="connsiteX163" fmla="*/ 3282683 w 3290085"/>
              <a:gd name="connsiteY163" fmla="*/ 20148 h 30833"/>
              <a:gd name="connsiteX164" fmla="*/ 3255473 w 3290085"/>
              <a:gd name="connsiteY164" fmla="*/ 30006 h 30833"/>
              <a:gd name="connsiteX165" fmla="*/ 3244470 w 3290085"/>
              <a:gd name="connsiteY165" fmla="*/ 30765 h 30833"/>
              <a:gd name="connsiteX166" fmla="*/ 3225047 w 3290085"/>
              <a:gd name="connsiteY166" fmla="*/ 30765 h 30833"/>
              <a:gd name="connsiteX167" fmla="*/ 3143331 w 3290085"/>
              <a:gd name="connsiteY167" fmla="*/ 30656 h 30833"/>
              <a:gd name="connsiteX168" fmla="*/ 3024236 w 3290085"/>
              <a:gd name="connsiteY168" fmla="*/ 30115 h 30833"/>
              <a:gd name="connsiteX169" fmla="*/ 3012143 w 3290085"/>
              <a:gd name="connsiteY169" fmla="*/ 30115 h 30833"/>
              <a:gd name="connsiteX170" fmla="*/ 2985866 w 3290085"/>
              <a:gd name="connsiteY170" fmla="*/ 30331 h 30833"/>
              <a:gd name="connsiteX171" fmla="*/ 2905455 w 3290085"/>
              <a:gd name="connsiteY171" fmla="*/ 30331 h 30833"/>
              <a:gd name="connsiteX172" fmla="*/ 2891665 w 3290085"/>
              <a:gd name="connsiteY172" fmla="*/ 30115 h 30833"/>
              <a:gd name="connsiteX173" fmla="*/ 2784963 w 3290085"/>
              <a:gd name="connsiteY173" fmla="*/ 29770 h 30833"/>
              <a:gd name="connsiteX174" fmla="*/ 2784311 w 3290085"/>
              <a:gd name="connsiteY174" fmla="*/ 30006 h 30833"/>
              <a:gd name="connsiteX175" fmla="*/ 2773308 w 3290085"/>
              <a:gd name="connsiteY175" fmla="*/ 30765 h 30833"/>
              <a:gd name="connsiteX176" fmla="*/ 2753885 w 3290085"/>
              <a:gd name="connsiteY176" fmla="*/ 30765 h 30833"/>
              <a:gd name="connsiteX177" fmla="*/ 2672169 w 3290085"/>
              <a:gd name="connsiteY177" fmla="*/ 30656 h 30833"/>
              <a:gd name="connsiteX178" fmla="*/ 2553074 w 3290085"/>
              <a:gd name="connsiteY178" fmla="*/ 30115 h 30833"/>
              <a:gd name="connsiteX179" fmla="*/ 2552386 w 3290085"/>
              <a:gd name="connsiteY179" fmla="*/ 30115 h 30833"/>
              <a:gd name="connsiteX180" fmla="*/ 2542963 w 3290085"/>
              <a:gd name="connsiteY180" fmla="*/ 30765 h 30833"/>
              <a:gd name="connsiteX181" fmla="*/ 2523540 w 3290085"/>
              <a:gd name="connsiteY181" fmla="*/ 30765 h 30833"/>
              <a:gd name="connsiteX182" fmla="*/ 2441824 w 3290085"/>
              <a:gd name="connsiteY182" fmla="*/ 30656 h 30833"/>
              <a:gd name="connsiteX183" fmla="*/ 2322729 w 3290085"/>
              <a:gd name="connsiteY183" fmla="*/ 30115 h 30833"/>
              <a:gd name="connsiteX184" fmla="*/ 2310636 w 3290085"/>
              <a:gd name="connsiteY184" fmla="*/ 30115 h 30833"/>
              <a:gd name="connsiteX185" fmla="*/ 2284359 w 3290085"/>
              <a:gd name="connsiteY185" fmla="*/ 30331 h 30833"/>
              <a:gd name="connsiteX186" fmla="*/ 2203948 w 3290085"/>
              <a:gd name="connsiteY186" fmla="*/ 30331 h 30833"/>
              <a:gd name="connsiteX187" fmla="*/ 2190158 w 3290085"/>
              <a:gd name="connsiteY187" fmla="*/ 30115 h 30833"/>
              <a:gd name="connsiteX188" fmla="*/ 2135346 w 3290085"/>
              <a:gd name="connsiteY188" fmla="*/ 29938 h 30833"/>
              <a:gd name="connsiteX189" fmla="*/ 2135157 w 3290085"/>
              <a:gd name="connsiteY189" fmla="*/ 30006 h 30833"/>
              <a:gd name="connsiteX190" fmla="*/ 2124154 w 3290085"/>
              <a:gd name="connsiteY190" fmla="*/ 30765 h 30833"/>
              <a:gd name="connsiteX191" fmla="*/ 2104731 w 3290085"/>
              <a:gd name="connsiteY191" fmla="*/ 30765 h 30833"/>
              <a:gd name="connsiteX192" fmla="*/ 2023015 w 3290085"/>
              <a:gd name="connsiteY192" fmla="*/ 30656 h 30833"/>
              <a:gd name="connsiteX193" fmla="*/ 1903920 w 3290085"/>
              <a:gd name="connsiteY193" fmla="*/ 30115 h 30833"/>
              <a:gd name="connsiteX194" fmla="*/ 1891827 w 3290085"/>
              <a:gd name="connsiteY194" fmla="*/ 30115 h 30833"/>
              <a:gd name="connsiteX195" fmla="*/ 1865550 w 3290085"/>
              <a:gd name="connsiteY195" fmla="*/ 30331 h 30833"/>
              <a:gd name="connsiteX196" fmla="*/ 1785139 w 3290085"/>
              <a:gd name="connsiteY196" fmla="*/ 30331 h 30833"/>
              <a:gd name="connsiteX197" fmla="*/ 1771349 w 3290085"/>
              <a:gd name="connsiteY197" fmla="*/ 30115 h 30833"/>
              <a:gd name="connsiteX198" fmla="*/ 1603859 w 3290085"/>
              <a:gd name="connsiteY198" fmla="*/ 29573 h 30833"/>
              <a:gd name="connsiteX199" fmla="*/ 1576756 w 3290085"/>
              <a:gd name="connsiteY199" fmla="*/ 29681 h 30833"/>
              <a:gd name="connsiteX200" fmla="*/ 1574487 w 3290085"/>
              <a:gd name="connsiteY200" fmla="*/ 29560 h 30833"/>
              <a:gd name="connsiteX201" fmla="*/ 1573255 w 3290085"/>
              <a:gd name="connsiteY201" fmla="*/ 30006 h 30833"/>
              <a:gd name="connsiteX202" fmla="*/ 1562252 w 3290085"/>
              <a:gd name="connsiteY202" fmla="*/ 30765 h 30833"/>
              <a:gd name="connsiteX203" fmla="*/ 1542829 w 3290085"/>
              <a:gd name="connsiteY203" fmla="*/ 30765 h 30833"/>
              <a:gd name="connsiteX204" fmla="*/ 1461113 w 3290085"/>
              <a:gd name="connsiteY204" fmla="*/ 30656 h 30833"/>
              <a:gd name="connsiteX205" fmla="*/ 1342018 w 3290085"/>
              <a:gd name="connsiteY205" fmla="*/ 30115 h 30833"/>
              <a:gd name="connsiteX206" fmla="*/ 1329925 w 3290085"/>
              <a:gd name="connsiteY206" fmla="*/ 30115 h 30833"/>
              <a:gd name="connsiteX207" fmla="*/ 1303648 w 3290085"/>
              <a:gd name="connsiteY207" fmla="*/ 30331 h 30833"/>
              <a:gd name="connsiteX208" fmla="*/ 1223237 w 3290085"/>
              <a:gd name="connsiteY208" fmla="*/ 30331 h 30833"/>
              <a:gd name="connsiteX209" fmla="*/ 1209447 w 3290085"/>
              <a:gd name="connsiteY209" fmla="*/ 30115 h 30833"/>
              <a:gd name="connsiteX210" fmla="*/ 1081993 w 3290085"/>
              <a:gd name="connsiteY210" fmla="*/ 29703 h 30833"/>
              <a:gd name="connsiteX211" fmla="*/ 1081155 w 3290085"/>
              <a:gd name="connsiteY211" fmla="*/ 30006 h 30833"/>
              <a:gd name="connsiteX212" fmla="*/ 1070152 w 3290085"/>
              <a:gd name="connsiteY212" fmla="*/ 30765 h 30833"/>
              <a:gd name="connsiteX213" fmla="*/ 1050729 w 3290085"/>
              <a:gd name="connsiteY213" fmla="*/ 30765 h 30833"/>
              <a:gd name="connsiteX214" fmla="*/ 969013 w 3290085"/>
              <a:gd name="connsiteY214" fmla="*/ 30656 h 30833"/>
              <a:gd name="connsiteX215" fmla="*/ 849918 w 3290085"/>
              <a:gd name="connsiteY215" fmla="*/ 30115 h 30833"/>
              <a:gd name="connsiteX216" fmla="*/ 837825 w 3290085"/>
              <a:gd name="connsiteY216" fmla="*/ 30115 h 30833"/>
              <a:gd name="connsiteX217" fmla="*/ 811548 w 3290085"/>
              <a:gd name="connsiteY217" fmla="*/ 30331 h 30833"/>
              <a:gd name="connsiteX218" fmla="*/ 731137 w 3290085"/>
              <a:gd name="connsiteY218" fmla="*/ 30331 h 30833"/>
              <a:gd name="connsiteX219" fmla="*/ 717347 w 3290085"/>
              <a:gd name="connsiteY219" fmla="*/ 30115 h 30833"/>
              <a:gd name="connsiteX220" fmla="*/ 602801 w 3290085"/>
              <a:gd name="connsiteY220" fmla="*/ 29744 h 30833"/>
              <a:gd name="connsiteX221" fmla="*/ 602079 w 3290085"/>
              <a:gd name="connsiteY221" fmla="*/ 30006 h 30833"/>
              <a:gd name="connsiteX222" fmla="*/ 591076 w 3290085"/>
              <a:gd name="connsiteY222" fmla="*/ 30765 h 30833"/>
              <a:gd name="connsiteX223" fmla="*/ 571653 w 3290085"/>
              <a:gd name="connsiteY223" fmla="*/ 30765 h 30833"/>
              <a:gd name="connsiteX224" fmla="*/ 489937 w 3290085"/>
              <a:gd name="connsiteY224" fmla="*/ 30656 h 30833"/>
              <a:gd name="connsiteX225" fmla="*/ 370842 w 3290085"/>
              <a:gd name="connsiteY225" fmla="*/ 30115 h 30833"/>
              <a:gd name="connsiteX226" fmla="*/ 358749 w 3290085"/>
              <a:gd name="connsiteY226" fmla="*/ 30115 h 30833"/>
              <a:gd name="connsiteX227" fmla="*/ 332472 w 3290085"/>
              <a:gd name="connsiteY227" fmla="*/ 30331 h 30833"/>
              <a:gd name="connsiteX228" fmla="*/ 252061 w 3290085"/>
              <a:gd name="connsiteY228" fmla="*/ 30331 h 30833"/>
              <a:gd name="connsiteX229" fmla="*/ 238271 w 3290085"/>
              <a:gd name="connsiteY229" fmla="*/ 30115 h 30833"/>
              <a:gd name="connsiteX230" fmla="*/ 70781 w 3290085"/>
              <a:gd name="connsiteY230" fmla="*/ 29573 h 30833"/>
              <a:gd name="connsiteX231" fmla="*/ 43678 w 3290085"/>
              <a:gd name="connsiteY231" fmla="*/ 29681 h 30833"/>
              <a:gd name="connsiteX232" fmla="*/ 13216 w 3290085"/>
              <a:gd name="connsiteY232" fmla="*/ 28056 h 30833"/>
              <a:gd name="connsiteX233" fmla="*/ 7633 w 3290085"/>
              <a:gd name="connsiteY233" fmla="*/ 19931 h 3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3290085" h="30832">
                <a:moveTo>
                  <a:pt x="2928358" y="7039"/>
                </a:moveTo>
                <a:lnTo>
                  <a:pt x="2929692" y="7580"/>
                </a:lnTo>
                <a:cubicBezTo>
                  <a:pt x="2930455" y="7472"/>
                  <a:pt x="2931154" y="7255"/>
                  <a:pt x="2931368" y="7147"/>
                </a:cubicBezTo>
                <a:lnTo>
                  <a:pt x="2931368" y="7039"/>
                </a:lnTo>
                <a:cubicBezTo>
                  <a:pt x="2930384" y="7039"/>
                  <a:pt x="2929378" y="7039"/>
                  <a:pt x="2928358" y="7039"/>
                </a:cubicBezTo>
                <a:close/>
                <a:moveTo>
                  <a:pt x="2631346" y="7147"/>
                </a:moveTo>
                <a:cubicBezTo>
                  <a:pt x="2634640" y="7364"/>
                  <a:pt x="2639033" y="7689"/>
                  <a:pt x="2642698" y="7689"/>
                </a:cubicBezTo>
                <a:lnTo>
                  <a:pt x="2688743" y="7800"/>
                </a:lnTo>
                <a:lnTo>
                  <a:pt x="2689016" y="6714"/>
                </a:lnTo>
                <a:lnTo>
                  <a:pt x="2636844" y="6714"/>
                </a:lnTo>
                <a:close/>
                <a:moveTo>
                  <a:pt x="2457196" y="7039"/>
                </a:moveTo>
                <a:lnTo>
                  <a:pt x="2458530" y="7580"/>
                </a:lnTo>
                <a:cubicBezTo>
                  <a:pt x="2459293" y="7472"/>
                  <a:pt x="2459992" y="7255"/>
                  <a:pt x="2460206" y="7147"/>
                </a:cubicBezTo>
                <a:lnTo>
                  <a:pt x="2460206" y="7039"/>
                </a:lnTo>
                <a:cubicBezTo>
                  <a:pt x="2459222" y="7039"/>
                  <a:pt x="2458216" y="7039"/>
                  <a:pt x="2457196" y="7039"/>
                </a:cubicBezTo>
                <a:close/>
                <a:moveTo>
                  <a:pt x="1982192" y="7147"/>
                </a:moveTo>
                <a:lnTo>
                  <a:pt x="1987339" y="7393"/>
                </a:lnTo>
                <a:lnTo>
                  <a:pt x="1987505" y="6729"/>
                </a:lnTo>
                <a:close/>
                <a:moveTo>
                  <a:pt x="1808042" y="7039"/>
                </a:moveTo>
                <a:lnTo>
                  <a:pt x="1809376" y="7580"/>
                </a:lnTo>
                <a:cubicBezTo>
                  <a:pt x="1810139" y="7472"/>
                  <a:pt x="1810838" y="7255"/>
                  <a:pt x="1811052" y="7147"/>
                </a:cubicBezTo>
                <a:lnTo>
                  <a:pt x="1811052" y="7039"/>
                </a:lnTo>
                <a:cubicBezTo>
                  <a:pt x="1810068" y="7039"/>
                  <a:pt x="1809062" y="7039"/>
                  <a:pt x="1808042" y="7039"/>
                </a:cubicBezTo>
                <a:close/>
                <a:moveTo>
                  <a:pt x="1420290" y="7147"/>
                </a:moveTo>
                <a:cubicBezTo>
                  <a:pt x="1423584" y="7364"/>
                  <a:pt x="1427977" y="7689"/>
                  <a:pt x="1431642" y="7689"/>
                </a:cubicBezTo>
                <a:lnTo>
                  <a:pt x="1521794" y="7906"/>
                </a:lnTo>
                <a:cubicBezTo>
                  <a:pt x="1531320" y="8122"/>
                  <a:pt x="1540846" y="8339"/>
                  <a:pt x="1549646" y="8122"/>
                </a:cubicBezTo>
                <a:cubicBezTo>
                  <a:pt x="1555871" y="8014"/>
                  <a:pt x="1560634" y="8122"/>
                  <a:pt x="1565775" y="7147"/>
                </a:cubicBezTo>
                <a:lnTo>
                  <a:pt x="1568540" y="7352"/>
                </a:lnTo>
                <a:lnTo>
                  <a:pt x="1568753" y="6503"/>
                </a:lnTo>
                <a:lnTo>
                  <a:pt x="1565775" y="7147"/>
                </a:lnTo>
                <a:cubicBezTo>
                  <a:pt x="1557354" y="6172"/>
                  <a:pt x="1549289" y="6714"/>
                  <a:pt x="1541959" y="6714"/>
                </a:cubicBezTo>
                <a:cubicBezTo>
                  <a:pt x="1502741" y="6714"/>
                  <a:pt x="1463901" y="6605"/>
                  <a:pt x="1425788" y="6714"/>
                </a:cubicBezTo>
                <a:close/>
                <a:moveTo>
                  <a:pt x="1246140" y="7039"/>
                </a:moveTo>
                <a:lnTo>
                  <a:pt x="1247474" y="7580"/>
                </a:lnTo>
                <a:cubicBezTo>
                  <a:pt x="1248237" y="7472"/>
                  <a:pt x="1248936" y="7255"/>
                  <a:pt x="1249150" y="7147"/>
                </a:cubicBezTo>
                <a:lnTo>
                  <a:pt x="1249150" y="7039"/>
                </a:lnTo>
                <a:cubicBezTo>
                  <a:pt x="1248166" y="7039"/>
                  <a:pt x="1247160" y="7039"/>
                  <a:pt x="1246140" y="7039"/>
                </a:cubicBezTo>
                <a:close/>
                <a:moveTo>
                  <a:pt x="928190" y="7147"/>
                </a:moveTo>
                <a:cubicBezTo>
                  <a:pt x="931484" y="7364"/>
                  <a:pt x="935877" y="7689"/>
                  <a:pt x="939542" y="7689"/>
                </a:cubicBezTo>
                <a:lnTo>
                  <a:pt x="1006513" y="7850"/>
                </a:lnTo>
                <a:lnTo>
                  <a:pt x="1006798" y="6714"/>
                </a:lnTo>
                <a:lnTo>
                  <a:pt x="933688" y="6714"/>
                </a:lnTo>
                <a:close/>
                <a:moveTo>
                  <a:pt x="754040" y="7039"/>
                </a:moveTo>
                <a:lnTo>
                  <a:pt x="755374" y="7580"/>
                </a:lnTo>
                <a:cubicBezTo>
                  <a:pt x="756137" y="7472"/>
                  <a:pt x="756836" y="7255"/>
                  <a:pt x="757050" y="7147"/>
                </a:cubicBezTo>
                <a:lnTo>
                  <a:pt x="757050" y="7039"/>
                </a:lnTo>
                <a:cubicBezTo>
                  <a:pt x="756066" y="7039"/>
                  <a:pt x="755060" y="7039"/>
                  <a:pt x="754040" y="7039"/>
                </a:cubicBezTo>
                <a:close/>
                <a:moveTo>
                  <a:pt x="449114" y="7147"/>
                </a:moveTo>
                <a:cubicBezTo>
                  <a:pt x="452408" y="7364"/>
                  <a:pt x="456801" y="7689"/>
                  <a:pt x="460466" y="7689"/>
                </a:cubicBezTo>
                <a:lnTo>
                  <a:pt x="514421" y="7819"/>
                </a:lnTo>
                <a:lnTo>
                  <a:pt x="514698" y="6714"/>
                </a:lnTo>
                <a:lnTo>
                  <a:pt x="454612" y="6714"/>
                </a:lnTo>
                <a:close/>
                <a:moveTo>
                  <a:pt x="274964" y="7039"/>
                </a:moveTo>
                <a:lnTo>
                  <a:pt x="276298" y="7580"/>
                </a:lnTo>
                <a:cubicBezTo>
                  <a:pt x="277061" y="7472"/>
                  <a:pt x="277760" y="7255"/>
                  <a:pt x="277974" y="7147"/>
                </a:cubicBezTo>
                <a:lnTo>
                  <a:pt x="277974" y="7039"/>
                </a:lnTo>
                <a:cubicBezTo>
                  <a:pt x="276990" y="7039"/>
                  <a:pt x="275984" y="7039"/>
                  <a:pt x="274964" y="7039"/>
                </a:cubicBezTo>
                <a:close/>
                <a:moveTo>
                  <a:pt x="7633" y="19931"/>
                </a:moveTo>
                <a:cubicBezTo>
                  <a:pt x="12275" y="18522"/>
                  <a:pt x="18585" y="17764"/>
                  <a:pt x="24889" y="17006"/>
                </a:cubicBezTo>
                <a:cubicBezTo>
                  <a:pt x="29602" y="16247"/>
                  <a:pt x="34386" y="16247"/>
                  <a:pt x="37503" y="15489"/>
                </a:cubicBezTo>
                <a:cubicBezTo>
                  <a:pt x="40619" y="14731"/>
                  <a:pt x="43742" y="14081"/>
                  <a:pt x="43670" y="13322"/>
                </a:cubicBezTo>
                <a:cubicBezTo>
                  <a:pt x="43564" y="12347"/>
                  <a:pt x="38786" y="12347"/>
                  <a:pt x="34001" y="12347"/>
                </a:cubicBezTo>
                <a:cubicBezTo>
                  <a:pt x="30807" y="12347"/>
                  <a:pt x="26029" y="12347"/>
                  <a:pt x="21209" y="12022"/>
                </a:cubicBezTo>
                <a:cubicBezTo>
                  <a:pt x="19619" y="12022"/>
                  <a:pt x="19512" y="10939"/>
                  <a:pt x="19512" y="10939"/>
                </a:cubicBezTo>
                <a:cubicBezTo>
                  <a:pt x="22671" y="10614"/>
                  <a:pt x="25823" y="10181"/>
                  <a:pt x="29010" y="10181"/>
                </a:cubicBezTo>
                <a:cubicBezTo>
                  <a:pt x="33759" y="9747"/>
                  <a:pt x="36911" y="9422"/>
                  <a:pt x="35214" y="8339"/>
                </a:cubicBezTo>
                <a:cubicBezTo>
                  <a:pt x="30251" y="6605"/>
                  <a:pt x="31713" y="5197"/>
                  <a:pt x="36355" y="3789"/>
                </a:cubicBezTo>
                <a:cubicBezTo>
                  <a:pt x="40932" y="1622"/>
                  <a:pt x="47243" y="972"/>
                  <a:pt x="56769" y="539"/>
                </a:cubicBezTo>
                <a:cubicBezTo>
                  <a:pt x="64706" y="105"/>
                  <a:pt x="71087" y="105"/>
                  <a:pt x="79052" y="105"/>
                </a:cubicBezTo>
                <a:cubicBezTo>
                  <a:pt x="99845" y="647"/>
                  <a:pt x="122099" y="-111"/>
                  <a:pt x="142857" y="105"/>
                </a:cubicBezTo>
                <a:cubicBezTo>
                  <a:pt x="158800" y="-3"/>
                  <a:pt x="173218" y="647"/>
                  <a:pt x="189127" y="214"/>
                </a:cubicBezTo>
                <a:cubicBezTo>
                  <a:pt x="205035" y="-220"/>
                  <a:pt x="221007" y="105"/>
                  <a:pt x="236987" y="322"/>
                </a:cubicBezTo>
                <a:cubicBezTo>
                  <a:pt x="244988" y="647"/>
                  <a:pt x="258450" y="755"/>
                  <a:pt x="258450" y="755"/>
                </a:cubicBezTo>
                <a:cubicBezTo>
                  <a:pt x="259363" y="755"/>
                  <a:pt x="260283" y="755"/>
                  <a:pt x="261181" y="755"/>
                </a:cubicBezTo>
                <a:cubicBezTo>
                  <a:pt x="277310" y="647"/>
                  <a:pt x="293069" y="755"/>
                  <a:pt x="309562" y="322"/>
                </a:cubicBezTo>
                <a:cubicBezTo>
                  <a:pt x="328251" y="-3"/>
                  <a:pt x="347668" y="972"/>
                  <a:pt x="367826" y="539"/>
                </a:cubicBezTo>
                <a:cubicBezTo>
                  <a:pt x="378094" y="214"/>
                  <a:pt x="389816" y="539"/>
                  <a:pt x="400441" y="755"/>
                </a:cubicBezTo>
                <a:cubicBezTo>
                  <a:pt x="431951" y="864"/>
                  <a:pt x="463475" y="214"/>
                  <a:pt x="494992" y="430"/>
                </a:cubicBezTo>
                <a:lnTo>
                  <a:pt x="541442" y="430"/>
                </a:lnTo>
                <a:lnTo>
                  <a:pt x="558128" y="105"/>
                </a:lnTo>
                <a:cubicBezTo>
                  <a:pt x="578921" y="647"/>
                  <a:pt x="601175" y="-111"/>
                  <a:pt x="621933" y="105"/>
                </a:cubicBezTo>
                <a:cubicBezTo>
                  <a:pt x="637876" y="-3"/>
                  <a:pt x="652294" y="647"/>
                  <a:pt x="668203" y="214"/>
                </a:cubicBezTo>
                <a:cubicBezTo>
                  <a:pt x="684111" y="-220"/>
                  <a:pt x="700083" y="105"/>
                  <a:pt x="716063" y="322"/>
                </a:cubicBezTo>
                <a:cubicBezTo>
                  <a:pt x="724064" y="647"/>
                  <a:pt x="737526" y="755"/>
                  <a:pt x="737526" y="755"/>
                </a:cubicBezTo>
                <a:cubicBezTo>
                  <a:pt x="738439" y="755"/>
                  <a:pt x="739359" y="755"/>
                  <a:pt x="740257" y="755"/>
                </a:cubicBezTo>
                <a:cubicBezTo>
                  <a:pt x="756386" y="647"/>
                  <a:pt x="772145" y="755"/>
                  <a:pt x="788638" y="322"/>
                </a:cubicBezTo>
                <a:cubicBezTo>
                  <a:pt x="807327" y="-3"/>
                  <a:pt x="826744" y="972"/>
                  <a:pt x="846902" y="539"/>
                </a:cubicBezTo>
                <a:cubicBezTo>
                  <a:pt x="857170" y="214"/>
                  <a:pt x="868892" y="539"/>
                  <a:pt x="879517" y="755"/>
                </a:cubicBezTo>
                <a:cubicBezTo>
                  <a:pt x="911027" y="864"/>
                  <a:pt x="942551" y="214"/>
                  <a:pt x="974068" y="430"/>
                </a:cubicBezTo>
                <a:lnTo>
                  <a:pt x="1033542" y="430"/>
                </a:lnTo>
                <a:lnTo>
                  <a:pt x="1050228" y="105"/>
                </a:lnTo>
                <a:cubicBezTo>
                  <a:pt x="1071021" y="647"/>
                  <a:pt x="1093275" y="-111"/>
                  <a:pt x="1114033" y="105"/>
                </a:cubicBezTo>
                <a:cubicBezTo>
                  <a:pt x="1129976" y="-3"/>
                  <a:pt x="1144394" y="647"/>
                  <a:pt x="1160303" y="214"/>
                </a:cubicBezTo>
                <a:cubicBezTo>
                  <a:pt x="1176211" y="-220"/>
                  <a:pt x="1192183" y="105"/>
                  <a:pt x="1208163" y="322"/>
                </a:cubicBezTo>
                <a:cubicBezTo>
                  <a:pt x="1216164" y="647"/>
                  <a:pt x="1229626" y="755"/>
                  <a:pt x="1229626" y="755"/>
                </a:cubicBezTo>
                <a:cubicBezTo>
                  <a:pt x="1230539" y="755"/>
                  <a:pt x="1231459" y="755"/>
                  <a:pt x="1232357" y="755"/>
                </a:cubicBezTo>
                <a:cubicBezTo>
                  <a:pt x="1248486" y="647"/>
                  <a:pt x="1264245" y="755"/>
                  <a:pt x="1280738" y="322"/>
                </a:cubicBezTo>
                <a:cubicBezTo>
                  <a:pt x="1299427" y="-3"/>
                  <a:pt x="1318844" y="972"/>
                  <a:pt x="1339002" y="539"/>
                </a:cubicBezTo>
                <a:cubicBezTo>
                  <a:pt x="1349270" y="214"/>
                  <a:pt x="1360992" y="539"/>
                  <a:pt x="1371617" y="755"/>
                </a:cubicBezTo>
                <a:cubicBezTo>
                  <a:pt x="1403127" y="864"/>
                  <a:pt x="1434651" y="214"/>
                  <a:pt x="1466168" y="430"/>
                </a:cubicBezTo>
                <a:cubicBezTo>
                  <a:pt x="1490355" y="539"/>
                  <a:pt x="1514906" y="430"/>
                  <a:pt x="1539463" y="430"/>
                </a:cubicBezTo>
                <a:cubicBezTo>
                  <a:pt x="1550081" y="647"/>
                  <a:pt x="1558873" y="1297"/>
                  <a:pt x="1568021" y="2489"/>
                </a:cubicBezTo>
                <a:lnTo>
                  <a:pt x="1569394" y="3946"/>
                </a:lnTo>
                <a:lnTo>
                  <a:pt x="1569433" y="3789"/>
                </a:lnTo>
                <a:cubicBezTo>
                  <a:pt x="1574010" y="1622"/>
                  <a:pt x="1580321" y="972"/>
                  <a:pt x="1589847" y="539"/>
                </a:cubicBezTo>
                <a:cubicBezTo>
                  <a:pt x="1597784" y="105"/>
                  <a:pt x="1604165" y="105"/>
                  <a:pt x="1612130" y="105"/>
                </a:cubicBezTo>
                <a:cubicBezTo>
                  <a:pt x="1632923" y="647"/>
                  <a:pt x="1655177" y="-111"/>
                  <a:pt x="1675935" y="105"/>
                </a:cubicBezTo>
                <a:cubicBezTo>
                  <a:pt x="1691878" y="-3"/>
                  <a:pt x="1706296" y="647"/>
                  <a:pt x="1722205" y="214"/>
                </a:cubicBezTo>
                <a:cubicBezTo>
                  <a:pt x="1738113" y="-220"/>
                  <a:pt x="1754085" y="105"/>
                  <a:pt x="1770065" y="322"/>
                </a:cubicBezTo>
                <a:cubicBezTo>
                  <a:pt x="1778066" y="647"/>
                  <a:pt x="1791528" y="755"/>
                  <a:pt x="1791528" y="755"/>
                </a:cubicBezTo>
                <a:cubicBezTo>
                  <a:pt x="1792441" y="755"/>
                  <a:pt x="1793361" y="755"/>
                  <a:pt x="1794259" y="755"/>
                </a:cubicBezTo>
                <a:cubicBezTo>
                  <a:pt x="1810388" y="647"/>
                  <a:pt x="1826147" y="755"/>
                  <a:pt x="1842640" y="322"/>
                </a:cubicBezTo>
                <a:cubicBezTo>
                  <a:pt x="1861329" y="-3"/>
                  <a:pt x="1880746" y="972"/>
                  <a:pt x="1900904" y="539"/>
                </a:cubicBezTo>
                <a:cubicBezTo>
                  <a:pt x="1911172" y="214"/>
                  <a:pt x="1922894" y="539"/>
                  <a:pt x="1933519" y="755"/>
                </a:cubicBezTo>
                <a:lnTo>
                  <a:pt x="2011291" y="488"/>
                </a:lnTo>
                <a:lnTo>
                  <a:pt x="2030939" y="105"/>
                </a:lnTo>
                <a:cubicBezTo>
                  <a:pt x="2051732" y="647"/>
                  <a:pt x="2073986" y="-111"/>
                  <a:pt x="2094744" y="105"/>
                </a:cubicBezTo>
                <a:cubicBezTo>
                  <a:pt x="2110687" y="-3"/>
                  <a:pt x="2125105" y="647"/>
                  <a:pt x="2141014" y="214"/>
                </a:cubicBezTo>
                <a:cubicBezTo>
                  <a:pt x="2156922" y="-220"/>
                  <a:pt x="2172894" y="105"/>
                  <a:pt x="2188874" y="322"/>
                </a:cubicBezTo>
                <a:cubicBezTo>
                  <a:pt x="2196875" y="647"/>
                  <a:pt x="2210337" y="755"/>
                  <a:pt x="2210337" y="755"/>
                </a:cubicBezTo>
                <a:cubicBezTo>
                  <a:pt x="2211250" y="755"/>
                  <a:pt x="2212170" y="755"/>
                  <a:pt x="2213068" y="755"/>
                </a:cubicBezTo>
                <a:lnTo>
                  <a:pt x="2240530" y="509"/>
                </a:lnTo>
                <a:lnTo>
                  <a:pt x="2261284" y="105"/>
                </a:lnTo>
                <a:cubicBezTo>
                  <a:pt x="2282077" y="647"/>
                  <a:pt x="2304331" y="-111"/>
                  <a:pt x="2325089" y="105"/>
                </a:cubicBezTo>
                <a:cubicBezTo>
                  <a:pt x="2341032" y="-3"/>
                  <a:pt x="2355450" y="647"/>
                  <a:pt x="2371359" y="214"/>
                </a:cubicBezTo>
                <a:cubicBezTo>
                  <a:pt x="2387267" y="-220"/>
                  <a:pt x="2403239" y="105"/>
                  <a:pt x="2419219" y="322"/>
                </a:cubicBezTo>
                <a:lnTo>
                  <a:pt x="2427820" y="496"/>
                </a:lnTo>
                <a:lnTo>
                  <a:pt x="2446879" y="430"/>
                </a:lnTo>
                <a:lnTo>
                  <a:pt x="2479727" y="430"/>
                </a:lnTo>
                <a:lnTo>
                  <a:pt x="2491794" y="322"/>
                </a:lnTo>
                <a:cubicBezTo>
                  <a:pt x="2510483" y="-3"/>
                  <a:pt x="2529900" y="972"/>
                  <a:pt x="2550058" y="539"/>
                </a:cubicBezTo>
                <a:cubicBezTo>
                  <a:pt x="2560326" y="214"/>
                  <a:pt x="2572048" y="539"/>
                  <a:pt x="2582673" y="755"/>
                </a:cubicBezTo>
                <a:cubicBezTo>
                  <a:pt x="2614183" y="864"/>
                  <a:pt x="2645707" y="214"/>
                  <a:pt x="2677224" y="430"/>
                </a:cubicBezTo>
                <a:lnTo>
                  <a:pt x="2715760" y="430"/>
                </a:lnTo>
                <a:lnTo>
                  <a:pt x="2732446" y="105"/>
                </a:lnTo>
                <a:cubicBezTo>
                  <a:pt x="2753239" y="647"/>
                  <a:pt x="2775493" y="-111"/>
                  <a:pt x="2796251" y="105"/>
                </a:cubicBezTo>
                <a:cubicBezTo>
                  <a:pt x="2812194" y="-3"/>
                  <a:pt x="2826612" y="647"/>
                  <a:pt x="2842521" y="214"/>
                </a:cubicBezTo>
                <a:cubicBezTo>
                  <a:pt x="2858429" y="-220"/>
                  <a:pt x="2874401" y="105"/>
                  <a:pt x="2890381" y="322"/>
                </a:cubicBezTo>
                <a:cubicBezTo>
                  <a:pt x="2898382" y="647"/>
                  <a:pt x="2911844" y="755"/>
                  <a:pt x="2911844" y="755"/>
                </a:cubicBezTo>
                <a:cubicBezTo>
                  <a:pt x="2912757" y="755"/>
                  <a:pt x="2913677" y="755"/>
                  <a:pt x="2914575" y="755"/>
                </a:cubicBezTo>
                <a:cubicBezTo>
                  <a:pt x="2930704" y="647"/>
                  <a:pt x="2946463" y="755"/>
                  <a:pt x="2962956" y="322"/>
                </a:cubicBezTo>
                <a:cubicBezTo>
                  <a:pt x="2981645" y="-3"/>
                  <a:pt x="3001062" y="972"/>
                  <a:pt x="3021220" y="539"/>
                </a:cubicBezTo>
                <a:cubicBezTo>
                  <a:pt x="3031488" y="214"/>
                  <a:pt x="3043210" y="539"/>
                  <a:pt x="3053835" y="755"/>
                </a:cubicBezTo>
                <a:cubicBezTo>
                  <a:pt x="3085345" y="864"/>
                  <a:pt x="3116869" y="214"/>
                  <a:pt x="3148386" y="430"/>
                </a:cubicBezTo>
                <a:cubicBezTo>
                  <a:pt x="3172573" y="539"/>
                  <a:pt x="3197124" y="430"/>
                  <a:pt x="3221681" y="430"/>
                </a:cubicBezTo>
                <a:cubicBezTo>
                  <a:pt x="3232299" y="647"/>
                  <a:pt x="3241091" y="1297"/>
                  <a:pt x="3250239" y="2489"/>
                </a:cubicBezTo>
                <a:cubicBezTo>
                  <a:pt x="3257562" y="3247"/>
                  <a:pt x="3258282" y="4439"/>
                  <a:pt x="3253505" y="5955"/>
                </a:cubicBezTo>
                <a:cubicBezTo>
                  <a:pt x="3252763" y="6389"/>
                  <a:pt x="3249833" y="6714"/>
                  <a:pt x="3247993" y="7147"/>
                </a:cubicBezTo>
                <a:cubicBezTo>
                  <a:pt x="3239572" y="6172"/>
                  <a:pt x="3231507" y="6714"/>
                  <a:pt x="3224177" y="6714"/>
                </a:cubicBezTo>
                <a:cubicBezTo>
                  <a:pt x="3184959" y="6714"/>
                  <a:pt x="3146119" y="6605"/>
                  <a:pt x="3108006" y="6714"/>
                </a:cubicBezTo>
                <a:lnTo>
                  <a:pt x="3102508" y="7147"/>
                </a:lnTo>
                <a:cubicBezTo>
                  <a:pt x="3105802" y="7364"/>
                  <a:pt x="3110195" y="7689"/>
                  <a:pt x="3113860" y="7689"/>
                </a:cubicBezTo>
                <a:lnTo>
                  <a:pt x="3204012" y="7906"/>
                </a:lnTo>
                <a:cubicBezTo>
                  <a:pt x="3213538" y="8122"/>
                  <a:pt x="3223064" y="8339"/>
                  <a:pt x="3231864" y="8122"/>
                </a:cubicBezTo>
                <a:cubicBezTo>
                  <a:pt x="3238089" y="8014"/>
                  <a:pt x="3242852" y="8122"/>
                  <a:pt x="3247993" y="7147"/>
                </a:cubicBezTo>
                <a:cubicBezTo>
                  <a:pt x="3250553" y="7797"/>
                  <a:pt x="3254218" y="7797"/>
                  <a:pt x="3256785" y="7797"/>
                </a:cubicBezTo>
                <a:cubicBezTo>
                  <a:pt x="3258981" y="7906"/>
                  <a:pt x="3261912" y="8447"/>
                  <a:pt x="3261541" y="8664"/>
                </a:cubicBezTo>
                <a:cubicBezTo>
                  <a:pt x="3261898" y="9206"/>
                  <a:pt x="3259694" y="9964"/>
                  <a:pt x="3264457" y="9964"/>
                </a:cubicBezTo>
                <a:lnTo>
                  <a:pt x="3279118" y="9964"/>
                </a:lnTo>
                <a:cubicBezTo>
                  <a:pt x="3286441" y="9964"/>
                  <a:pt x="3290099" y="10722"/>
                  <a:pt x="3290085" y="12347"/>
                </a:cubicBezTo>
                <a:lnTo>
                  <a:pt x="3290085" y="12781"/>
                </a:lnTo>
                <a:cubicBezTo>
                  <a:pt x="3290070" y="14406"/>
                  <a:pt x="3287853" y="15922"/>
                  <a:pt x="3286740" y="17439"/>
                </a:cubicBezTo>
                <a:cubicBezTo>
                  <a:pt x="3285264" y="18414"/>
                  <a:pt x="3282690" y="19389"/>
                  <a:pt x="3282683" y="20148"/>
                </a:cubicBezTo>
                <a:cubicBezTo>
                  <a:pt x="3284102" y="24806"/>
                  <a:pt x="3268329" y="27189"/>
                  <a:pt x="3255473" y="30006"/>
                </a:cubicBezTo>
                <a:cubicBezTo>
                  <a:pt x="3253270" y="30765"/>
                  <a:pt x="3248136" y="30765"/>
                  <a:pt x="3244470" y="30765"/>
                </a:cubicBezTo>
                <a:lnTo>
                  <a:pt x="3225047" y="30765"/>
                </a:lnTo>
                <a:cubicBezTo>
                  <a:pt x="3198300" y="30656"/>
                  <a:pt x="3171183" y="30873"/>
                  <a:pt x="3143331" y="30656"/>
                </a:cubicBezTo>
                <a:cubicBezTo>
                  <a:pt x="3103022" y="30656"/>
                  <a:pt x="3064174" y="31306"/>
                  <a:pt x="3024236" y="30115"/>
                </a:cubicBezTo>
                <a:lnTo>
                  <a:pt x="3012143" y="30115"/>
                </a:lnTo>
                <a:cubicBezTo>
                  <a:pt x="3003286" y="30115"/>
                  <a:pt x="2994530" y="30331"/>
                  <a:pt x="2985866" y="30331"/>
                </a:cubicBezTo>
                <a:lnTo>
                  <a:pt x="2905455" y="30331"/>
                </a:lnTo>
                <a:cubicBezTo>
                  <a:pt x="2900685" y="30440"/>
                  <a:pt x="2896200" y="30331"/>
                  <a:pt x="2891665" y="30115"/>
                </a:cubicBezTo>
                <a:lnTo>
                  <a:pt x="2784963" y="29770"/>
                </a:lnTo>
                <a:lnTo>
                  <a:pt x="2784311" y="30006"/>
                </a:lnTo>
                <a:cubicBezTo>
                  <a:pt x="2782108" y="30765"/>
                  <a:pt x="2776974" y="30765"/>
                  <a:pt x="2773308" y="30765"/>
                </a:cubicBezTo>
                <a:lnTo>
                  <a:pt x="2753885" y="30765"/>
                </a:lnTo>
                <a:cubicBezTo>
                  <a:pt x="2727138" y="30656"/>
                  <a:pt x="2700021" y="30873"/>
                  <a:pt x="2672169" y="30656"/>
                </a:cubicBezTo>
                <a:cubicBezTo>
                  <a:pt x="2631860" y="30656"/>
                  <a:pt x="2593012" y="31306"/>
                  <a:pt x="2553074" y="30115"/>
                </a:cubicBezTo>
                <a:lnTo>
                  <a:pt x="2552386" y="30115"/>
                </a:lnTo>
                <a:lnTo>
                  <a:pt x="2542963" y="30765"/>
                </a:lnTo>
                <a:lnTo>
                  <a:pt x="2523540" y="30765"/>
                </a:lnTo>
                <a:cubicBezTo>
                  <a:pt x="2496793" y="30656"/>
                  <a:pt x="2469676" y="30873"/>
                  <a:pt x="2441824" y="30656"/>
                </a:cubicBezTo>
                <a:cubicBezTo>
                  <a:pt x="2401515" y="30656"/>
                  <a:pt x="2362667" y="31306"/>
                  <a:pt x="2322729" y="30115"/>
                </a:cubicBezTo>
                <a:lnTo>
                  <a:pt x="2310636" y="30115"/>
                </a:lnTo>
                <a:cubicBezTo>
                  <a:pt x="2301779" y="30115"/>
                  <a:pt x="2293023" y="30331"/>
                  <a:pt x="2284359" y="30331"/>
                </a:cubicBezTo>
                <a:lnTo>
                  <a:pt x="2203948" y="30331"/>
                </a:lnTo>
                <a:cubicBezTo>
                  <a:pt x="2199178" y="30440"/>
                  <a:pt x="2194693" y="30331"/>
                  <a:pt x="2190158" y="30115"/>
                </a:cubicBezTo>
                <a:lnTo>
                  <a:pt x="2135346" y="29938"/>
                </a:lnTo>
                <a:lnTo>
                  <a:pt x="2135157" y="30006"/>
                </a:lnTo>
                <a:cubicBezTo>
                  <a:pt x="2132954" y="30765"/>
                  <a:pt x="2127820" y="30765"/>
                  <a:pt x="2124154" y="30765"/>
                </a:cubicBezTo>
                <a:lnTo>
                  <a:pt x="2104731" y="30765"/>
                </a:lnTo>
                <a:cubicBezTo>
                  <a:pt x="2077984" y="30656"/>
                  <a:pt x="2050867" y="30873"/>
                  <a:pt x="2023015" y="30656"/>
                </a:cubicBezTo>
                <a:cubicBezTo>
                  <a:pt x="1982706" y="30656"/>
                  <a:pt x="1943858" y="31306"/>
                  <a:pt x="1903920" y="30115"/>
                </a:cubicBezTo>
                <a:lnTo>
                  <a:pt x="1891827" y="30115"/>
                </a:lnTo>
                <a:cubicBezTo>
                  <a:pt x="1882970" y="30115"/>
                  <a:pt x="1874214" y="30331"/>
                  <a:pt x="1865550" y="30331"/>
                </a:cubicBezTo>
                <a:lnTo>
                  <a:pt x="1785139" y="30331"/>
                </a:lnTo>
                <a:cubicBezTo>
                  <a:pt x="1780369" y="30440"/>
                  <a:pt x="1775884" y="30331"/>
                  <a:pt x="1771349" y="30115"/>
                </a:cubicBezTo>
                <a:cubicBezTo>
                  <a:pt x="1715495" y="29681"/>
                  <a:pt x="1659606" y="28923"/>
                  <a:pt x="1603859" y="29573"/>
                </a:cubicBezTo>
                <a:cubicBezTo>
                  <a:pt x="1594332" y="29898"/>
                  <a:pt x="1586325" y="29681"/>
                  <a:pt x="1576756" y="29681"/>
                </a:cubicBezTo>
                <a:lnTo>
                  <a:pt x="1574487" y="29560"/>
                </a:lnTo>
                <a:lnTo>
                  <a:pt x="1573255" y="30006"/>
                </a:lnTo>
                <a:cubicBezTo>
                  <a:pt x="1571052" y="30765"/>
                  <a:pt x="1565918" y="30765"/>
                  <a:pt x="1562252" y="30765"/>
                </a:cubicBezTo>
                <a:lnTo>
                  <a:pt x="1542829" y="30765"/>
                </a:lnTo>
                <a:cubicBezTo>
                  <a:pt x="1516082" y="30656"/>
                  <a:pt x="1488965" y="30873"/>
                  <a:pt x="1461113" y="30656"/>
                </a:cubicBezTo>
                <a:cubicBezTo>
                  <a:pt x="1420804" y="30656"/>
                  <a:pt x="1381956" y="31306"/>
                  <a:pt x="1342018" y="30115"/>
                </a:cubicBezTo>
                <a:lnTo>
                  <a:pt x="1329925" y="30115"/>
                </a:lnTo>
                <a:cubicBezTo>
                  <a:pt x="1321068" y="30115"/>
                  <a:pt x="1312312" y="30331"/>
                  <a:pt x="1303648" y="30331"/>
                </a:cubicBezTo>
                <a:lnTo>
                  <a:pt x="1223237" y="30331"/>
                </a:lnTo>
                <a:cubicBezTo>
                  <a:pt x="1218467" y="30440"/>
                  <a:pt x="1213982" y="30331"/>
                  <a:pt x="1209447" y="30115"/>
                </a:cubicBezTo>
                <a:lnTo>
                  <a:pt x="1081993" y="29703"/>
                </a:lnTo>
                <a:lnTo>
                  <a:pt x="1081155" y="30006"/>
                </a:lnTo>
                <a:cubicBezTo>
                  <a:pt x="1078952" y="30765"/>
                  <a:pt x="1073818" y="30765"/>
                  <a:pt x="1070152" y="30765"/>
                </a:cubicBezTo>
                <a:lnTo>
                  <a:pt x="1050729" y="30765"/>
                </a:lnTo>
                <a:cubicBezTo>
                  <a:pt x="1023982" y="30656"/>
                  <a:pt x="996865" y="30873"/>
                  <a:pt x="969013" y="30656"/>
                </a:cubicBezTo>
                <a:cubicBezTo>
                  <a:pt x="928704" y="30656"/>
                  <a:pt x="889856" y="31306"/>
                  <a:pt x="849918" y="30115"/>
                </a:cubicBezTo>
                <a:lnTo>
                  <a:pt x="837825" y="30115"/>
                </a:lnTo>
                <a:cubicBezTo>
                  <a:pt x="828968" y="30115"/>
                  <a:pt x="820212" y="30331"/>
                  <a:pt x="811548" y="30331"/>
                </a:cubicBezTo>
                <a:lnTo>
                  <a:pt x="731137" y="30331"/>
                </a:lnTo>
                <a:cubicBezTo>
                  <a:pt x="726367" y="30440"/>
                  <a:pt x="721882" y="30331"/>
                  <a:pt x="717347" y="30115"/>
                </a:cubicBezTo>
                <a:lnTo>
                  <a:pt x="602801" y="29744"/>
                </a:lnTo>
                <a:lnTo>
                  <a:pt x="602079" y="30006"/>
                </a:lnTo>
                <a:cubicBezTo>
                  <a:pt x="599876" y="30765"/>
                  <a:pt x="594742" y="30765"/>
                  <a:pt x="591076" y="30765"/>
                </a:cubicBezTo>
                <a:lnTo>
                  <a:pt x="571653" y="30765"/>
                </a:lnTo>
                <a:cubicBezTo>
                  <a:pt x="544906" y="30656"/>
                  <a:pt x="517789" y="30873"/>
                  <a:pt x="489937" y="30656"/>
                </a:cubicBezTo>
                <a:cubicBezTo>
                  <a:pt x="449628" y="30656"/>
                  <a:pt x="410780" y="31306"/>
                  <a:pt x="370842" y="30115"/>
                </a:cubicBezTo>
                <a:lnTo>
                  <a:pt x="358749" y="30115"/>
                </a:lnTo>
                <a:cubicBezTo>
                  <a:pt x="349892" y="30115"/>
                  <a:pt x="341136" y="30331"/>
                  <a:pt x="332472" y="30331"/>
                </a:cubicBezTo>
                <a:lnTo>
                  <a:pt x="252061" y="30331"/>
                </a:lnTo>
                <a:cubicBezTo>
                  <a:pt x="247291" y="30440"/>
                  <a:pt x="242806" y="30331"/>
                  <a:pt x="238271" y="30115"/>
                </a:cubicBezTo>
                <a:cubicBezTo>
                  <a:pt x="182417" y="29681"/>
                  <a:pt x="126528" y="28923"/>
                  <a:pt x="70781" y="29573"/>
                </a:cubicBezTo>
                <a:cubicBezTo>
                  <a:pt x="61254" y="29898"/>
                  <a:pt x="53247" y="29681"/>
                  <a:pt x="43678" y="29681"/>
                </a:cubicBezTo>
                <a:cubicBezTo>
                  <a:pt x="32518" y="29681"/>
                  <a:pt x="22885" y="29031"/>
                  <a:pt x="13216" y="28056"/>
                </a:cubicBezTo>
                <a:cubicBezTo>
                  <a:pt x="-1309" y="26323"/>
                  <a:pt x="-4874" y="22423"/>
                  <a:pt x="7633" y="19931"/>
                </a:cubicBezTo>
                <a:close/>
              </a:path>
            </a:pathLst>
          </a:custGeom>
          <a:solidFill>
            <a:schemeClr val="tx1"/>
          </a:solidFill>
          <a:ln w="704" cap="flat">
            <a:noFill/>
            <a:prstDash val="solid"/>
            <a:miter/>
          </a:ln>
        </p:spPr>
        <p:txBody>
          <a:bodyPr rtlCol="0" anchor="ctr"/>
          <a:lstStyle/>
          <a:p>
            <a:endParaRPr lang="en-US"/>
          </a:p>
        </p:txBody>
      </p:sp>
      <p:grpSp>
        <p:nvGrpSpPr>
          <p:cNvPr id="11" name="Graphic 34">
            <a:extLst>
              <a:ext uri="{FF2B5EF4-FFF2-40B4-BE49-F238E27FC236}">
                <a16:creationId xmlns:a16="http://schemas.microsoft.com/office/drawing/2014/main" id="{1A30C265-9F45-B204-18B9-0E077D672428}"/>
              </a:ext>
            </a:extLst>
          </p:cNvPr>
          <p:cNvGrpSpPr/>
          <p:nvPr/>
        </p:nvGrpSpPr>
        <p:grpSpPr>
          <a:xfrm>
            <a:off x="2636080" y="4514765"/>
            <a:ext cx="57600" cy="1044000"/>
            <a:chOff x="2656739" y="5500614"/>
            <a:chExt cx="37855" cy="687719"/>
          </a:xfrm>
          <a:solidFill>
            <a:srgbClr val="000000"/>
          </a:solidFill>
        </p:grpSpPr>
        <p:sp>
          <p:nvSpPr>
            <p:cNvPr id="12" name="Freeform 11">
              <a:extLst>
                <a:ext uri="{FF2B5EF4-FFF2-40B4-BE49-F238E27FC236}">
                  <a16:creationId xmlns:a16="http://schemas.microsoft.com/office/drawing/2014/main" id="{9D55FDCE-0257-D15B-D349-F0A95276FE1A}"/>
                </a:ext>
              </a:extLst>
            </p:cNvPr>
            <p:cNvSpPr/>
            <p:nvPr/>
          </p:nvSpPr>
          <p:spPr>
            <a:xfrm>
              <a:off x="2661768" y="6156372"/>
              <a:ext cx="304" cy="10897"/>
            </a:xfrm>
            <a:custGeom>
              <a:avLst/>
              <a:gdLst>
                <a:gd name="connsiteX0" fmla="*/ 76 w 304"/>
                <a:gd name="connsiteY0" fmla="*/ 0 h 10897"/>
                <a:gd name="connsiteX1" fmla="*/ 0 w 304"/>
                <a:gd name="connsiteY1" fmla="*/ 10898 h 10897"/>
                <a:gd name="connsiteX2" fmla="*/ 305 w 304"/>
                <a:gd name="connsiteY2" fmla="*/ 752 h 10897"/>
                <a:gd name="connsiteX3" fmla="*/ 305 w 304"/>
                <a:gd name="connsiteY3" fmla="*/ 0 h 10897"/>
                <a:gd name="connsiteX4" fmla="*/ 76 w 304"/>
                <a:gd name="connsiteY4" fmla="*/ 0 h 10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 h="10897">
                  <a:moveTo>
                    <a:pt x="76" y="0"/>
                  </a:moveTo>
                  <a:lnTo>
                    <a:pt x="0" y="10898"/>
                  </a:lnTo>
                  <a:lnTo>
                    <a:pt x="305" y="752"/>
                  </a:lnTo>
                  <a:lnTo>
                    <a:pt x="305" y="0"/>
                  </a:lnTo>
                  <a:lnTo>
                    <a:pt x="76" y="0"/>
                  </a:lnTo>
                  <a:close/>
                </a:path>
              </a:pathLst>
            </a:custGeom>
            <a:solidFill>
              <a:srgbClr val="000000"/>
            </a:solidFill>
            <a:ln w="0" cap="flat">
              <a:noFill/>
              <a:prstDash val="solid"/>
              <a:miter/>
            </a:ln>
          </p:spPr>
          <p:txBody>
            <a:bodyPr rtlCol="0" anchor="ctr"/>
            <a:lstStyle/>
            <a:p>
              <a:endParaRPr lang="en-US"/>
            </a:p>
          </p:txBody>
        </p:sp>
        <p:grpSp>
          <p:nvGrpSpPr>
            <p:cNvPr id="14" name="Graphic 34">
              <a:extLst>
                <a:ext uri="{FF2B5EF4-FFF2-40B4-BE49-F238E27FC236}">
                  <a16:creationId xmlns:a16="http://schemas.microsoft.com/office/drawing/2014/main" id="{09CDF90C-56EE-327B-5577-C8D8E12A280E}"/>
                </a:ext>
              </a:extLst>
            </p:cNvPr>
            <p:cNvGrpSpPr/>
            <p:nvPr/>
          </p:nvGrpSpPr>
          <p:grpSpPr>
            <a:xfrm>
              <a:off x="2656739" y="5500614"/>
              <a:ext cx="37855" cy="687719"/>
              <a:chOff x="2656739" y="5500614"/>
              <a:chExt cx="37855" cy="687719"/>
            </a:xfrm>
            <a:solidFill>
              <a:srgbClr val="000000"/>
            </a:solidFill>
          </p:grpSpPr>
          <p:sp>
            <p:nvSpPr>
              <p:cNvPr id="15" name="Freeform 14">
                <a:extLst>
                  <a:ext uri="{FF2B5EF4-FFF2-40B4-BE49-F238E27FC236}">
                    <a16:creationId xmlns:a16="http://schemas.microsoft.com/office/drawing/2014/main" id="{E0F9116C-AC25-65A7-4D63-AD3E306A3B63}"/>
                  </a:ext>
                </a:extLst>
              </p:cNvPr>
              <p:cNvSpPr/>
              <p:nvPr/>
            </p:nvSpPr>
            <p:spPr>
              <a:xfrm>
                <a:off x="2660005" y="5500614"/>
                <a:ext cx="34589" cy="687719"/>
              </a:xfrm>
              <a:custGeom>
                <a:avLst/>
                <a:gdLst>
                  <a:gd name="connsiteX0" fmla="*/ 13574 w 34589"/>
                  <a:gd name="connsiteY0" fmla="*/ 333713 h 687719"/>
                  <a:gd name="connsiteX1" fmla="*/ 14260 w 34589"/>
                  <a:gd name="connsiteY1" fmla="*/ 324131 h 687719"/>
                  <a:gd name="connsiteX2" fmla="*/ 13803 w 34589"/>
                  <a:gd name="connsiteY2" fmla="*/ 322910 h 687719"/>
                  <a:gd name="connsiteX3" fmla="*/ 13269 w 34589"/>
                  <a:gd name="connsiteY3" fmla="*/ 323379 h 687719"/>
                  <a:gd name="connsiteX4" fmla="*/ 12812 w 34589"/>
                  <a:gd name="connsiteY4" fmla="*/ 332774 h 687719"/>
                  <a:gd name="connsiteX5" fmla="*/ 13498 w 34589"/>
                  <a:gd name="connsiteY5" fmla="*/ 333807 h 687719"/>
                  <a:gd name="connsiteX6" fmla="*/ 13803 w 34589"/>
                  <a:gd name="connsiteY6" fmla="*/ 309006 h 687719"/>
                  <a:gd name="connsiteX7" fmla="*/ 14107 w 34589"/>
                  <a:gd name="connsiteY7" fmla="*/ 308818 h 687719"/>
                  <a:gd name="connsiteX8" fmla="*/ 14107 w 34589"/>
                  <a:gd name="connsiteY8" fmla="*/ 308066 h 687719"/>
                  <a:gd name="connsiteX9" fmla="*/ 13803 w 34589"/>
                  <a:gd name="connsiteY9" fmla="*/ 309006 h 687719"/>
                  <a:gd name="connsiteX10" fmla="*/ 13803 w 34589"/>
                  <a:gd name="connsiteY10" fmla="*/ 287774 h 687719"/>
                  <a:gd name="connsiteX11" fmla="*/ 14641 w 34589"/>
                  <a:gd name="connsiteY11" fmla="*/ 284580 h 687719"/>
                  <a:gd name="connsiteX12" fmla="*/ 13574 w 34589"/>
                  <a:gd name="connsiteY12" fmla="*/ 282983 h 687719"/>
                  <a:gd name="connsiteX13" fmla="*/ 12660 w 34589"/>
                  <a:gd name="connsiteY13" fmla="*/ 285425 h 687719"/>
                  <a:gd name="connsiteX14" fmla="*/ 13803 w 34589"/>
                  <a:gd name="connsiteY14" fmla="*/ 287680 h 687719"/>
                  <a:gd name="connsiteX15" fmla="*/ 10374 w 34589"/>
                  <a:gd name="connsiteY15" fmla="*/ 137180 h 687719"/>
                  <a:gd name="connsiteX16" fmla="*/ 10678 w 34589"/>
                  <a:gd name="connsiteY16" fmla="*/ 136992 h 687719"/>
                  <a:gd name="connsiteX17" fmla="*/ 10678 w 34589"/>
                  <a:gd name="connsiteY17" fmla="*/ 136240 h 687719"/>
                  <a:gd name="connsiteX18" fmla="*/ 10374 w 34589"/>
                  <a:gd name="connsiteY18" fmla="*/ 137180 h 687719"/>
                  <a:gd name="connsiteX19" fmla="*/ 21042 w 34589"/>
                  <a:gd name="connsiteY19" fmla="*/ 61084 h 687719"/>
                  <a:gd name="connsiteX20" fmla="*/ 20813 w 34589"/>
                  <a:gd name="connsiteY20" fmla="*/ 58360 h 687719"/>
                  <a:gd name="connsiteX21" fmla="*/ 20813 w 34589"/>
                  <a:gd name="connsiteY21" fmla="*/ 60615 h 687719"/>
                  <a:gd name="connsiteX22" fmla="*/ 21118 w 34589"/>
                  <a:gd name="connsiteY22" fmla="*/ 61084 h 687719"/>
                  <a:gd name="connsiteX23" fmla="*/ 9459 w 34589"/>
                  <a:gd name="connsiteY23" fmla="*/ 48590 h 687719"/>
                  <a:gd name="connsiteX24" fmla="*/ 9459 w 34589"/>
                  <a:gd name="connsiteY24" fmla="*/ 46335 h 687719"/>
                  <a:gd name="connsiteX25" fmla="*/ 9078 w 34589"/>
                  <a:gd name="connsiteY25" fmla="*/ 48120 h 687719"/>
                  <a:gd name="connsiteX26" fmla="*/ 9383 w 34589"/>
                  <a:gd name="connsiteY26" fmla="*/ 48590 h 687719"/>
                  <a:gd name="connsiteX27" fmla="*/ 7021 w 34589"/>
                  <a:gd name="connsiteY27" fmla="*/ 683941 h 687719"/>
                  <a:gd name="connsiteX28" fmla="*/ 5954 w 34589"/>
                  <a:gd name="connsiteY28" fmla="*/ 676144 h 687719"/>
                  <a:gd name="connsiteX29" fmla="*/ 7097 w 34589"/>
                  <a:gd name="connsiteY29" fmla="*/ 659046 h 687719"/>
                  <a:gd name="connsiteX30" fmla="*/ 7402 w 34589"/>
                  <a:gd name="connsiteY30" fmla="*/ 659046 h 687719"/>
                  <a:gd name="connsiteX31" fmla="*/ 7402 w 34589"/>
                  <a:gd name="connsiteY31" fmla="*/ 658294 h 687719"/>
                  <a:gd name="connsiteX32" fmla="*/ 7097 w 34589"/>
                  <a:gd name="connsiteY32" fmla="*/ 659046 h 687719"/>
                  <a:gd name="connsiteX33" fmla="*/ 2068 w 34589"/>
                  <a:gd name="connsiteY33" fmla="*/ 655758 h 687719"/>
                  <a:gd name="connsiteX34" fmla="*/ 2449 w 34589"/>
                  <a:gd name="connsiteY34" fmla="*/ 638566 h 687719"/>
                  <a:gd name="connsiteX35" fmla="*/ 3363 w 34589"/>
                  <a:gd name="connsiteY35" fmla="*/ 608973 h 687719"/>
                  <a:gd name="connsiteX36" fmla="*/ 4506 w 34589"/>
                  <a:gd name="connsiteY36" fmla="*/ 603524 h 687719"/>
                  <a:gd name="connsiteX37" fmla="*/ 4506 w 34589"/>
                  <a:gd name="connsiteY37" fmla="*/ 595727 h 687719"/>
                  <a:gd name="connsiteX38" fmla="*/ 4201 w 34589"/>
                  <a:gd name="connsiteY38" fmla="*/ 592626 h 687719"/>
                  <a:gd name="connsiteX39" fmla="*/ 5954 w 34589"/>
                  <a:gd name="connsiteY39" fmla="*/ 575528 h 687719"/>
                  <a:gd name="connsiteX40" fmla="*/ 7097 w 34589"/>
                  <a:gd name="connsiteY40" fmla="*/ 565382 h 687719"/>
                  <a:gd name="connsiteX41" fmla="*/ 7173 w 34589"/>
                  <a:gd name="connsiteY41" fmla="*/ 531092 h 687719"/>
                  <a:gd name="connsiteX42" fmla="*/ 6411 w 34589"/>
                  <a:gd name="connsiteY42" fmla="*/ 516249 h 687719"/>
                  <a:gd name="connsiteX43" fmla="*/ 6106 w 34589"/>
                  <a:gd name="connsiteY43" fmla="*/ 515497 h 687719"/>
                  <a:gd name="connsiteX44" fmla="*/ 5573 w 34589"/>
                  <a:gd name="connsiteY44" fmla="*/ 516249 h 687719"/>
                  <a:gd name="connsiteX45" fmla="*/ 5192 w 34589"/>
                  <a:gd name="connsiteY45" fmla="*/ 540393 h 687719"/>
                  <a:gd name="connsiteX46" fmla="*/ 4887 w 34589"/>
                  <a:gd name="connsiteY46" fmla="*/ 545842 h 687719"/>
                  <a:gd name="connsiteX47" fmla="*/ 4582 w 34589"/>
                  <a:gd name="connsiteY47" fmla="*/ 552888 h 687719"/>
                  <a:gd name="connsiteX48" fmla="*/ 4278 w 34589"/>
                  <a:gd name="connsiteY48" fmla="*/ 555988 h 687719"/>
                  <a:gd name="connsiteX49" fmla="*/ 3668 w 34589"/>
                  <a:gd name="connsiteY49" fmla="*/ 573180 h 687719"/>
                  <a:gd name="connsiteX50" fmla="*/ 2220 w 34589"/>
                  <a:gd name="connsiteY50" fmla="*/ 580132 h 687719"/>
                  <a:gd name="connsiteX51" fmla="*/ 849 w 34589"/>
                  <a:gd name="connsiteY51" fmla="*/ 573086 h 687719"/>
                  <a:gd name="connsiteX52" fmla="*/ 544 w 34589"/>
                  <a:gd name="connsiteY52" fmla="*/ 569140 h 687719"/>
                  <a:gd name="connsiteX53" fmla="*/ 1458 w 34589"/>
                  <a:gd name="connsiteY53" fmla="*/ 557491 h 687719"/>
                  <a:gd name="connsiteX54" fmla="*/ 1458 w 34589"/>
                  <a:gd name="connsiteY54" fmla="*/ 544245 h 687719"/>
                  <a:gd name="connsiteX55" fmla="*/ 2068 w 34589"/>
                  <a:gd name="connsiteY55" fmla="*/ 531750 h 687719"/>
                  <a:gd name="connsiteX56" fmla="*/ 2982 w 34589"/>
                  <a:gd name="connsiteY56" fmla="*/ 513806 h 687719"/>
                  <a:gd name="connsiteX57" fmla="*/ 2982 w 34589"/>
                  <a:gd name="connsiteY57" fmla="*/ 509109 h 687719"/>
                  <a:gd name="connsiteX58" fmla="*/ 2220 w 34589"/>
                  <a:gd name="connsiteY58" fmla="*/ 494266 h 687719"/>
                  <a:gd name="connsiteX59" fmla="*/ 2220 w 34589"/>
                  <a:gd name="connsiteY59" fmla="*/ 488817 h 687719"/>
                  <a:gd name="connsiteX60" fmla="*/ 315 w 34589"/>
                  <a:gd name="connsiteY60" fmla="*/ 463827 h 687719"/>
                  <a:gd name="connsiteX61" fmla="*/ 87 w 34589"/>
                  <a:gd name="connsiteY61" fmla="*/ 452930 h 687719"/>
                  <a:gd name="connsiteX62" fmla="*/ 1611 w 34589"/>
                  <a:gd name="connsiteY62" fmla="*/ 396657 h 687719"/>
                  <a:gd name="connsiteX63" fmla="*/ 1611 w 34589"/>
                  <a:gd name="connsiteY63" fmla="*/ 393744 h 687719"/>
                  <a:gd name="connsiteX64" fmla="*/ 1611 w 34589"/>
                  <a:gd name="connsiteY64" fmla="*/ 375707 h 687719"/>
                  <a:gd name="connsiteX65" fmla="*/ 2068 w 34589"/>
                  <a:gd name="connsiteY65" fmla="*/ 283922 h 687719"/>
                  <a:gd name="connsiteX66" fmla="*/ 2068 w 34589"/>
                  <a:gd name="connsiteY66" fmla="*/ 254518 h 687719"/>
                  <a:gd name="connsiteX67" fmla="*/ 2068 w 34589"/>
                  <a:gd name="connsiteY67" fmla="*/ 225113 h 687719"/>
                  <a:gd name="connsiteX68" fmla="*/ 1992 w 34589"/>
                  <a:gd name="connsiteY68" fmla="*/ 173725 h 687719"/>
                  <a:gd name="connsiteX69" fmla="*/ 1992 w 34589"/>
                  <a:gd name="connsiteY69" fmla="*/ 146856 h 687719"/>
                  <a:gd name="connsiteX70" fmla="*/ 1992 w 34589"/>
                  <a:gd name="connsiteY70" fmla="*/ 133986 h 687719"/>
                  <a:gd name="connsiteX71" fmla="*/ 2144 w 34589"/>
                  <a:gd name="connsiteY71" fmla="*/ 130604 h 687719"/>
                  <a:gd name="connsiteX72" fmla="*/ 1687 w 34589"/>
                  <a:gd name="connsiteY72" fmla="*/ 120270 h 687719"/>
                  <a:gd name="connsiteX73" fmla="*/ 1077 w 34589"/>
                  <a:gd name="connsiteY73" fmla="*/ 100259 h 687719"/>
                  <a:gd name="connsiteX74" fmla="*/ 696 w 34589"/>
                  <a:gd name="connsiteY74" fmla="*/ 69070 h 687719"/>
                  <a:gd name="connsiteX75" fmla="*/ 239 w 34589"/>
                  <a:gd name="connsiteY75" fmla="*/ 42295 h 687719"/>
                  <a:gd name="connsiteX76" fmla="*/ 1992 w 34589"/>
                  <a:gd name="connsiteY76" fmla="*/ 22661 h 687719"/>
                  <a:gd name="connsiteX77" fmla="*/ 2754 w 34589"/>
                  <a:gd name="connsiteY77" fmla="*/ 19842 h 687719"/>
                  <a:gd name="connsiteX78" fmla="*/ 7707 w 34589"/>
                  <a:gd name="connsiteY78" fmla="*/ 19842 h 687719"/>
                  <a:gd name="connsiteX79" fmla="*/ 8392 w 34589"/>
                  <a:gd name="connsiteY79" fmla="*/ 24446 h 687719"/>
                  <a:gd name="connsiteX80" fmla="*/ 8773 w 34589"/>
                  <a:gd name="connsiteY80" fmla="*/ 25667 h 687719"/>
                  <a:gd name="connsiteX81" fmla="*/ 8850 w 34589"/>
                  <a:gd name="connsiteY81" fmla="*/ 24070 h 687719"/>
                  <a:gd name="connsiteX82" fmla="*/ 9078 w 34589"/>
                  <a:gd name="connsiteY82" fmla="*/ 12890 h 687719"/>
                  <a:gd name="connsiteX83" fmla="*/ 9916 w 34589"/>
                  <a:gd name="connsiteY83" fmla="*/ 7911 h 687719"/>
                  <a:gd name="connsiteX84" fmla="*/ 15403 w 34589"/>
                  <a:gd name="connsiteY84" fmla="*/ 5281 h 687719"/>
                  <a:gd name="connsiteX85" fmla="*/ 16470 w 34589"/>
                  <a:gd name="connsiteY85" fmla="*/ 11105 h 687719"/>
                  <a:gd name="connsiteX86" fmla="*/ 16927 w 34589"/>
                  <a:gd name="connsiteY86" fmla="*/ 12984 h 687719"/>
                  <a:gd name="connsiteX87" fmla="*/ 16927 w 34589"/>
                  <a:gd name="connsiteY87" fmla="*/ 10730 h 687719"/>
                  <a:gd name="connsiteX88" fmla="*/ 17079 w 34589"/>
                  <a:gd name="connsiteY88" fmla="*/ 6972 h 687719"/>
                  <a:gd name="connsiteX89" fmla="*/ 18527 w 34589"/>
                  <a:gd name="connsiteY89" fmla="*/ 20 h 687719"/>
                  <a:gd name="connsiteX90" fmla="*/ 18680 w 34589"/>
                  <a:gd name="connsiteY90" fmla="*/ 7254 h 687719"/>
                  <a:gd name="connsiteX91" fmla="*/ 18832 w 34589"/>
                  <a:gd name="connsiteY91" fmla="*/ 25479 h 687719"/>
                  <a:gd name="connsiteX92" fmla="*/ 19289 w 34589"/>
                  <a:gd name="connsiteY92" fmla="*/ 27358 h 687719"/>
                  <a:gd name="connsiteX93" fmla="*/ 19670 w 34589"/>
                  <a:gd name="connsiteY93" fmla="*/ 25667 h 687719"/>
                  <a:gd name="connsiteX94" fmla="*/ 20051 w 34589"/>
                  <a:gd name="connsiteY94" fmla="*/ 12984 h 687719"/>
                  <a:gd name="connsiteX95" fmla="*/ 22413 w 34589"/>
                  <a:gd name="connsiteY95" fmla="*/ 2369 h 687719"/>
                  <a:gd name="connsiteX96" fmla="*/ 26071 w 34589"/>
                  <a:gd name="connsiteY96" fmla="*/ 2556 h 687719"/>
                  <a:gd name="connsiteX97" fmla="*/ 28281 w 34589"/>
                  <a:gd name="connsiteY97" fmla="*/ 8945 h 687719"/>
                  <a:gd name="connsiteX98" fmla="*/ 30490 w 34589"/>
                  <a:gd name="connsiteY98" fmla="*/ 15333 h 687719"/>
                  <a:gd name="connsiteX99" fmla="*/ 32472 w 34589"/>
                  <a:gd name="connsiteY99" fmla="*/ 24821 h 687719"/>
                  <a:gd name="connsiteX100" fmla="*/ 34300 w 34589"/>
                  <a:gd name="connsiteY100" fmla="*/ 38819 h 687719"/>
                  <a:gd name="connsiteX101" fmla="*/ 34300 w 34589"/>
                  <a:gd name="connsiteY101" fmla="*/ 41732 h 687719"/>
                  <a:gd name="connsiteX102" fmla="*/ 33920 w 34589"/>
                  <a:gd name="connsiteY102" fmla="*/ 48590 h 687719"/>
                  <a:gd name="connsiteX103" fmla="*/ 33920 w 34589"/>
                  <a:gd name="connsiteY103" fmla="*/ 61836 h 687719"/>
                  <a:gd name="connsiteX104" fmla="*/ 34300 w 34589"/>
                  <a:gd name="connsiteY104" fmla="*/ 68130 h 687719"/>
                  <a:gd name="connsiteX105" fmla="*/ 34072 w 34589"/>
                  <a:gd name="connsiteY105" fmla="*/ 74143 h 687719"/>
                  <a:gd name="connsiteX106" fmla="*/ 34529 w 34589"/>
                  <a:gd name="connsiteY106" fmla="*/ 86074 h 687719"/>
                  <a:gd name="connsiteX107" fmla="*/ 33462 w 34589"/>
                  <a:gd name="connsiteY107" fmla="*/ 107775 h 687719"/>
                  <a:gd name="connsiteX108" fmla="*/ 33386 w 34589"/>
                  <a:gd name="connsiteY108" fmla="*/ 109466 h 687719"/>
                  <a:gd name="connsiteX109" fmla="*/ 33691 w 34589"/>
                  <a:gd name="connsiteY109" fmla="*/ 127973 h 687719"/>
                  <a:gd name="connsiteX110" fmla="*/ 33691 w 34589"/>
                  <a:gd name="connsiteY110" fmla="*/ 146011 h 687719"/>
                  <a:gd name="connsiteX111" fmla="*/ 33462 w 34589"/>
                  <a:gd name="connsiteY111" fmla="*/ 196835 h 687719"/>
                  <a:gd name="connsiteX112" fmla="*/ 33920 w 34589"/>
                  <a:gd name="connsiteY112" fmla="*/ 219288 h 687719"/>
                  <a:gd name="connsiteX113" fmla="*/ 33615 w 34589"/>
                  <a:gd name="connsiteY113" fmla="*/ 237513 h 687719"/>
                  <a:gd name="connsiteX114" fmla="*/ 33615 w 34589"/>
                  <a:gd name="connsiteY114" fmla="*/ 250572 h 687719"/>
                  <a:gd name="connsiteX115" fmla="*/ 33920 w 34589"/>
                  <a:gd name="connsiteY115" fmla="*/ 264194 h 687719"/>
                  <a:gd name="connsiteX116" fmla="*/ 33920 w 34589"/>
                  <a:gd name="connsiteY116" fmla="*/ 279789 h 687719"/>
                  <a:gd name="connsiteX117" fmla="*/ 33386 w 34589"/>
                  <a:gd name="connsiteY117" fmla="*/ 303933 h 687719"/>
                  <a:gd name="connsiteX118" fmla="*/ 33691 w 34589"/>
                  <a:gd name="connsiteY118" fmla="*/ 309382 h 687719"/>
                  <a:gd name="connsiteX119" fmla="*/ 33920 w 34589"/>
                  <a:gd name="connsiteY119" fmla="*/ 327137 h 687719"/>
                  <a:gd name="connsiteX120" fmla="*/ 33615 w 34589"/>
                  <a:gd name="connsiteY120" fmla="*/ 353536 h 687719"/>
                  <a:gd name="connsiteX121" fmla="*/ 33386 w 34589"/>
                  <a:gd name="connsiteY121" fmla="*/ 370070 h 687719"/>
                  <a:gd name="connsiteX122" fmla="*/ 33920 w 34589"/>
                  <a:gd name="connsiteY122" fmla="*/ 388389 h 687719"/>
                  <a:gd name="connsiteX123" fmla="*/ 33996 w 34589"/>
                  <a:gd name="connsiteY123" fmla="*/ 397314 h 687719"/>
                  <a:gd name="connsiteX124" fmla="*/ 33234 w 34589"/>
                  <a:gd name="connsiteY124" fmla="*/ 406145 h 687719"/>
                  <a:gd name="connsiteX125" fmla="*/ 31862 w 34589"/>
                  <a:gd name="connsiteY125" fmla="*/ 455466 h 687719"/>
                  <a:gd name="connsiteX126" fmla="*/ 32624 w 34589"/>
                  <a:gd name="connsiteY126" fmla="*/ 487502 h 687719"/>
                  <a:gd name="connsiteX127" fmla="*/ 33386 w 34589"/>
                  <a:gd name="connsiteY127" fmla="*/ 517188 h 687719"/>
                  <a:gd name="connsiteX128" fmla="*/ 33920 w 34589"/>
                  <a:gd name="connsiteY128" fmla="*/ 528180 h 687719"/>
                  <a:gd name="connsiteX129" fmla="*/ 32243 w 34589"/>
                  <a:gd name="connsiteY129" fmla="*/ 537481 h 687719"/>
                  <a:gd name="connsiteX130" fmla="*/ 31176 w 34589"/>
                  <a:gd name="connsiteY130" fmla="*/ 527334 h 687719"/>
                  <a:gd name="connsiteX131" fmla="*/ 30262 w 34589"/>
                  <a:gd name="connsiteY131" fmla="*/ 469558 h 687719"/>
                  <a:gd name="connsiteX132" fmla="*/ 29805 w 34589"/>
                  <a:gd name="connsiteY132" fmla="*/ 453963 h 687719"/>
                  <a:gd name="connsiteX133" fmla="*/ 26604 w 34589"/>
                  <a:gd name="connsiteY133" fmla="*/ 441468 h 687719"/>
                  <a:gd name="connsiteX134" fmla="*/ 25537 w 34589"/>
                  <a:gd name="connsiteY134" fmla="*/ 444569 h 687719"/>
                  <a:gd name="connsiteX135" fmla="*/ 26528 w 34589"/>
                  <a:gd name="connsiteY135" fmla="*/ 476604 h 687719"/>
                  <a:gd name="connsiteX136" fmla="*/ 26071 w 34589"/>
                  <a:gd name="connsiteY136" fmla="*/ 521886 h 687719"/>
                  <a:gd name="connsiteX137" fmla="*/ 25461 w 34589"/>
                  <a:gd name="connsiteY137" fmla="*/ 542929 h 687719"/>
                  <a:gd name="connsiteX138" fmla="*/ 24395 w 34589"/>
                  <a:gd name="connsiteY138" fmla="*/ 603806 h 687719"/>
                  <a:gd name="connsiteX139" fmla="*/ 23404 w 34589"/>
                  <a:gd name="connsiteY139" fmla="*/ 654536 h 687719"/>
                  <a:gd name="connsiteX140" fmla="*/ 20813 w 34589"/>
                  <a:gd name="connsiteY140" fmla="*/ 680183 h 687719"/>
                  <a:gd name="connsiteX141" fmla="*/ 19441 w 34589"/>
                  <a:gd name="connsiteY141" fmla="*/ 680935 h 687719"/>
                  <a:gd name="connsiteX142" fmla="*/ 19137 w 34589"/>
                  <a:gd name="connsiteY142" fmla="*/ 678586 h 687719"/>
                  <a:gd name="connsiteX143" fmla="*/ 20051 w 34589"/>
                  <a:gd name="connsiteY143" fmla="*/ 667689 h 687719"/>
                  <a:gd name="connsiteX144" fmla="*/ 19518 w 34589"/>
                  <a:gd name="connsiteY144" fmla="*/ 661394 h 687719"/>
                  <a:gd name="connsiteX145" fmla="*/ 16470 w 34589"/>
                  <a:gd name="connsiteY145" fmla="*/ 655100 h 687719"/>
                  <a:gd name="connsiteX146" fmla="*/ 15022 w 34589"/>
                  <a:gd name="connsiteY146" fmla="*/ 665246 h 687719"/>
                  <a:gd name="connsiteX147" fmla="*/ 14412 w 34589"/>
                  <a:gd name="connsiteY147" fmla="*/ 674547 h 687719"/>
                  <a:gd name="connsiteX148" fmla="*/ 12431 w 34589"/>
                  <a:gd name="connsiteY148" fmla="*/ 686196 h 687719"/>
                  <a:gd name="connsiteX149" fmla="*/ 7173 w 34589"/>
                  <a:gd name="connsiteY149" fmla="*/ 684505 h 687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34589" h="687719">
                    <a:moveTo>
                      <a:pt x="13574" y="333713"/>
                    </a:moveTo>
                    <a:cubicBezTo>
                      <a:pt x="14565" y="332022"/>
                      <a:pt x="14488" y="326386"/>
                      <a:pt x="14260" y="324131"/>
                    </a:cubicBezTo>
                    <a:cubicBezTo>
                      <a:pt x="14184" y="323379"/>
                      <a:pt x="13879" y="323567"/>
                      <a:pt x="13803" y="322910"/>
                    </a:cubicBezTo>
                    <a:lnTo>
                      <a:pt x="13269" y="323379"/>
                    </a:lnTo>
                    <a:lnTo>
                      <a:pt x="12812" y="332774"/>
                    </a:lnTo>
                    <a:lnTo>
                      <a:pt x="13498" y="333807"/>
                    </a:lnTo>
                    <a:close/>
                    <a:moveTo>
                      <a:pt x="13803" y="309006"/>
                    </a:moveTo>
                    <a:lnTo>
                      <a:pt x="14107" y="308818"/>
                    </a:lnTo>
                    <a:lnTo>
                      <a:pt x="14107" y="308066"/>
                    </a:lnTo>
                    <a:cubicBezTo>
                      <a:pt x="14107" y="308066"/>
                      <a:pt x="13803" y="309006"/>
                      <a:pt x="13803" y="309006"/>
                    </a:cubicBezTo>
                    <a:close/>
                    <a:moveTo>
                      <a:pt x="13803" y="287774"/>
                    </a:moveTo>
                    <a:lnTo>
                      <a:pt x="14641" y="284580"/>
                    </a:lnTo>
                    <a:cubicBezTo>
                      <a:pt x="14260" y="284016"/>
                      <a:pt x="13879" y="282795"/>
                      <a:pt x="13574" y="282983"/>
                    </a:cubicBezTo>
                    <a:cubicBezTo>
                      <a:pt x="13269" y="283171"/>
                      <a:pt x="12888" y="284392"/>
                      <a:pt x="12660" y="285425"/>
                    </a:cubicBezTo>
                    <a:lnTo>
                      <a:pt x="13803" y="287680"/>
                    </a:lnTo>
                    <a:close/>
                    <a:moveTo>
                      <a:pt x="10374" y="137180"/>
                    </a:moveTo>
                    <a:lnTo>
                      <a:pt x="10678" y="136992"/>
                    </a:lnTo>
                    <a:lnTo>
                      <a:pt x="10678" y="136240"/>
                    </a:lnTo>
                    <a:cubicBezTo>
                      <a:pt x="10678" y="136240"/>
                      <a:pt x="10374" y="137180"/>
                      <a:pt x="10374" y="137180"/>
                    </a:cubicBezTo>
                    <a:close/>
                    <a:moveTo>
                      <a:pt x="21042" y="61084"/>
                    </a:moveTo>
                    <a:lnTo>
                      <a:pt x="20813" y="58360"/>
                    </a:lnTo>
                    <a:cubicBezTo>
                      <a:pt x="20661" y="59205"/>
                      <a:pt x="20737" y="59957"/>
                      <a:pt x="20813" y="60615"/>
                    </a:cubicBezTo>
                    <a:cubicBezTo>
                      <a:pt x="20813" y="60615"/>
                      <a:pt x="20813" y="61272"/>
                      <a:pt x="21118" y="61084"/>
                    </a:cubicBezTo>
                    <a:moveTo>
                      <a:pt x="9459" y="48590"/>
                    </a:moveTo>
                    <a:cubicBezTo>
                      <a:pt x="9459" y="47932"/>
                      <a:pt x="9535" y="47086"/>
                      <a:pt x="9459" y="46335"/>
                    </a:cubicBezTo>
                    <a:cubicBezTo>
                      <a:pt x="9231" y="46523"/>
                      <a:pt x="9307" y="47180"/>
                      <a:pt x="9078" y="48120"/>
                    </a:cubicBezTo>
                    <a:cubicBezTo>
                      <a:pt x="9078" y="48120"/>
                      <a:pt x="9307" y="47932"/>
                      <a:pt x="9383" y="48590"/>
                    </a:cubicBezTo>
                    <a:moveTo>
                      <a:pt x="7021" y="683941"/>
                    </a:moveTo>
                    <a:cubicBezTo>
                      <a:pt x="6183" y="682344"/>
                      <a:pt x="5649" y="679244"/>
                      <a:pt x="5954" y="676144"/>
                    </a:cubicBezTo>
                    <a:cubicBezTo>
                      <a:pt x="6259" y="670695"/>
                      <a:pt x="6564" y="664494"/>
                      <a:pt x="7097" y="659046"/>
                    </a:cubicBezTo>
                    <a:lnTo>
                      <a:pt x="7402" y="659046"/>
                    </a:lnTo>
                    <a:cubicBezTo>
                      <a:pt x="7402" y="659046"/>
                      <a:pt x="7402" y="658294"/>
                      <a:pt x="7402" y="658294"/>
                    </a:cubicBezTo>
                    <a:lnTo>
                      <a:pt x="7097" y="659046"/>
                    </a:lnTo>
                    <a:cubicBezTo>
                      <a:pt x="5421" y="658200"/>
                      <a:pt x="3744" y="655100"/>
                      <a:pt x="2068" y="655758"/>
                    </a:cubicBezTo>
                    <a:cubicBezTo>
                      <a:pt x="1839" y="650309"/>
                      <a:pt x="2068" y="644014"/>
                      <a:pt x="2449" y="638566"/>
                    </a:cubicBezTo>
                    <a:cubicBezTo>
                      <a:pt x="3058" y="628419"/>
                      <a:pt x="3363" y="619119"/>
                      <a:pt x="3363" y="608973"/>
                    </a:cubicBezTo>
                    <a:cubicBezTo>
                      <a:pt x="3668" y="606624"/>
                      <a:pt x="3363" y="605027"/>
                      <a:pt x="4506" y="603524"/>
                    </a:cubicBezTo>
                    <a:cubicBezTo>
                      <a:pt x="5878" y="602021"/>
                      <a:pt x="5878" y="601175"/>
                      <a:pt x="4506" y="595727"/>
                    </a:cubicBezTo>
                    <a:cubicBezTo>
                      <a:pt x="4506" y="594975"/>
                      <a:pt x="4201" y="593378"/>
                      <a:pt x="4201" y="592626"/>
                    </a:cubicBezTo>
                    <a:cubicBezTo>
                      <a:pt x="3973" y="586426"/>
                      <a:pt x="4506" y="579380"/>
                      <a:pt x="5954" y="575528"/>
                    </a:cubicBezTo>
                    <a:cubicBezTo>
                      <a:pt x="6792" y="571677"/>
                      <a:pt x="7097" y="568576"/>
                      <a:pt x="7097" y="565382"/>
                    </a:cubicBezTo>
                    <a:cubicBezTo>
                      <a:pt x="7097" y="553639"/>
                      <a:pt x="7478" y="542741"/>
                      <a:pt x="7173" y="531092"/>
                    </a:cubicBezTo>
                    <a:cubicBezTo>
                      <a:pt x="7173" y="526395"/>
                      <a:pt x="6640" y="521698"/>
                      <a:pt x="6411" y="516249"/>
                    </a:cubicBezTo>
                    <a:lnTo>
                      <a:pt x="6106" y="515497"/>
                    </a:lnTo>
                    <a:cubicBezTo>
                      <a:pt x="6106" y="515497"/>
                      <a:pt x="5573" y="516249"/>
                      <a:pt x="5573" y="516249"/>
                    </a:cubicBezTo>
                    <a:cubicBezTo>
                      <a:pt x="5573" y="524798"/>
                      <a:pt x="5268" y="532595"/>
                      <a:pt x="5192" y="540393"/>
                    </a:cubicBezTo>
                    <a:cubicBezTo>
                      <a:pt x="4354" y="541896"/>
                      <a:pt x="4582" y="544245"/>
                      <a:pt x="4887" y="545842"/>
                    </a:cubicBezTo>
                    <a:cubicBezTo>
                      <a:pt x="5192" y="548190"/>
                      <a:pt x="7097" y="550539"/>
                      <a:pt x="4582" y="552888"/>
                    </a:cubicBezTo>
                    <a:cubicBezTo>
                      <a:pt x="4278" y="552888"/>
                      <a:pt x="4278" y="555236"/>
                      <a:pt x="4278" y="555988"/>
                    </a:cubicBezTo>
                    <a:lnTo>
                      <a:pt x="3668" y="573180"/>
                    </a:lnTo>
                    <a:cubicBezTo>
                      <a:pt x="3363" y="575528"/>
                      <a:pt x="2830" y="577877"/>
                      <a:pt x="2220" y="580132"/>
                    </a:cubicBezTo>
                    <a:cubicBezTo>
                      <a:pt x="1687" y="577783"/>
                      <a:pt x="1077" y="575434"/>
                      <a:pt x="849" y="573086"/>
                    </a:cubicBezTo>
                    <a:cubicBezTo>
                      <a:pt x="544" y="571489"/>
                      <a:pt x="544" y="569986"/>
                      <a:pt x="544" y="569140"/>
                    </a:cubicBezTo>
                    <a:cubicBezTo>
                      <a:pt x="849" y="565288"/>
                      <a:pt x="2220" y="562188"/>
                      <a:pt x="1458" y="557491"/>
                    </a:cubicBezTo>
                    <a:cubicBezTo>
                      <a:pt x="925" y="553545"/>
                      <a:pt x="1458" y="548096"/>
                      <a:pt x="1458" y="544245"/>
                    </a:cubicBezTo>
                    <a:cubicBezTo>
                      <a:pt x="1763" y="539547"/>
                      <a:pt x="2068" y="535696"/>
                      <a:pt x="2068" y="531750"/>
                    </a:cubicBezTo>
                    <a:cubicBezTo>
                      <a:pt x="2068" y="525549"/>
                      <a:pt x="2068" y="519255"/>
                      <a:pt x="2982" y="513806"/>
                    </a:cubicBezTo>
                    <a:cubicBezTo>
                      <a:pt x="3287" y="512209"/>
                      <a:pt x="3287" y="509955"/>
                      <a:pt x="2982" y="509109"/>
                    </a:cubicBezTo>
                    <a:cubicBezTo>
                      <a:pt x="772" y="505163"/>
                      <a:pt x="2144" y="499715"/>
                      <a:pt x="2220" y="494266"/>
                    </a:cubicBezTo>
                    <a:cubicBezTo>
                      <a:pt x="2525" y="491917"/>
                      <a:pt x="2525" y="490414"/>
                      <a:pt x="2220" y="488817"/>
                    </a:cubicBezTo>
                    <a:cubicBezTo>
                      <a:pt x="849" y="481019"/>
                      <a:pt x="1763" y="471625"/>
                      <a:pt x="315" y="463827"/>
                    </a:cubicBezTo>
                    <a:cubicBezTo>
                      <a:pt x="-218" y="460727"/>
                      <a:pt x="87" y="456782"/>
                      <a:pt x="87" y="452930"/>
                    </a:cubicBezTo>
                    <a:cubicBezTo>
                      <a:pt x="87" y="443629"/>
                      <a:pt x="1611" y="409903"/>
                      <a:pt x="1611" y="396657"/>
                    </a:cubicBezTo>
                    <a:cubicBezTo>
                      <a:pt x="1611" y="395717"/>
                      <a:pt x="1611" y="394684"/>
                      <a:pt x="1611" y="393744"/>
                    </a:cubicBezTo>
                    <a:lnTo>
                      <a:pt x="1611" y="375707"/>
                    </a:lnTo>
                    <a:cubicBezTo>
                      <a:pt x="2068" y="345081"/>
                      <a:pt x="1915" y="314267"/>
                      <a:pt x="2068" y="283922"/>
                    </a:cubicBezTo>
                    <a:lnTo>
                      <a:pt x="2068" y="254518"/>
                    </a:lnTo>
                    <a:cubicBezTo>
                      <a:pt x="2068" y="244653"/>
                      <a:pt x="2220" y="234789"/>
                      <a:pt x="2068" y="225113"/>
                    </a:cubicBezTo>
                    <a:cubicBezTo>
                      <a:pt x="1611" y="207545"/>
                      <a:pt x="2373" y="190541"/>
                      <a:pt x="1992" y="173725"/>
                    </a:cubicBezTo>
                    <a:cubicBezTo>
                      <a:pt x="1915" y="164800"/>
                      <a:pt x="1763" y="155969"/>
                      <a:pt x="1992" y="146856"/>
                    </a:cubicBezTo>
                    <a:cubicBezTo>
                      <a:pt x="2068" y="142347"/>
                      <a:pt x="1992" y="133986"/>
                      <a:pt x="1992" y="133986"/>
                    </a:cubicBezTo>
                    <a:cubicBezTo>
                      <a:pt x="1992" y="132858"/>
                      <a:pt x="2068" y="131731"/>
                      <a:pt x="2144" y="130604"/>
                    </a:cubicBezTo>
                    <a:cubicBezTo>
                      <a:pt x="2144" y="127222"/>
                      <a:pt x="1992" y="123746"/>
                      <a:pt x="1687" y="120270"/>
                    </a:cubicBezTo>
                    <a:cubicBezTo>
                      <a:pt x="1687" y="120270"/>
                      <a:pt x="1306" y="107024"/>
                      <a:pt x="1077" y="100259"/>
                    </a:cubicBezTo>
                    <a:cubicBezTo>
                      <a:pt x="925" y="90113"/>
                      <a:pt x="1230" y="79685"/>
                      <a:pt x="696" y="69070"/>
                    </a:cubicBezTo>
                    <a:cubicBezTo>
                      <a:pt x="163" y="60709"/>
                      <a:pt x="315" y="51784"/>
                      <a:pt x="239" y="42295"/>
                    </a:cubicBezTo>
                    <a:cubicBezTo>
                      <a:pt x="163" y="35813"/>
                      <a:pt x="1077" y="29237"/>
                      <a:pt x="1992" y="22661"/>
                    </a:cubicBezTo>
                    <a:lnTo>
                      <a:pt x="2754" y="19842"/>
                    </a:lnTo>
                    <a:cubicBezTo>
                      <a:pt x="4278" y="14300"/>
                      <a:pt x="6183" y="14394"/>
                      <a:pt x="7707" y="19842"/>
                    </a:cubicBezTo>
                    <a:cubicBezTo>
                      <a:pt x="7935" y="21909"/>
                      <a:pt x="8240" y="23037"/>
                      <a:pt x="8392" y="24446"/>
                    </a:cubicBezTo>
                    <a:cubicBezTo>
                      <a:pt x="8697" y="24915"/>
                      <a:pt x="8773" y="25667"/>
                      <a:pt x="8773" y="25667"/>
                    </a:cubicBezTo>
                    <a:cubicBezTo>
                      <a:pt x="8773" y="25009"/>
                      <a:pt x="8850" y="24070"/>
                      <a:pt x="8850" y="24070"/>
                    </a:cubicBezTo>
                    <a:lnTo>
                      <a:pt x="9078" y="12890"/>
                    </a:lnTo>
                    <a:cubicBezTo>
                      <a:pt x="9154" y="11293"/>
                      <a:pt x="9535" y="9602"/>
                      <a:pt x="9916" y="7911"/>
                    </a:cubicBezTo>
                    <a:cubicBezTo>
                      <a:pt x="9993" y="6314"/>
                      <a:pt x="15022" y="4060"/>
                      <a:pt x="15403" y="5281"/>
                    </a:cubicBezTo>
                    <a:cubicBezTo>
                      <a:pt x="16089" y="6972"/>
                      <a:pt x="16317" y="9039"/>
                      <a:pt x="16470" y="11105"/>
                    </a:cubicBezTo>
                    <a:cubicBezTo>
                      <a:pt x="16775" y="11575"/>
                      <a:pt x="16851" y="12327"/>
                      <a:pt x="16927" y="12984"/>
                    </a:cubicBezTo>
                    <a:cubicBezTo>
                      <a:pt x="16927" y="12327"/>
                      <a:pt x="17003" y="11387"/>
                      <a:pt x="16927" y="10730"/>
                    </a:cubicBezTo>
                    <a:cubicBezTo>
                      <a:pt x="17079" y="9884"/>
                      <a:pt x="16927" y="8475"/>
                      <a:pt x="17079" y="6972"/>
                    </a:cubicBezTo>
                    <a:cubicBezTo>
                      <a:pt x="17156" y="2463"/>
                      <a:pt x="17994" y="-262"/>
                      <a:pt x="18527" y="20"/>
                    </a:cubicBezTo>
                    <a:cubicBezTo>
                      <a:pt x="19518" y="2181"/>
                      <a:pt x="18756" y="4999"/>
                      <a:pt x="18680" y="7254"/>
                    </a:cubicBezTo>
                    <a:cubicBezTo>
                      <a:pt x="18984" y="12890"/>
                      <a:pt x="18832" y="19654"/>
                      <a:pt x="18832" y="25479"/>
                    </a:cubicBezTo>
                    <a:cubicBezTo>
                      <a:pt x="18832" y="26137"/>
                      <a:pt x="19213" y="26700"/>
                      <a:pt x="19289" y="27358"/>
                    </a:cubicBezTo>
                    <a:lnTo>
                      <a:pt x="19670" y="25667"/>
                    </a:lnTo>
                    <a:lnTo>
                      <a:pt x="20051" y="12984"/>
                    </a:lnTo>
                    <a:cubicBezTo>
                      <a:pt x="20127" y="8569"/>
                      <a:pt x="21118" y="4905"/>
                      <a:pt x="22413" y="2369"/>
                    </a:cubicBezTo>
                    <a:cubicBezTo>
                      <a:pt x="23709" y="-826"/>
                      <a:pt x="24776" y="-168"/>
                      <a:pt x="26071" y="2556"/>
                    </a:cubicBezTo>
                    <a:lnTo>
                      <a:pt x="28281" y="8945"/>
                    </a:lnTo>
                    <a:cubicBezTo>
                      <a:pt x="29043" y="11293"/>
                      <a:pt x="29500" y="13830"/>
                      <a:pt x="30490" y="15333"/>
                    </a:cubicBezTo>
                    <a:cubicBezTo>
                      <a:pt x="32015" y="17870"/>
                      <a:pt x="32319" y="20594"/>
                      <a:pt x="32472" y="24821"/>
                    </a:cubicBezTo>
                    <a:cubicBezTo>
                      <a:pt x="32472" y="29988"/>
                      <a:pt x="32624" y="34968"/>
                      <a:pt x="34300" y="38819"/>
                    </a:cubicBezTo>
                    <a:cubicBezTo>
                      <a:pt x="34529" y="38631"/>
                      <a:pt x="34529" y="41544"/>
                      <a:pt x="34300" y="41732"/>
                    </a:cubicBezTo>
                    <a:cubicBezTo>
                      <a:pt x="32929" y="43517"/>
                      <a:pt x="33920" y="46429"/>
                      <a:pt x="33920" y="48590"/>
                    </a:cubicBezTo>
                    <a:cubicBezTo>
                      <a:pt x="34072" y="52911"/>
                      <a:pt x="34224" y="57139"/>
                      <a:pt x="33920" y="61836"/>
                    </a:cubicBezTo>
                    <a:cubicBezTo>
                      <a:pt x="33920" y="64091"/>
                      <a:pt x="33539" y="65782"/>
                      <a:pt x="34300" y="68130"/>
                    </a:cubicBezTo>
                    <a:cubicBezTo>
                      <a:pt x="34682" y="69352"/>
                      <a:pt x="33920" y="72076"/>
                      <a:pt x="34072" y="74143"/>
                    </a:cubicBezTo>
                    <a:cubicBezTo>
                      <a:pt x="34834" y="77901"/>
                      <a:pt x="34529" y="86074"/>
                      <a:pt x="34529" y="86074"/>
                    </a:cubicBezTo>
                    <a:cubicBezTo>
                      <a:pt x="34529" y="93401"/>
                      <a:pt x="34300" y="100729"/>
                      <a:pt x="33462" y="107775"/>
                    </a:cubicBezTo>
                    <a:cubicBezTo>
                      <a:pt x="33462" y="107775"/>
                      <a:pt x="33310" y="108715"/>
                      <a:pt x="33386" y="109466"/>
                    </a:cubicBezTo>
                    <a:cubicBezTo>
                      <a:pt x="35215" y="115291"/>
                      <a:pt x="33539" y="121585"/>
                      <a:pt x="33691" y="127973"/>
                    </a:cubicBezTo>
                    <a:cubicBezTo>
                      <a:pt x="33691" y="133610"/>
                      <a:pt x="33234" y="139810"/>
                      <a:pt x="33691" y="146011"/>
                    </a:cubicBezTo>
                    <a:cubicBezTo>
                      <a:pt x="34453" y="163297"/>
                      <a:pt x="33691" y="180301"/>
                      <a:pt x="33462" y="196835"/>
                    </a:cubicBezTo>
                    <a:cubicBezTo>
                      <a:pt x="33462" y="205008"/>
                      <a:pt x="33462" y="212336"/>
                      <a:pt x="33920" y="219288"/>
                    </a:cubicBezTo>
                    <a:cubicBezTo>
                      <a:pt x="34300" y="225488"/>
                      <a:pt x="34682" y="231689"/>
                      <a:pt x="33615" y="237513"/>
                    </a:cubicBezTo>
                    <a:cubicBezTo>
                      <a:pt x="32929" y="242117"/>
                      <a:pt x="34605" y="246438"/>
                      <a:pt x="33615" y="250572"/>
                    </a:cubicBezTo>
                    <a:cubicBezTo>
                      <a:pt x="32395" y="255645"/>
                      <a:pt x="33462" y="259685"/>
                      <a:pt x="33920" y="264194"/>
                    </a:cubicBezTo>
                    <a:cubicBezTo>
                      <a:pt x="34224" y="269643"/>
                      <a:pt x="34529" y="275092"/>
                      <a:pt x="33920" y="279789"/>
                    </a:cubicBezTo>
                    <a:cubicBezTo>
                      <a:pt x="33081" y="287868"/>
                      <a:pt x="33920" y="296041"/>
                      <a:pt x="33386" y="303933"/>
                    </a:cubicBezTo>
                    <a:cubicBezTo>
                      <a:pt x="33310" y="305624"/>
                      <a:pt x="33386" y="307127"/>
                      <a:pt x="33691" y="309382"/>
                    </a:cubicBezTo>
                    <a:cubicBezTo>
                      <a:pt x="34605" y="315112"/>
                      <a:pt x="34148" y="321219"/>
                      <a:pt x="33920" y="327137"/>
                    </a:cubicBezTo>
                    <a:cubicBezTo>
                      <a:pt x="33386" y="335780"/>
                      <a:pt x="33234" y="344893"/>
                      <a:pt x="33615" y="353536"/>
                    </a:cubicBezTo>
                    <a:cubicBezTo>
                      <a:pt x="33920" y="358985"/>
                      <a:pt x="34224" y="364433"/>
                      <a:pt x="33386" y="370070"/>
                    </a:cubicBezTo>
                    <a:cubicBezTo>
                      <a:pt x="32777" y="375425"/>
                      <a:pt x="33539" y="382189"/>
                      <a:pt x="33920" y="388389"/>
                    </a:cubicBezTo>
                    <a:cubicBezTo>
                      <a:pt x="34224" y="391396"/>
                      <a:pt x="34300" y="394590"/>
                      <a:pt x="33996" y="397314"/>
                    </a:cubicBezTo>
                    <a:cubicBezTo>
                      <a:pt x="33691" y="400039"/>
                      <a:pt x="33158" y="402951"/>
                      <a:pt x="33234" y="406145"/>
                    </a:cubicBezTo>
                    <a:cubicBezTo>
                      <a:pt x="33234" y="413567"/>
                      <a:pt x="32929" y="448890"/>
                      <a:pt x="31862" y="455466"/>
                    </a:cubicBezTo>
                    <a:cubicBezTo>
                      <a:pt x="31862" y="466364"/>
                      <a:pt x="32319" y="477356"/>
                      <a:pt x="32624" y="487502"/>
                    </a:cubicBezTo>
                    <a:cubicBezTo>
                      <a:pt x="32853" y="497648"/>
                      <a:pt x="33386" y="507042"/>
                      <a:pt x="33386" y="517188"/>
                    </a:cubicBezTo>
                    <a:cubicBezTo>
                      <a:pt x="33386" y="521134"/>
                      <a:pt x="33615" y="524234"/>
                      <a:pt x="33920" y="528180"/>
                    </a:cubicBezTo>
                    <a:cubicBezTo>
                      <a:pt x="34148" y="533629"/>
                      <a:pt x="34453" y="533629"/>
                      <a:pt x="32243" y="537481"/>
                    </a:cubicBezTo>
                    <a:cubicBezTo>
                      <a:pt x="31710" y="534380"/>
                      <a:pt x="31176" y="530435"/>
                      <a:pt x="31176" y="527334"/>
                    </a:cubicBezTo>
                    <a:cubicBezTo>
                      <a:pt x="31786" y="507888"/>
                      <a:pt x="30186" y="489099"/>
                      <a:pt x="30262" y="469558"/>
                    </a:cubicBezTo>
                    <a:cubicBezTo>
                      <a:pt x="30033" y="464015"/>
                      <a:pt x="29881" y="458942"/>
                      <a:pt x="29805" y="453963"/>
                    </a:cubicBezTo>
                    <a:cubicBezTo>
                      <a:pt x="28814" y="450769"/>
                      <a:pt x="27671" y="445414"/>
                      <a:pt x="26604" y="441468"/>
                    </a:cubicBezTo>
                    <a:cubicBezTo>
                      <a:pt x="25537" y="440811"/>
                      <a:pt x="25309" y="442314"/>
                      <a:pt x="25537" y="444569"/>
                    </a:cubicBezTo>
                    <a:cubicBezTo>
                      <a:pt x="25766" y="454715"/>
                      <a:pt x="26604" y="465612"/>
                      <a:pt x="26528" y="476604"/>
                    </a:cubicBezTo>
                    <a:cubicBezTo>
                      <a:pt x="26757" y="491447"/>
                      <a:pt x="26985" y="507042"/>
                      <a:pt x="26071" y="521886"/>
                    </a:cubicBezTo>
                    <a:cubicBezTo>
                      <a:pt x="25766" y="528931"/>
                      <a:pt x="25461" y="535883"/>
                      <a:pt x="25461" y="542929"/>
                    </a:cubicBezTo>
                    <a:lnTo>
                      <a:pt x="24395" y="603806"/>
                    </a:lnTo>
                    <a:lnTo>
                      <a:pt x="23404" y="654536"/>
                    </a:lnTo>
                    <a:cubicBezTo>
                      <a:pt x="23099" y="663931"/>
                      <a:pt x="22185" y="672480"/>
                      <a:pt x="20813" y="680183"/>
                    </a:cubicBezTo>
                    <a:cubicBezTo>
                      <a:pt x="20508" y="680935"/>
                      <a:pt x="19975" y="680935"/>
                      <a:pt x="19441" y="680935"/>
                    </a:cubicBezTo>
                    <a:cubicBezTo>
                      <a:pt x="19441" y="680935"/>
                      <a:pt x="19137" y="679338"/>
                      <a:pt x="19137" y="678586"/>
                    </a:cubicBezTo>
                    <a:cubicBezTo>
                      <a:pt x="19441" y="674640"/>
                      <a:pt x="19975" y="671540"/>
                      <a:pt x="20051" y="667689"/>
                    </a:cubicBezTo>
                    <a:cubicBezTo>
                      <a:pt x="20356" y="665340"/>
                      <a:pt x="20051" y="662991"/>
                      <a:pt x="19518" y="661394"/>
                    </a:cubicBezTo>
                    <a:cubicBezTo>
                      <a:pt x="18680" y="659046"/>
                      <a:pt x="17308" y="655100"/>
                      <a:pt x="16470" y="655100"/>
                    </a:cubicBezTo>
                    <a:cubicBezTo>
                      <a:pt x="14488" y="655851"/>
                      <a:pt x="15631" y="662146"/>
                      <a:pt x="15022" y="665246"/>
                    </a:cubicBezTo>
                    <a:cubicBezTo>
                      <a:pt x="14412" y="668346"/>
                      <a:pt x="14412" y="671446"/>
                      <a:pt x="14412" y="674547"/>
                    </a:cubicBezTo>
                    <a:cubicBezTo>
                      <a:pt x="14717" y="679244"/>
                      <a:pt x="14412" y="683941"/>
                      <a:pt x="12431" y="686196"/>
                    </a:cubicBezTo>
                    <a:cubicBezTo>
                      <a:pt x="10755" y="688450"/>
                      <a:pt x="8773" y="688450"/>
                      <a:pt x="7173" y="684505"/>
                    </a:cubicBezTo>
                  </a:path>
                </a:pathLst>
              </a:custGeom>
              <a:solidFill>
                <a:srgbClr val="000000"/>
              </a:solidFill>
              <a:ln w="0"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7E931AFD-B54A-F969-91FC-41E3BDB5D2B8}"/>
                  </a:ext>
                </a:extLst>
              </p:cNvPr>
              <p:cNvSpPr/>
              <p:nvPr/>
            </p:nvSpPr>
            <p:spPr>
              <a:xfrm>
                <a:off x="2688694" y="6046456"/>
                <a:ext cx="5008" cy="75868"/>
              </a:xfrm>
              <a:custGeom>
                <a:avLst/>
                <a:gdLst>
                  <a:gd name="connsiteX0" fmla="*/ 48 w 5008"/>
                  <a:gd name="connsiteY0" fmla="*/ 64259 h 75868"/>
                  <a:gd name="connsiteX1" fmla="*/ 1268 w 5008"/>
                  <a:gd name="connsiteY1" fmla="*/ 72714 h 75868"/>
                  <a:gd name="connsiteX2" fmla="*/ 2182 w 5008"/>
                  <a:gd name="connsiteY2" fmla="*/ 75720 h 75868"/>
                  <a:gd name="connsiteX3" fmla="*/ 4087 w 5008"/>
                  <a:gd name="connsiteY3" fmla="*/ 72338 h 75868"/>
                  <a:gd name="connsiteX4" fmla="*/ 3249 w 5008"/>
                  <a:gd name="connsiteY4" fmla="*/ 54488 h 75868"/>
                  <a:gd name="connsiteX5" fmla="*/ 3173 w 5008"/>
                  <a:gd name="connsiteY5" fmla="*/ 47442 h 75868"/>
                  <a:gd name="connsiteX6" fmla="*/ 3554 w 5008"/>
                  <a:gd name="connsiteY6" fmla="*/ 35699 h 75868"/>
                  <a:gd name="connsiteX7" fmla="*/ 3554 w 5008"/>
                  <a:gd name="connsiteY7" fmla="*/ 31847 h 75868"/>
                  <a:gd name="connsiteX8" fmla="*/ 4925 w 5008"/>
                  <a:gd name="connsiteY8" fmla="*/ 11367 h 75868"/>
                  <a:gd name="connsiteX9" fmla="*/ 4316 w 5008"/>
                  <a:gd name="connsiteY9" fmla="*/ 6764 h 75868"/>
                  <a:gd name="connsiteX10" fmla="*/ 2258 w 5008"/>
                  <a:gd name="connsiteY10" fmla="*/ 0 h 75868"/>
                  <a:gd name="connsiteX11" fmla="*/ 582 w 5008"/>
                  <a:gd name="connsiteY11" fmla="*/ 18131 h 75868"/>
                  <a:gd name="connsiteX12" fmla="*/ 125 w 5008"/>
                  <a:gd name="connsiteY12" fmla="*/ 64259 h 7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08" h="75868">
                    <a:moveTo>
                      <a:pt x="48" y="64259"/>
                    </a:moveTo>
                    <a:cubicBezTo>
                      <a:pt x="-180" y="68204"/>
                      <a:pt x="429" y="70459"/>
                      <a:pt x="1268" y="72714"/>
                    </a:cubicBezTo>
                    <a:cubicBezTo>
                      <a:pt x="1801" y="73465"/>
                      <a:pt x="1877" y="74968"/>
                      <a:pt x="2182" y="75720"/>
                    </a:cubicBezTo>
                    <a:cubicBezTo>
                      <a:pt x="3020" y="76377"/>
                      <a:pt x="3858" y="74780"/>
                      <a:pt x="4087" y="72338"/>
                    </a:cubicBezTo>
                    <a:cubicBezTo>
                      <a:pt x="4239" y="66044"/>
                      <a:pt x="4468" y="60595"/>
                      <a:pt x="3249" y="54488"/>
                    </a:cubicBezTo>
                    <a:cubicBezTo>
                      <a:pt x="2639" y="52234"/>
                      <a:pt x="2334" y="49885"/>
                      <a:pt x="3173" y="47442"/>
                    </a:cubicBezTo>
                    <a:cubicBezTo>
                      <a:pt x="3935" y="43403"/>
                      <a:pt x="4468" y="39457"/>
                      <a:pt x="3554" y="35699"/>
                    </a:cubicBezTo>
                    <a:cubicBezTo>
                      <a:pt x="3249" y="34196"/>
                      <a:pt x="3249" y="31847"/>
                      <a:pt x="3554" y="31847"/>
                    </a:cubicBezTo>
                    <a:cubicBezTo>
                      <a:pt x="5687" y="25365"/>
                      <a:pt x="3020" y="17098"/>
                      <a:pt x="4925" y="11367"/>
                    </a:cubicBezTo>
                    <a:cubicBezTo>
                      <a:pt x="5230" y="10522"/>
                      <a:pt x="4620" y="8267"/>
                      <a:pt x="4316" y="6764"/>
                    </a:cubicBezTo>
                    <a:cubicBezTo>
                      <a:pt x="3706" y="3758"/>
                      <a:pt x="2868" y="2255"/>
                      <a:pt x="2258" y="0"/>
                    </a:cubicBezTo>
                    <a:cubicBezTo>
                      <a:pt x="963" y="5637"/>
                      <a:pt x="506" y="11931"/>
                      <a:pt x="582" y="18131"/>
                    </a:cubicBezTo>
                    <a:cubicBezTo>
                      <a:pt x="810" y="33726"/>
                      <a:pt x="1039" y="49321"/>
                      <a:pt x="125" y="64259"/>
                    </a:cubicBezTo>
                  </a:path>
                </a:pathLst>
              </a:custGeom>
              <a:solidFill>
                <a:srgbClr val="000000"/>
              </a:solidFill>
              <a:ln w="0"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9EAC7749-3286-507F-C817-B347A7324865}"/>
                  </a:ext>
                </a:extLst>
              </p:cNvPr>
              <p:cNvSpPr/>
              <p:nvPr/>
            </p:nvSpPr>
            <p:spPr>
              <a:xfrm>
                <a:off x="2664359" y="6078209"/>
                <a:ext cx="609" cy="2254"/>
              </a:xfrm>
              <a:custGeom>
                <a:avLst/>
                <a:gdLst>
                  <a:gd name="connsiteX0" fmla="*/ 610 w 609"/>
                  <a:gd name="connsiteY0" fmla="*/ 0 h 2254"/>
                  <a:gd name="connsiteX1" fmla="*/ 0 w 609"/>
                  <a:gd name="connsiteY1" fmla="*/ 658 h 2254"/>
                  <a:gd name="connsiteX2" fmla="*/ 229 w 609"/>
                  <a:gd name="connsiteY2" fmla="*/ 2255 h 2254"/>
                  <a:gd name="connsiteX3" fmla="*/ 533 w 609"/>
                  <a:gd name="connsiteY3" fmla="*/ 1597 h 2254"/>
                  <a:gd name="connsiteX4" fmla="*/ 533 w 609"/>
                  <a:gd name="connsiteY4" fmla="*/ 0 h 2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 h="2254">
                    <a:moveTo>
                      <a:pt x="610" y="0"/>
                    </a:moveTo>
                    <a:cubicBezTo>
                      <a:pt x="610" y="0"/>
                      <a:pt x="305" y="752"/>
                      <a:pt x="0" y="658"/>
                    </a:cubicBezTo>
                    <a:cubicBezTo>
                      <a:pt x="0" y="658"/>
                      <a:pt x="229" y="1503"/>
                      <a:pt x="229" y="2255"/>
                    </a:cubicBezTo>
                    <a:cubicBezTo>
                      <a:pt x="229" y="1503"/>
                      <a:pt x="533" y="1597"/>
                      <a:pt x="533" y="1597"/>
                    </a:cubicBezTo>
                    <a:lnTo>
                      <a:pt x="533" y="0"/>
                    </a:lnTo>
                    <a:close/>
                  </a:path>
                </a:pathLst>
              </a:custGeom>
              <a:solidFill>
                <a:srgbClr val="000000"/>
              </a:solidFill>
              <a:ln w="0"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2B23AC83-61F2-926F-2B0E-C4ABB85830C7}"/>
                  </a:ext>
                </a:extLst>
              </p:cNvPr>
              <p:cNvSpPr/>
              <p:nvPr/>
            </p:nvSpPr>
            <p:spPr>
              <a:xfrm>
                <a:off x="2659253" y="6105078"/>
                <a:ext cx="777" cy="6951"/>
              </a:xfrm>
              <a:custGeom>
                <a:avLst/>
                <a:gdLst>
                  <a:gd name="connsiteX0" fmla="*/ 381 w 777"/>
                  <a:gd name="connsiteY0" fmla="*/ 6200 h 6951"/>
                  <a:gd name="connsiteX1" fmla="*/ 762 w 777"/>
                  <a:gd name="connsiteY1" fmla="*/ 3946 h 6951"/>
                  <a:gd name="connsiteX2" fmla="*/ 762 w 777"/>
                  <a:gd name="connsiteY2" fmla="*/ 1597 h 6951"/>
                  <a:gd name="connsiteX3" fmla="*/ 610 w 777"/>
                  <a:gd name="connsiteY3" fmla="*/ 0 h 6951"/>
                  <a:gd name="connsiteX4" fmla="*/ 0 w 777"/>
                  <a:gd name="connsiteY4" fmla="*/ 1409 h 6951"/>
                  <a:gd name="connsiteX5" fmla="*/ 76 w 777"/>
                  <a:gd name="connsiteY5" fmla="*/ 6952 h 6951"/>
                  <a:gd name="connsiteX6" fmla="*/ 381 w 777"/>
                  <a:gd name="connsiteY6" fmla="*/ 6200 h 6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7" h="6951">
                    <a:moveTo>
                      <a:pt x="381" y="6200"/>
                    </a:moveTo>
                    <a:cubicBezTo>
                      <a:pt x="381" y="5449"/>
                      <a:pt x="686" y="4697"/>
                      <a:pt x="762" y="3946"/>
                    </a:cubicBezTo>
                    <a:lnTo>
                      <a:pt x="762" y="1597"/>
                    </a:lnTo>
                    <a:cubicBezTo>
                      <a:pt x="838" y="845"/>
                      <a:pt x="610" y="752"/>
                      <a:pt x="610" y="0"/>
                    </a:cubicBezTo>
                    <a:lnTo>
                      <a:pt x="0" y="1409"/>
                    </a:lnTo>
                    <a:cubicBezTo>
                      <a:pt x="0" y="2912"/>
                      <a:pt x="152" y="5355"/>
                      <a:pt x="76" y="6952"/>
                    </a:cubicBezTo>
                    <a:cubicBezTo>
                      <a:pt x="76" y="6200"/>
                      <a:pt x="381" y="6200"/>
                      <a:pt x="381" y="6200"/>
                    </a:cubicBezTo>
                  </a:path>
                </a:pathLst>
              </a:custGeom>
              <a:solidFill>
                <a:srgbClr val="000000"/>
              </a:solidFill>
              <a:ln w="0"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55DF0F1F-9B8C-9C5D-50D4-F2463549B361}"/>
                  </a:ext>
                </a:extLst>
              </p:cNvPr>
              <p:cNvSpPr/>
              <p:nvPr/>
            </p:nvSpPr>
            <p:spPr>
              <a:xfrm>
                <a:off x="2656739" y="6118700"/>
                <a:ext cx="1828" cy="6106"/>
              </a:xfrm>
              <a:custGeom>
                <a:avLst/>
                <a:gdLst>
                  <a:gd name="connsiteX0" fmla="*/ 1753 w 1828"/>
                  <a:gd name="connsiteY0" fmla="*/ 2443 h 6106"/>
                  <a:gd name="connsiteX1" fmla="*/ 1524 w 1828"/>
                  <a:gd name="connsiteY1" fmla="*/ 0 h 6106"/>
                  <a:gd name="connsiteX2" fmla="*/ 610 w 1828"/>
                  <a:gd name="connsiteY2" fmla="*/ 1315 h 6106"/>
                  <a:gd name="connsiteX3" fmla="*/ 0 w 1828"/>
                  <a:gd name="connsiteY3" fmla="*/ 4415 h 6106"/>
                  <a:gd name="connsiteX4" fmla="*/ 533 w 1828"/>
                  <a:gd name="connsiteY4" fmla="*/ 6106 h 6106"/>
                  <a:gd name="connsiteX5" fmla="*/ 1143 w 1828"/>
                  <a:gd name="connsiteY5" fmla="*/ 5449 h 6106"/>
                  <a:gd name="connsiteX6" fmla="*/ 1829 w 1828"/>
                  <a:gd name="connsiteY6" fmla="*/ 2443 h 6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8" h="6106">
                    <a:moveTo>
                      <a:pt x="1753" y="2443"/>
                    </a:moveTo>
                    <a:cubicBezTo>
                      <a:pt x="1753" y="1691"/>
                      <a:pt x="1524" y="846"/>
                      <a:pt x="1524" y="0"/>
                    </a:cubicBezTo>
                    <a:cubicBezTo>
                      <a:pt x="1219" y="0"/>
                      <a:pt x="914" y="658"/>
                      <a:pt x="610" y="1315"/>
                    </a:cubicBezTo>
                    <a:lnTo>
                      <a:pt x="0" y="4415"/>
                    </a:lnTo>
                    <a:cubicBezTo>
                      <a:pt x="229" y="5261"/>
                      <a:pt x="229" y="6012"/>
                      <a:pt x="533" y="6106"/>
                    </a:cubicBezTo>
                    <a:cubicBezTo>
                      <a:pt x="533" y="6106"/>
                      <a:pt x="838" y="6106"/>
                      <a:pt x="1143" y="5449"/>
                    </a:cubicBezTo>
                    <a:cubicBezTo>
                      <a:pt x="1448" y="4791"/>
                      <a:pt x="1753" y="4040"/>
                      <a:pt x="1829" y="2443"/>
                    </a:cubicBezTo>
                  </a:path>
                </a:pathLst>
              </a:custGeom>
              <a:solidFill>
                <a:srgbClr val="000000"/>
              </a:solidFill>
              <a:ln w="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424FDF8C-98D9-A2CA-D359-F163116D8521}"/>
                  </a:ext>
                </a:extLst>
              </p:cNvPr>
              <p:cNvSpPr/>
              <p:nvPr/>
            </p:nvSpPr>
            <p:spPr>
              <a:xfrm>
                <a:off x="2688514" y="6122833"/>
                <a:ext cx="3990" cy="32223"/>
              </a:xfrm>
              <a:custGeom>
                <a:avLst/>
                <a:gdLst>
                  <a:gd name="connsiteX0" fmla="*/ 1143 w 3990"/>
                  <a:gd name="connsiteY0" fmla="*/ 32223 h 32223"/>
                  <a:gd name="connsiteX1" fmla="*/ 2515 w 3990"/>
                  <a:gd name="connsiteY1" fmla="*/ 29687 h 32223"/>
                  <a:gd name="connsiteX2" fmla="*/ 3886 w 3990"/>
                  <a:gd name="connsiteY2" fmla="*/ 9207 h 32223"/>
                  <a:gd name="connsiteX3" fmla="*/ 2362 w 3990"/>
                  <a:gd name="connsiteY3" fmla="*/ 0 h 32223"/>
                  <a:gd name="connsiteX4" fmla="*/ 0 w 3990"/>
                  <a:gd name="connsiteY4" fmla="*/ 28371 h 32223"/>
                  <a:gd name="connsiteX5" fmla="*/ 1143 w 3990"/>
                  <a:gd name="connsiteY5" fmla="*/ 32129 h 32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9" h="32223">
                    <a:moveTo>
                      <a:pt x="1143" y="32223"/>
                    </a:moveTo>
                    <a:cubicBezTo>
                      <a:pt x="1143" y="32223"/>
                      <a:pt x="2515" y="30532"/>
                      <a:pt x="2515" y="29687"/>
                    </a:cubicBezTo>
                    <a:cubicBezTo>
                      <a:pt x="2972" y="22641"/>
                      <a:pt x="3124" y="15595"/>
                      <a:pt x="3886" y="9207"/>
                    </a:cubicBezTo>
                    <a:cubicBezTo>
                      <a:pt x="4343" y="4509"/>
                      <a:pt x="3200" y="2255"/>
                      <a:pt x="2362" y="0"/>
                    </a:cubicBezTo>
                    <a:cubicBezTo>
                      <a:pt x="838" y="8737"/>
                      <a:pt x="1829" y="18789"/>
                      <a:pt x="0" y="28371"/>
                    </a:cubicBezTo>
                    <a:cubicBezTo>
                      <a:pt x="0" y="28371"/>
                      <a:pt x="610" y="31378"/>
                      <a:pt x="1143" y="32129"/>
                    </a:cubicBezTo>
                  </a:path>
                </a:pathLst>
              </a:custGeom>
              <a:solidFill>
                <a:srgbClr val="000000"/>
              </a:solidFill>
              <a:ln w="0" cap="flat">
                <a:noFill/>
                <a:prstDash val="solid"/>
                <a:miter/>
              </a:ln>
            </p:spPr>
            <p:txBody>
              <a:bodyPr rtlCol="0" anchor="ctr"/>
              <a:lstStyle/>
              <a:p>
                <a:endParaRPr lang="en-US"/>
              </a:p>
            </p:txBody>
          </p:sp>
        </p:grpSp>
      </p:grpSp>
      <p:sp>
        <p:nvSpPr>
          <p:cNvPr id="21" name="Freeform 20">
            <a:extLst>
              <a:ext uri="{FF2B5EF4-FFF2-40B4-BE49-F238E27FC236}">
                <a16:creationId xmlns:a16="http://schemas.microsoft.com/office/drawing/2014/main" id="{AE3A21A3-070B-5B29-2096-03C93FC019EC}"/>
              </a:ext>
            </a:extLst>
          </p:cNvPr>
          <p:cNvSpPr/>
          <p:nvPr/>
        </p:nvSpPr>
        <p:spPr>
          <a:xfrm rot="16200000" flipH="1">
            <a:off x="7068663" y="3157266"/>
            <a:ext cx="2232000" cy="57600"/>
          </a:xfrm>
          <a:custGeom>
            <a:avLst/>
            <a:gdLst>
              <a:gd name="connsiteX0" fmla="*/ 2928358 w 3290085"/>
              <a:gd name="connsiteY0" fmla="*/ 7039 h 30833"/>
              <a:gd name="connsiteX1" fmla="*/ 2929692 w 3290085"/>
              <a:gd name="connsiteY1" fmla="*/ 7580 h 30833"/>
              <a:gd name="connsiteX2" fmla="*/ 2931368 w 3290085"/>
              <a:gd name="connsiteY2" fmla="*/ 7147 h 30833"/>
              <a:gd name="connsiteX3" fmla="*/ 2931368 w 3290085"/>
              <a:gd name="connsiteY3" fmla="*/ 7039 h 30833"/>
              <a:gd name="connsiteX4" fmla="*/ 2928358 w 3290085"/>
              <a:gd name="connsiteY4" fmla="*/ 7039 h 30833"/>
              <a:gd name="connsiteX5" fmla="*/ 2631346 w 3290085"/>
              <a:gd name="connsiteY5" fmla="*/ 7147 h 30833"/>
              <a:gd name="connsiteX6" fmla="*/ 2642698 w 3290085"/>
              <a:gd name="connsiteY6" fmla="*/ 7689 h 30833"/>
              <a:gd name="connsiteX7" fmla="*/ 2688743 w 3290085"/>
              <a:gd name="connsiteY7" fmla="*/ 7800 h 30833"/>
              <a:gd name="connsiteX8" fmla="*/ 2689016 w 3290085"/>
              <a:gd name="connsiteY8" fmla="*/ 6714 h 30833"/>
              <a:gd name="connsiteX9" fmla="*/ 2636844 w 3290085"/>
              <a:gd name="connsiteY9" fmla="*/ 6714 h 30833"/>
              <a:gd name="connsiteX10" fmla="*/ 2457196 w 3290085"/>
              <a:gd name="connsiteY10" fmla="*/ 7039 h 30833"/>
              <a:gd name="connsiteX11" fmla="*/ 2458530 w 3290085"/>
              <a:gd name="connsiteY11" fmla="*/ 7580 h 30833"/>
              <a:gd name="connsiteX12" fmla="*/ 2460206 w 3290085"/>
              <a:gd name="connsiteY12" fmla="*/ 7147 h 30833"/>
              <a:gd name="connsiteX13" fmla="*/ 2460206 w 3290085"/>
              <a:gd name="connsiteY13" fmla="*/ 7039 h 30833"/>
              <a:gd name="connsiteX14" fmla="*/ 2457196 w 3290085"/>
              <a:gd name="connsiteY14" fmla="*/ 7039 h 30833"/>
              <a:gd name="connsiteX15" fmla="*/ 1982192 w 3290085"/>
              <a:gd name="connsiteY15" fmla="*/ 7147 h 30833"/>
              <a:gd name="connsiteX16" fmla="*/ 1987339 w 3290085"/>
              <a:gd name="connsiteY16" fmla="*/ 7393 h 30833"/>
              <a:gd name="connsiteX17" fmla="*/ 1987505 w 3290085"/>
              <a:gd name="connsiteY17" fmla="*/ 6729 h 30833"/>
              <a:gd name="connsiteX18" fmla="*/ 1808042 w 3290085"/>
              <a:gd name="connsiteY18" fmla="*/ 7039 h 30833"/>
              <a:gd name="connsiteX19" fmla="*/ 1809376 w 3290085"/>
              <a:gd name="connsiteY19" fmla="*/ 7580 h 30833"/>
              <a:gd name="connsiteX20" fmla="*/ 1811052 w 3290085"/>
              <a:gd name="connsiteY20" fmla="*/ 7147 h 30833"/>
              <a:gd name="connsiteX21" fmla="*/ 1811052 w 3290085"/>
              <a:gd name="connsiteY21" fmla="*/ 7039 h 30833"/>
              <a:gd name="connsiteX22" fmla="*/ 1808042 w 3290085"/>
              <a:gd name="connsiteY22" fmla="*/ 7039 h 30833"/>
              <a:gd name="connsiteX23" fmla="*/ 1420290 w 3290085"/>
              <a:gd name="connsiteY23" fmla="*/ 7147 h 30833"/>
              <a:gd name="connsiteX24" fmla="*/ 1431642 w 3290085"/>
              <a:gd name="connsiteY24" fmla="*/ 7689 h 30833"/>
              <a:gd name="connsiteX25" fmla="*/ 1521794 w 3290085"/>
              <a:gd name="connsiteY25" fmla="*/ 7906 h 30833"/>
              <a:gd name="connsiteX26" fmla="*/ 1549646 w 3290085"/>
              <a:gd name="connsiteY26" fmla="*/ 8122 h 30833"/>
              <a:gd name="connsiteX27" fmla="*/ 1565775 w 3290085"/>
              <a:gd name="connsiteY27" fmla="*/ 7147 h 30833"/>
              <a:gd name="connsiteX28" fmla="*/ 1568540 w 3290085"/>
              <a:gd name="connsiteY28" fmla="*/ 7352 h 30833"/>
              <a:gd name="connsiteX29" fmla="*/ 1568753 w 3290085"/>
              <a:gd name="connsiteY29" fmla="*/ 6503 h 30833"/>
              <a:gd name="connsiteX30" fmla="*/ 1565775 w 3290085"/>
              <a:gd name="connsiteY30" fmla="*/ 7147 h 30833"/>
              <a:gd name="connsiteX31" fmla="*/ 1541959 w 3290085"/>
              <a:gd name="connsiteY31" fmla="*/ 6714 h 30833"/>
              <a:gd name="connsiteX32" fmla="*/ 1425788 w 3290085"/>
              <a:gd name="connsiteY32" fmla="*/ 6714 h 30833"/>
              <a:gd name="connsiteX33" fmla="*/ 1246140 w 3290085"/>
              <a:gd name="connsiteY33" fmla="*/ 7039 h 30833"/>
              <a:gd name="connsiteX34" fmla="*/ 1247474 w 3290085"/>
              <a:gd name="connsiteY34" fmla="*/ 7580 h 30833"/>
              <a:gd name="connsiteX35" fmla="*/ 1249150 w 3290085"/>
              <a:gd name="connsiteY35" fmla="*/ 7147 h 30833"/>
              <a:gd name="connsiteX36" fmla="*/ 1249150 w 3290085"/>
              <a:gd name="connsiteY36" fmla="*/ 7039 h 30833"/>
              <a:gd name="connsiteX37" fmla="*/ 1246140 w 3290085"/>
              <a:gd name="connsiteY37" fmla="*/ 7039 h 30833"/>
              <a:gd name="connsiteX38" fmla="*/ 928190 w 3290085"/>
              <a:gd name="connsiteY38" fmla="*/ 7147 h 30833"/>
              <a:gd name="connsiteX39" fmla="*/ 939542 w 3290085"/>
              <a:gd name="connsiteY39" fmla="*/ 7689 h 30833"/>
              <a:gd name="connsiteX40" fmla="*/ 1006513 w 3290085"/>
              <a:gd name="connsiteY40" fmla="*/ 7850 h 30833"/>
              <a:gd name="connsiteX41" fmla="*/ 1006798 w 3290085"/>
              <a:gd name="connsiteY41" fmla="*/ 6714 h 30833"/>
              <a:gd name="connsiteX42" fmla="*/ 933688 w 3290085"/>
              <a:gd name="connsiteY42" fmla="*/ 6714 h 30833"/>
              <a:gd name="connsiteX43" fmla="*/ 754040 w 3290085"/>
              <a:gd name="connsiteY43" fmla="*/ 7039 h 30833"/>
              <a:gd name="connsiteX44" fmla="*/ 755374 w 3290085"/>
              <a:gd name="connsiteY44" fmla="*/ 7580 h 30833"/>
              <a:gd name="connsiteX45" fmla="*/ 757050 w 3290085"/>
              <a:gd name="connsiteY45" fmla="*/ 7147 h 30833"/>
              <a:gd name="connsiteX46" fmla="*/ 757050 w 3290085"/>
              <a:gd name="connsiteY46" fmla="*/ 7039 h 30833"/>
              <a:gd name="connsiteX47" fmla="*/ 754040 w 3290085"/>
              <a:gd name="connsiteY47" fmla="*/ 7039 h 30833"/>
              <a:gd name="connsiteX48" fmla="*/ 449114 w 3290085"/>
              <a:gd name="connsiteY48" fmla="*/ 7147 h 30833"/>
              <a:gd name="connsiteX49" fmla="*/ 460466 w 3290085"/>
              <a:gd name="connsiteY49" fmla="*/ 7689 h 30833"/>
              <a:gd name="connsiteX50" fmla="*/ 514421 w 3290085"/>
              <a:gd name="connsiteY50" fmla="*/ 7819 h 30833"/>
              <a:gd name="connsiteX51" fmla="*/ 514698 w 3290085"/>
              <a:gd name="connsiteY51" fmla="*/ 6714 h 30833"/>
              <a:gd name="connsiteX52" fmla="*/ 454612 w 3290085"/>
              <a:gd name="connsiteY52" fmla="*/ 6714 h 30833"/>
              <a:gd name="connsiteX53" fmla="*/ 274964 w 3290085"/>
              <a:gd name="connsiteY53" fmla="*/ 7039 h 30833"/>
              <a:gd name="connsiteX54" fmla="*/ 276298 w 3290085"/>
              <a:gd name="connsiteY54" fmla="*/ 7580 h 30833"/>
              <a:gd name="connsiteX55" fmla="*/ 277974 w 3290085"/>
              <a:gd name="connsiteY55" fmla="*/ 7147 h 30833"/>
              <a:gd name="connsiteX56" fmla="*/ 277974 w 3290085"/>
              <a:gd name="connsiteY56" fmla="*/ 7039 h 30833"/>
              <a:gd name="connsiteX57" fmla="*/ 274964 w 3290085"/>
              <a:gd name="connsiteY57" fmla="*/ 7039 h 30833"/>
              <a:gd name="connsiteX58" fmla="*/ 7633 w 3290085"/>
              <a:gd name="connsiteY58" fmla="*/ 19931 h 30833"/>
              <a:gd name="connsiteX59" fmla="*/ 24889 w 3290085"/>
              <a:gd name="connsiteY59" fmla="*/ 17006 h 30833"/>
              <a:gd name="connsiteX60" fmla="*/ 37503 w 3290085"/>
              <a:gd name="connsiteY60" fmla="*/ 15489 h 30833"/>
              <a:gd name="connsiteX61" fmla="*/ 43670 w 3290085"/>
              <a:gd name="connsiteY61" fmla="*/ 13322 h 30833"/>
              <a:gd name="connsiteX62" fmla="*/ 34001 w 3290085"/>
              <a:gd name="connsiteY62" fmla="*/ 12347 h 30833"/>
              <a:gd name="connsiteX63" fmla="*/ 21209 w 3290085"/>
              <a:gd name="connsiteY63" fmla="*/ 12022 h 30833"/>
              <a:gd name="connsiteX64" fmla="*/ 19512 w 3290085"/>
              <a:gd name="connsiteY64" fmla="*/ 10939 h 30833"/>
              <a:gd name="connsiteX65" fmla="*/ 29010 w 3290085"/>
              <a:gd name="connsiteY65" fmla="*/ 10181 h 30833"/>
              <a:gd name="connsiteX66" fmla="*/ 35214 w 3290085"/>
              <a:gd name="connsiteY66" fmla="*/ 8339 h 30833"/>
              <a:gd name="connsiteX67" fmla="*/ 36355 w 3290085"/>
              <a:gd name="connsiteY67" fmla="*/ 3789 h 30833"/>
              <a:gd name="connsiteX68" fmla="*/ 56769 w 3290085"/>
              <a:gd name="connsiteY68" fmla="*/ 539 h 30833"/>
              <a:gd name="connsiteX69" fmla="*/ 79052 w 3290085"/>
              <a:gd name="connsiteY69" fmla="*/ 105 h 30833"/>
              <a:gd name="connsiteX70" fmla="*/ 142857 w 3290085"/>
              <a:gd name="connsiteY70" fmla="*/ 105 h 30833"/>
              <a:gd name="connsiteX71" fmla="*/ 189127 w 3290085"/>
              <a:gd name="connsiteY71" fmla="*/ 214 h 30833"/>
              <a:gd name="connsiteX72" fmla="*/ 236987 w 3290085"/>
              <a:gd name="connsiteY72" fmla="*/ 322 h 30833"/>
              <a:gd name="connsiteX73" fmla="*/ 258450 w 3290085"/>
              <a:gd name="connsiteY73" fmla="*/ 755 h 30833"/>
              <a:gd name="connsiteX74" fmla="*/ 261181 w 3290085"/>
              <a:gd name="connsiteY74" fmla="*/ 755 h 30833"/>
              <a:gd name="connsiteX75" fmla="*/ 309562 w 3290085"/>
              <a:gd name="connsiteY75" fmla="*/ 322 h 30833"/>
              <a:gd name="connsiteX76" fmla="*/ 367826 w 3290085"/>
              <a:gd name="connsiteY76" fmla="*/ 539 h 30833"/>
              <a:gd name="connsiteX77" fmla="*/ 400441 w 3290085"/>
              <a:gd name="connsiteY77" fmla="*/ 755 h 30833"/>
              <a:gd name="connsiteX78" fmla="*/ 494992 w 3290085"/>
              <a:gd name="connsiteY78" fmla="*/ 430 h 30833"/>
              <a:gd name="connsiteX79" fmla="*/ 541442 w 3290085"/>
              <a:gd name="connsiteY79" fmla="*/ 430 h 30833"/>
              <a:gd name="connsiteX80" fmla="*/ 558128 w 3290085"/>
              <a:gd name="connsiteY80" fmla="*/ 105 h 30833"/>
              <a:gd name="connsiteX81" fmla="*/ 621933 w 3290085"/>
              <a:gd name="connsiteY81" fmla="*/ 105 h 30833"/>
              <a:gd name="connsiteX82" fmla="*/ 668203 w 3290085"/>
              <a:gd name="connsiteY82" fmla="*/ 214 h 30833"/>
              <a:gd name="connsiteX83" fmla="*/ 716063 w 3290085"/>
              <a:gd name="connsiteY83" fmla="*/ 322 h 30833"/>
              <a:gd name="connsiteX84" fmla="*/ 737526 w 3290085"/>
              <a:gd name="connsiteY84" fmla="*/ 755 h 30833"/>
              <a:gd name="connsiteX85" fmla="*/ 740257 w 3290085"/>
              <a:gd name="connsiteY85" fmla="*/ 755 h 30833"/>
              <a:gd name="connsiteX86" fmla="*/ 788638 w 3290085"/>
              <a:gd name="connsiteY86" fmla="*/ 322 h 30833"/>
              <a:gd name="connsiteX87" fmla="*/ 846902 w 3290085"/>
              <a:gd name="connsiteY87" fmla="*/ 539 h 30833"/>
              <a:gd name="connsiteX88" fmla="*/ 879517 w 3290085"/>
              <a:gd name="connsiteY88" fmla="*/ 755 h 30833"/>
              <a:gd name="connsiteX89" fmla="*/ 974068 w 3290085"/>
              <a:gd name="connsiteY89" fmla="*/ 430 h 30833"/>
              <a:gd name="connsiteX90" fmla="*/ 1033542 w 3290085"/>
              <a:gd name="connsiteY90" fmla="*/ 430 h 30833"/>
              <a:gd name="connsiteX91" fmla="*/ 1050228 w 3290085"/>
              <a:gd name="connsiteY91" fmla="*/ 105 h 30833"/>
              <a:gd name="connsiteX92" fmla="*/ 1114033 w 3290085"/>
              <a:gd name="connsiteY92" fmla="*/ 105 h 30833"/>
              <a:gd name="connsiteX93" fmla="*/ 1160303 w 3290085"/>
              <a:gd name="connsiteY93" fmla="*/ 214 h 30833"/>
              <a:gd name="connsiteX94" fmla="*/ 1208163 w 3290085"/>
              <a:gd name="connsiteY94" fmla="*/ 322 h 30833"/>
              <a:gd name="connsiteX95" fmla="*/ 1229626 w 3290085"/>
              <a:gd name="connsiteY95" fmla="*/ 755 h 30833"/>
              <a:gd name="connsiteX96" fmla="*/ 1232357 w 3290085"/>
              <a:gd name="connsiteY96" fmla="*/ 755 h 30833"/>
              <a:gd name="connsiteX97" fmla="*/ 1280738 w 3290085"/>
              <a:gd name="connsiteY97" fmla="*/ 322 h 30833"/>
              <a:gd name="connsiteX98" fmla="*/ 1339002 w 3290085"/>
              <a:gd name="connsiteY98" fmla="*/ 539 h 30833"/>
              <a:gd name="connsiteX99" fmla="*/ 1371617 w 3290085"/>
              <a:gd name="connsiteY99" fmla="*/ 755 h 30833"/>
              <a:gd name="connsiteX100" fmla="*/ 1466168 w 3290085"/>
              <a:gd name="connsiteY100" fmla="*/ 430 h 30833"/>
              <a:gd name="connsiteX101" fmla="*/ 1539463 w 3290085"/>
              <a:gd name="connsiteY101" fmla="*/ 430 h 30833"/>
              <a:gd name="connsiteX102" fmla="*/ 1568021 w 3290085"/>
              <a:gd name="connsiteY102" fmla="*/ 2489 h 30833"/>
              <a:gd name="connsiteX103" fmla="*/ 1569394 w 3290085"/>
              <a:gd name="connsiteY103" fmla="*/ 3946 h 30833"/>
              <a:gd name="connsiteX104" fmla="*/ 1569433 w 3290085"/>
              <a:gd name="connsiteY104" fmla="*/ 3789 h 30833"/>
              <a:gd name="connsiteX105" fmla="*/ 1589847 w 3290085"/>
              <a:gd name="connsiteY105" fmla="*/ 539 h 30833"/>
              <a:gd name="connsiteX106" fmla="*/ 1612130 w 3290085"/>
              <a:gd name="connsiteY106" fmla="*/ 105 h 30833"/>
              <a:gd name="connsiteX107" fmla="*/ 1675935 w 3290085"/>
              <a:gd name="connsiteY107" fmla="*/ 105 h 30833"/>
              <a:gd name="connsiteX108" fmla="*/ 1722205 w 3290085"/>
              <a:gd name="connsiteY108" fmla="*/ 214 h 30833"/>
              <a:gd name="connsiteX109" fmla="*/ 1770065 w 3290085"/>
              <a:gd name="connsiteY109" fmla="*/ 322 h 30833"/>
              <a:gd name="connsiteX110" fmla="*/ 1791528 w 3290085"/>
              <a:gd name="connsiteY110" fmla="*/ 755 h 30833"/>
              <a:gd name="connsiteX111" fmla="*/ 1794259 w 3290085"/>
              <a:gd name="connsiteY111" fmla="*/ 755 h 30833"/>
              <a:gd name="connsiteX112" fmla="*/ 1842640 w 3290085"/>
              <a:gd name="connsiteY112" fmla="*/ 322 h 30833"/>
              <a:gd name="connsiteX113" fmla="*/ 1900904 w 3290085"/>
              <a:gd name="connsiteY113" fmla="*/ 539 h 30833"/>
              <a:gd name="connsiteX114" fmla="*/ 1933519 w 3290085"/>
              <a:gd name="connsiteY114" fmla="*/ 755 h 30833"/>
              <a:gd name="connsiteX115" fmla="*/ 2011291 w 3290085"/>
              <a:gd name="connsiteY115" fmla="*/ 488 h 30833"/>
              <a:gd name="connsiteX116" fmla="*/ 2030939 w 3290085"/>
              <a:gd name="connsiteY116" fmla="*/ 105 h 30833"/>
              <a:gd name="connsiteX117" fmla="*/ 2094744 w 3290085"/>
              <a:gd name="connsiteY117" fmla="*/ 105 h 30833"/>
              <a:gd name="connsiteX118" fmla="*/ 2141014 w 3290085"/>
              <a:gd name="connsiteY118" fmla="*/ 214 h 30833"/>
              <a:gd name="connsiteX119" fmla="*/ 2188874 w 3290085"/>
              <a:gd name="connsiteY119" fmla="*/ 322 h 30833"/>
              <a:gd name="connsiteX120" fmla="*/ 2210337 w 3290085"/>
              <a:gd name="connsiteY120" fmla="*/ 755 h 30833"/>
              <a:gd name="connsiteX121" fmla="*/ 2213068 w 3290085"/>
              <a:gd name="connsiteY121" fmla="*/ 755 h 30833"/>
              <a:gd name="connsiteX122" fmla="*/ 2240530 w 3290085"/>
              <a:gd name="connsiteY122" fmla="*/ 509 h 30833"/>
              <a:gd name="connsiteX123" fmla="*/ 2261284 w 3290085"/>
              <a:gd name="connsiteY123" fmla="*/ 105 h 30833"/>
              <a:gd name="connsiteX124" fmla="*/ 2325089 w 3290085"/>
              <a:gd name="connsiteY124" fmla="*/ 105 h 30833"/>
              <a:gd name="connsiteX125" fmla="*/ 2371359 w 3290085"/>
              <a:gd name="connsiteY125" fmla="*/ 214 h 30833"/>
              <a:gd name="connsiteX126" fmla="*/ 2419219 w 3290085"/>
              <a:gd name="connsiteY126" fmla="*/ 322 h 30833"/>
              <a:gd name="connsiteX127" fmla="*/ 2427820 w 3290085"/>
              <a:gd name="connsiteY127" fmla="*/ 496 h 30833"/>
              <a:gd name="connsiteX128" fmla="*/ 2446879 w 3290085"/>
              <a:gd name="connsiteY128" fmla="*/ 430 h 30833"/>
              <a:gd name="connsiteX129" fmla="*/ 2479727 w 3290085"/>
              <a:gd name="connsiteY129" fmla="*/ 430 h 30833"/>
              <a:gd name="connsiteX130" fmla="*/ 2491794 w 3290085"/>
              <a:gd name="connsiteY130" fmla="*/ 322 h 30833"/>
              <a:gd name="connsiteX131" fmla="*/ 2550058 w 3290085"/>
              <a:gd name="connsiteY131" fmla="*/ 539 h 30833"/>
              <a:gd name="connsiteX132" fmla="*/ 2582673 w 3290085"/>
              <a:gd name="connsiteY132" fmla="*/ 755 h 30833"/>
              <a:gd name="connsiteX133" fmla="*/ 2677224 w 3290085"/>
              <a:gd name="connsiteY133" fmla="*/ 430 h 30833"/>
              <a:gd name="connsiteX134" fmla="*/ 2715760 w 3290085"/>
              <a:gd name="connsiteY134" fmla="*/ 430 h 30833"/>
              <a:gd name="connsiteX135" fmla="*/ 2732446 w 3290085"/>
              <a:gd name="connsiteY135" fmla="*/ 105 h 30833"/>
              <a:gd name="connsiteX136" fmla="*/ 2796251 w 3290085"/>
              <a:gd name="connsiteY136" fmla="*/ 105 h 30833"/>
              <a:gd name="connsiteX137" fmla="*/ 2842521 w 3290085"/>
              <a:gd name="connsiteY137" fmla="*/ 214 h 30833"/>
              <a:gd name="connsiteX138" fmla="*/ 2890381 w 3290085"/>
              <a:gd name="connsiteY138" fmla="*/ 322 h 30833"/>
              <a:gd name="connsiteX139" fmla="*/ 2911844 w 3290085"/>
              <a:gd name="connsiteY139" fmla="*/ 755 h 30833"/>
              <a:gd name="connsiteX140" fmla="*/ 2914575 w 3290085"/>
              <a:gd name="connsiteY140" fmla="*/ 755 h 30833"/>
              <a:gd name="connsiteX141" fmla="*/ 2962956 w 3290085"/>
              <a:gd name="connsiteY141" fmla="*/ 322 h 30833"/>
              <a:gd name="connsiteX142" fmla="*/ 3021220 w 3290085"/>
              <a:gd name="connsiteY142" fmla="*/ 539 h 30833"/>
              <a:gd name="connsiteX143" fmla="*/ 3053835 w 3290085"/>
              <a:gd name="connsiteY143" fmla="*/ 755 h 30833"/>
              <a:gd name="connsiteX144" fmla="*/ 3148386 w 3290085"/>
              <a:gd name="connsiteY144" fmla="*/ 430 h 30833"/>
              <a:gd name="connsiteX145" fmla="*/ 3221681 w 3290085"/>
              <a:gd name="connsiteY145" fmla="*/ 430 h 30833"/>
              <a:gd name="connsiteX146" fmla="*/ 3250239 w 3290085"/>
              <a:gd name="connsiteY146" fmla="*/ 2489 h 30833"/>
              <a:gd name="connsiteX147" fmla="*/ 3253505 w 3290085"/>
              <a:gd name="connsiteY147" fmla="*/ 5955 h 30833"/>
              <a:gd name="connsiteX148" fmla="*/ 3247993 w 3290085"/>
              <a:gd name="connsiteY148" fmla="*/ 7147 h 30833"/>
              <a:gd name="connsiteX149" fmla="*/ 3224177 w 3290085"/>
              <a:gd name="connsiteY149" fmla="*/ 6714 h 30833"/>
              <a:gd name="connsiteX150" fmla="*/ 3108006 w 3290085"/>
              <a:gd name="connsiteY150" fmla="*/ 6714 h 30833"/>
              <a:gd name="connsiteX151" fmla="*/ 3102508 w 3290085"/>
              <a:gd name="connsiteY151" fmla="*/ 7147 h 30833"/>
              <a:gd name="connsiteX152" fmla="*/ 3113860 w 3290085"/>
              <a:gd name="connsiteY152" fmla="*/ 7689 h 30833"/>
              <a:gd name="connsiteX153" fmla="*/ 3204012 w 3290085"/>
              <a:gd name="connsiteY153" fmla="*/ 7906 h 30833"/>
              <a:gd name="connsiteX154" fmla="*/ 3231864 w 3290085"/>
              <a:gd name="connsiteY154" fmla="*/ 8122 h 30833"/>
              <a:gd name="connsiteX155" fmla="*/ 3247993 w 3290085"/>
              <a:gd name="connsiteY155" fmla="*/ 7147 h 30833"/>
              <a:gd name="connsiteX156" fmla="*/ 3256785 w 3290085"/>
              <a:gd name="connsiteY156" fmla="*/ 7797 h 30833"/>
              <a:gd name="connsiteX157" fmla="*/ 3261541 w 3290085"/>
              <a:gd name="connsiteY157" fmla="*/ 8664 h 30833"/>
              <a:gd name="connsiteX158" fmla="*/ 3264457 w 3290085"/>
              <a:gd name="connsiteY158" fmla="*/ 9964 h 30833"/>
              <a:gd name="connsiteX159" fmla="*/ 3279118 w 3290085"/>
              <a:gd name="connsiteY159" fmla="*/ 9964 h 30833"/>
              <a:gd name="connsiteX160" fmla="*/ 3290085 w 3290085"/>
              <a:gd name="connsiteY160" fmla="*/ 12347 h 30833"/>
              <a:gd name="connsiteX161" fmla="*/ 3290085 w 3290085"/>
              <a:gd name="connsiteY161" fmla="*/ 12781 h 30833"/>
              <a:gd name="connsiteX162" fmla="*/ 3286740 w 3290085"/>
              <a:gd name="connsiteY162" fmla="*/ 17439 h 30833"/>
              <a:gd name="connsiteX163" fmla="*/ 3282683 w 3290085"/>
              <a:gd name="connsiteY163" fmla="*/ 20148 h 30833"/>
              <a:gd name="connsiteX164" fmla="*/ 3255473 w 3290085"/>
              <a:gd name="connsiteY164" fmla="*/ 30006 h 30833"/>
              <a:gd name="connsiteX165" fmla="*/ 3244470 w 3290085"/>
              <a:gd name="connsiteY165" fmla="*/ 30765 h 30833"/>
              <a:gd name="connsiteX166" fmla="*/ 3225047 w 3290085"/>
              <a:gd name="connsiteY166" fmla="*/ 30765 h 30833"/>
              <a:gd name="connsiteX167" fmla="*/ 3143331 w 3290085"/>
              <a:gd name="connsiteY167" fmla="*/ 30656 h 30833"/>
              <a:gd name="connsiteX168" fmla="*/ 3024236 w 3290085"/>
              <a:gd name="connsiteY168" fmla="*/ 30115 h 30833"/>
              <a:gd name="connsiteX169" fmla="*/ 3012143 w 3290085"/>
              <a:gd name="connsiteY169" fmla="*/ 30115 h 30833"/>
              <a:gd name="connsiteX170" fmla="*/ 2985866 w 3290085"/>
              <a:gd name="connsiteY170" fmla="*/ 30331 h 30833"/>
              <a:gd name="connsiteX171" fmla="*/ 2905455 w 3290085"/>
              <a:gd name="connsiteY171" fmla="*/ 30331 h 30833"/>
              <a:gd name="connsiteX172" fmla="*/ 2891665 w 3290085"/>
              <a:gd name="connsiteY172" fmla="*/ 30115 h 30833"/>
              <a:gd name="connsiteX173" fmla="*/ 2784963 w 3290085"/>
              <a:gd name="connsiteY173" fmla="*/ 29770 h 30833"/>
              <a:gd name="connsiteX174" fmla="*/ 2784311 w 3290085"/>
              <a:gd name="connsiteY174" fmla="*/ 30006 h 30833"/>
              <a:gd name="connsiteX175" fmla="*/ 2773308 w 3290085"/>
              <a:gd name="connsiteY175" fmla="*/ 30765 h 30833"/>
              <a:gd name="connsiteX176" fmla="*/ 2753885 w 3290085"/>
              <a:gd name="connsiteY176" fmla="*/ 30765 h 30833"/>
              <a:gd name="connsiteX177" fmla="*/ 2672169 w 3290085"/>
              <a:gd name="connsiteY177" fmla="*/ 30656 h 30833"/>
              <a:gd name="connsiteX178" fmla="*/ 2553074 w 3290085"/>
              <a:gd name="connsiteY178" fmla="*/ 30115 h 30833"/>
              <a:gd name="connsiteX179" fmla="*/ 2552386 w 3290085"/>
              <a:gd name="connsiteY179" fmla="*/ 30115 h 30833"/>
              <a:gd name="connsiteX180" fmla="*/ 2542963 w 3290085"/>
              <a:gd name="connsiteY180" fmla="*/ 30765 h 30833"/>
              <a:gd name="connsiteX181" fmla="*/ 2523540 w 3290085"/>
              <a:gd name="connsiteY181" fmla="*/ 30765 h 30833"/>
              <a:gd name="connsiteX182" fmla="*/ 2441824 w 3290085"/>
              <a:gd name="connsiteY182" fmla="*/ 30656 h 30833"/>
              <a:gd name="connsiteX183" fmla="*/ 2322729 w 3290085"/>
              <a:gd name="connsiteY183" fmla="*/ 30115 h 30833"/>
              <a:gd name="connsiteX184" fmla="*/ 2310636 w 3290085"/>
              <a:gd name="connsiteY184" fmla="*/ 30115 h 30833"/>
              <a:gd name="connsiteX185" fmla="*/ 2284359 w 3290085"/>
              <a:gd name="connsiteY185" fmla="*/ 30331 h 30833"/>
              <a:gd name="connsiteX186" fmla="*/ 2203948 w 3290085"/>
              <a:gd name="connsiteY186" fmla="*/ 30331 h 30833"/>
              <a:gd name="connsiteX187" fmla="*/ 2190158 w 3290085"/>
              <a:gd name="connsiteY187" fmla="*/ 30115 h 30833"/>
              <a:gd name="connsiteX188" fmla="*/ 2135346 w 3290085"/>
              <a:gd name="connsiteY188" fmla="*/ 29938 h 30833"/>
              <a:gd name="connsiteX189" fmla="*/ 2135157 w 3290085"/>
              <a:gd name="connsiteY189" fmla="*/ 30006 h 30833"/>
              <a:gd name="connsiteX190" fmla="*/ 2124154 w 3290085"/>
              <a:gd name="connsiteY190" fmla="*/ 30765 h 30833"/>
              <a:gd name="connsiteX191" fmla="*/ 2104731 w 3290085"/>
              <a:gd name="connsiteY191" fmla="*/ 30765 h 30833"/>
              <a:gd name="connsiteX192" fmla="*/ 2023015 w 3290085"/>
              <a:gd name="connsiteY192" fmla="*/ 30656 h 30833"/>
              <a:gd name="connsiteX193" fmla="*/ 1903920 w 3290085"/>
              <a:gd name="connsiteY193" fmla="*/ 30115 h 30833"/>
              <a:gd name="connsiteX194" fmla="*/ 1891827 w 3290085"/>
              <a:gd name="connsiteY194" fmla="*/ 30115 h 30833"/>
              <a:gd name="connsiteX195" fmla="*/ 1865550 w 3290085"/>
              <a:gd name="connsiteY195" fmla="*/ 30331 h 30833"/>
              <a:gd name="connsiteX196" fmla="*/ 1785139 w 3290085"/>
              <a:gd name="connsiteY196" fmla="*/ 30331 h 30833"/>
              <a:gd name="connsiteX197" fmla="*/ 1771349 w 3290085"/>
              <a:gd name="connsiteY197" fmla="*/ 30115 h 30833"/>
              <a:gd name="connsiteX198" fmla="*/ 1603859 w 3290085"/>
              <a:gd name="connsiteY198" fmla="*/ 29573 h 30833"/>
              <a:gd name="connsiteX199" fmla="*/ 1576756 w 3290085"/>
              <a:gd name="connsiteY199" fmla="*/ 29681 h 30833"/>
              <a:gd name="connsiteX200" fmla="*/ 1574487 w 3290085"/>
              <a:gd name="connsiteY200" fmla="*/ 29560 h 30833"/>
              <a:gd name="connsiteX201" fmla="*/ 1573255 w 3290085"/>
              <a:gd name="connsiteY201" fmla="*/ 30006 h 30833"/>
              <a:gd name="connsiteX202" fmla="*/ 1562252 w 3290085"/>
              <a:gd name="connsiteY202" fmla="*/ 30765 h 30833"/>
              <a:gd name="connsiteX203" fmla="*/ 1542829 w 3290085"/>
              <a:gd name="connsiteY203" fmla="*/ 30765 h 30833"/>
              <a:gd name="connsiteX204" fmla="*/ 1461113 w 3290085"/>
              <a:gd name="connsiteY204" fmla="*/ 30656 h 30833"/>
              <a:gd name="connsiteX205" fmla="*/ 1342018 w 3290085"/>
              <a:gd name="connsiteY205" fmla="*/ 30115 h 30833"/>
              <a:gd name="connsiteX206" fmla="*/ 1329925 w 3290085"/>
              <a:gd name="connsiteY206" fmla="*/ 30115 h 30833"/>
              <a:gd name="connsiteX207" fmla="*/ 1303648 w 3290085"/>
              <a:gd name="connsiteY207" fmla="*/ 30331 h 30833"/>
              <a:gd name="connsiteX208" fmla="*/ 1223237 w 3290085"/>
              <a:gd name="connsiteY208" fmla="*/ 30331 h 30833"/>
              <a:gd name="connsiteX209" fmla="*/ 1209447 w 3290085"/>
              <a:gd name="connsiteY209" fmla="*/ 30115 h 30833"/>
              <a:gd name="connsiteX210" fmla="*/ 1081993 w 3290085"/>
              <a:gd name="connsiteY210" fmla="*/ 29703 h 30833"/>
              <a:gd name="connsiteX211" fmla="*/ 1081155 w 3290085"/>
              <a:gd name="connsiteY211" fmla="*/ 30006 h 30833"/>
              <a:gd name="connsiteX212" fmla="*/ 1070152 w 3290085"/>
              <a:gd name="connsiteY212" fmla="*/ 30765 h 30833"/>
              <a:gd name="connsiteX213" fmla="*/ 1050729 w 3290085"/>
              <a:gd name="connsiteY213" fmla="*/ 30765 h 30833"/>
              <a:gd name="connsiteX214" fmla="*/ 969013 w 3290085"/>
              <a:gd name="connsiteY214" fmla="*/ 30656 h 30833"/>
              <a:gd name="connsiteX215" fmla="*/ 849918 w 3290085"/>
              <a:gd name="connsiteY215" fmla="*/ 30115 h 30833"/>
              <a:gd name="connsiteX216" fmla="*/ 837825 w 3290085"/>
              <a:gd name="connsiteY216" fmla="*/ 30115 h 30833"/>
              <a:gd name="connsiteX217" fmla="*/ 811548 w 3290085"/>
              <a:gd name="connsiteY217" fmla="*/ 30331 h 30833"/>
              <a:gd name="connsiteX218" fmla="*/ 731137 w 3290085"/>
              <a:gd name="connsiteY218" fmla="*/ 30331 h 30833"/>
              <a:gd name="connsiteX219" fmla="*/ 717347 w 3290085"/>
              <a:gd name="connsiteY219" fmla="*/ 30115 h 30833"/>
              <a:gd name="connsiteX220" fmla="*/ 602801 w 3290085"/>
              <a:gd name="connsiteY220" fmla="*/ 29744 h 30833"/>
              <a:gd name="connsiteX221" fmla="*/ 602079 w 3290085"/>
              <a:gd name="connsiteY221" fmla="*/ 30006 h 30833"/>
              <a:gd name="connsiteX222" fmla="*/ 591076 w 3290085"/>
              <a:gd name="connsiteY222" fmla="*/ 30765 h 30833"/>
              <a:gd name="connsiteX223" fmla="*/ 571653 w 3290085"/>
              <a:gd name="connsiteY223" fmla="*/ 30765 h 30833"/>
              <a:gd name="connsiteX224" fmla="*/ 489937 w 3290085"/>
              <a:gd name="connsiteY224" fmla="*/ 30656 h 30833"/>
              <a:gd name="connsiteX225" fmla="*/ 370842 w 3290085"/>
              <a:gd name="connsiteY225" fmla="*/ 30115 h 30833"/>
              <a:gd name="connsiteX226" fmla="*/ 358749 w 3290085"/>
              <a:gd name="connsiteY226" fmla="*/ 30115 h 30833"/>
              <a:gd name="connsiteX227" fmla="*/ 332472 w 3290085"/>
              <a:gd name="connsiteY227" fmla="*/ 30331 h 30833"/>
              <a:gd name="connsiteX228" fmla="*/ 252061 w 3290085"/>
              <a:gd name="connsiteY228" fmla="*/ 30331 h 30833"/>
              <a:gd name="connsiteX229" fmla="*/ 238271 w 3290085"/>
              <a:gd name="connsiteY229" fmla="*/ 30115 h 30833"/>
              <a:gd name="connsiteX230" fmla="*/ 70781 w 3290085"/>
              <a:gd name="connsiteY230" fmla="*/ 29573 h 30833"/>
              <a:gd name="connsiteX231" fmla="*/ 43678 w 3290085"/>
              <a:gd name="connsiteY231" fmla="*/ 29681 h 30833"/>
              <a:gd name="connsiteX232" fmla="*/ 13216 w 3290085"/>
              <a:gd name="connsiteY232" fmla="*/ 28056 h 30833"/>
              <a:gd name="connsiteX233" fmla="*/ 7633 w 3290085"/>
              <a:gd name="connsiteY233" fmla="*/ 19931 h 3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3290085" h="30832">
                <a:moveTo>
                  <a:pt x="2928358" y="7039"/>
                </a:moveTo>
                <a:lnTo>
                  <a:pt x="2929692" y="7580"/>
                </a:lnTo>
                <a:cubicBezTo>
                  <a:pt x="2930455" y="7472"/>
                  <a:pt x="2931154" y="7255"/>
                  <a:pt x="2931368" y="7147"/>
                </a:cubicBezTo>
                <a:lnTo>
                  <a:pt x="2931368" y="7039"/>
                </a:lnTo>
                <a:cubicBezTo>
                  <a:pt x="2930384" y="7039"/>
                  <a:pt x="2929378" y="7039"/>
                  <a:pt x="2928358" y="7039"/>
                </a:cubicBezTo>
                <a:close/>
                <a:moveTo>
                  <a:pt x="2631346" y="7147"/>
                </a:moveTo>
                <a:cubicBezTo>
                  <a:pt x="2634640" y="7364"/>
                  <a:pt x="2639033" y="7689"/>
                  <a:pt x="2642698" y="7689"/>
                </a:cubicBezTo>
                <a:lnTo>
                  <a:pt x="2688743" y="7800"/>
                </a:lnTo>
                <a:lnTo>
                  <a:pt x="2689016" y="6714"/>
                </a:lnTo>
                <a:lnTo>
                  <a:pt x="2636844" y="6714"/>
                </a:lnTo>
                <a:close/>
                <a:moveTo>
                  <a:pt x="2457196" y="7039"/>
                </a:moveTo>
                <a:lnTo>
                  <a:pt x="2458530" y="7580"/>
                </a:lnTo>
                <a:cubicBezTo>
                  <a:pt x="2459293" y="7472"/>
                  <a:pt x="2459992" y="7255"/>
                  <a:pt x="2460206" y="7147"/>
                </a:cubicBezTo>
                <a:lnTo>
                  <a:pt x="2460206" y="7039"/>
                </a:lnTo>
                <a:cubicBezTo>
                  <a:pt x="2459222" y="7039"/>
                  <a:pt x="2458216" y="7039"/>
                  <a:pt x="2457196" y="7039"/>
                </a:cubicBezTo>
                <a:close/>
                <a:moveTo>
                  <a:pt x="1982192" y="7147"/>
                </a:moveTo>
                <a:lnTo>
                  <a:pt x="1987339" y="7393"/>
                </a:lnTo>
                <a:lnTo>
                  <a:pt x="1987505" y="6729"/>
                </a:lnTo>
                <a:close/>
                <a:moveTo>
                  <a:pt x="1808042" y="7039"/>
                </a:moveTo>
                <a:lnTo>
                  <a:pt x="1809376" y="7580"/>
                </a:lnTo>
                <a:cubicBezTo>
                  <a:pt x="1810139" y="7472"/>
                  <a:pt x="1810838" y="7255"/>
                  <a:pt x="1811052" y="7147"/>
                </a:cubicBezTo>
                <a:lnTo>
                  <a:pt x="1811052" y="7039"/>
                </a:lnTo>
                <a:cubicBezTo>
                  <a:pt x="1810068" y="7039"/>
                  <a:pt x="1809062" y="7039"/>
                  <a:pt x="1808042" y="7039"/>
                </a:cubicBezTo>
                <a:close/>
                <a:moveTo>
                  <a:pt x="1420290" y="7147"/>
                </a:moveTo>
                <a:cubicBezTo>
                  <a:pt x="1423584" y="7364"/>
                  <a:pt x="1427977" y="7689"/>
                  <a:pt x="1431642" y="7689"/>
                </a:cubicBezTo>
                <a:lnTo>
                  <a:pt x="1521794" y="7906"/>
                </a:lnTo>
                <a:cubicBezTo>
                  <a:pt x="1531320" y="8122"/>
                  <a:pt x="1540846" y="8339"/>
                  <a:pt x="1549646" y="8122"/>
                </a:cubicBezTo>
                <a:cubicBezTo>
                  <a:pt x="1555871" y="8014"/>
                  <a:pt x="1560634" y="8122"/>
                  <a:pt x="1565775" y="7147"/>
                </a:cubicBezTo>
                <a:lnTo>
                  <a:pt x="1568540" y="7352"/>
                </a:lnTo>
                <a:lnTo>
                  <a:pt x="1568753" y="6503"/>
                </a:lnTo>
                <a:lnTo>
                  <a:pt x="1565775" y="7147"/>
                </a:lnTo>
                <a:cubicBezTo>
                  <a:pt x="1557354" y="6172"/>
                  <a:pt x="1549289" y="6714"/>
                  <a:pt x="1541959" y="6714"/>
                </a:cubicBezTo>
                <a:cubicBezTo>
                  <a:pt x="1502741" y="6714"/>
                  <a:pt x="1463901" y="6605"/>
                  <a:pt x="1425788" y="6714"/>
                </a:cubicBezTo>
                <a:close/>
                <a:moveTo>
                  <a:pt x="1246140" y="7039"/>
                </a:moveTo>
                <a:lnTo>
                  <a:pt x="1247474" y="7580"/>
                </a:lnTo>
                <a:cubicBezTo>
                  <a:pt x="1248237" y="7472"/>
                  <a:pt x="1248936" y="7255"/>
                  <a:pt x="1249150" y="7147"/>
                </a:cubicBezTo>
                <a:lnTo>
                  <a:pt x="1249150" y="7039"/>
                </a:lnTo>
                <a:cubicBezTo>
                  <a:pt x="1248166" y="7039"/>
                  <a:pt x="1247160" y="7039"/>
                  <a:pt x="1246140" y="7039"/>
                </a:cubicBezTo>
                <a:close/>
                <a:moveTo>
                  <a:pt x="928190" y="7147"/>
                </a:moveTo>
                <a:cubicBezTo>
                  <a:pt x="931484" y="7364"/>
                  <a:pt x="935877" y="7689"/>
                  <a:pt x="939542" y="7689"/>
                </a:cubicBezTo>
                <a:lnTo>
                  <a:pt x="1006513" y="7850"/>
                </a:lnTo>
                <a:lnTo>
                  <a:pt x="1006798" y="6714"/>
                </a:lnTo>
                <a:lnTo>
                  <a:pt x="933688" y="6714"/>
                </a:lnTo>
                <a:close/>
                <a:moveTo>
                  <a:pt x="754040" y="7039"/>
                </a:moveTo>
                <a:lnTo>
                  <a:pt x="755374" y="7580"/>
                </a:lnTo>
                <a:cubicBezTo>
                  <a:pt x="756137" y="7472"/>
                  <a:pt x="756836" y="7255"/>
                  <a:pt x="757050" y="7147"/>
                </a:cubicBezTo>
                <a:lnTo>
                  <a:pt x="757050" y="7039"/>
                </a:lnTo>
                <a:cubicBezTo>
                  <a:pt x="756066" y="7039"/>
                  <a:pt x="755060" y="7039"/>
                  <a:pt x="754040" y="7039"/>
                </a:cubicBezTo>
                <a:close/>
                <a:moveTo>
                  <a:pt x="449114" y="7147"/>
                </a:moveTo>
                <a:cubicBezTo>
                  <a:pt x="452408" y="7364"/>
                  <a:pt x="456801" y="7689"/>
                  <a:pt x="460466" y="7689"/>
                </a:cubicBezTo>
                <a:lnTo>
                  <a:pt x="514421" y="7819"/>
                </a:lnTo>
                <a:lnTo>
                  <a:pt x="514698" y="6714"/>
                </a:lnTo>
                <a:lnTo>
                  <a:pt x="454612" y="6714"/>
                </a:lnTo>
                <a:close/>
                <a:moveTo>
                  <a:pt x="274964" y="7039"/>
                </a:moveTo>
                <a:lnTo>
                  <a:pt x="276298" y="7580"/>
                </a:lnTo>
                <a:cubicBezTo>
                  <a:pt x="277061" y="7472"/>
                  <a:pt x="277760" y="7255"/>
                  <a:pt x="277974" y="7147"/>
                </a:cubicBezTo>
                <a:lnTo>
                  <a:pt x="277974" y="7039"/>
                </a:lnTo>
                <a:cubicBezTo>
                  <a:pt x="276990" y="7039"/>
                  <a:pt x="275984" y="7039"/>
                  <a:pt x="274964" y="7039"/>
                </a:cubicBezTo>
                <a:close/>
                <a:moveTo>
                  <a:pt x="7633" y="19931"/>
                </a:moveTo>
                <a:cubicBezTo>
                  <a:pt x="12275" y="18522"/>
                  <a:pt x="18585" y="17764"/>
                  <a:pt x="24889" y="17006"/>
                </a:cubicBezTo>
                <a:cubicBezTo>
                  <a:pt x="29602" y="16247"/>
                  <a:pt x="34386" y="16247"/>
                  <a:pt x="37503" y="15489"/>
                </a:cubicBezTo>
                <a:cubicBezTo>
                  <a:pt x="40619" y="14731"/>
                  <a:pt x="43742" y="14081"/>
                  <a:pt x="43670" y="13322"/>
                </a:cubicBezTo>
                <a:cubicBezTo>
                  <a:pt x="43564" y="12347"/>
                  <a:pt x="38786" y="12347"/>
                  <a:pt x="34001" y="12347"/>
                </a:cubicBezTo>
                <a:cubicBezTo>
                  <a:pt x="30807" y="12347"/>
                  <a:pt x="26029" y="12347"/>
                  <a:pt x="21209" y="12022"/>
                </a:cubicBezTo>
                <a:cubicBezTo>
                  <a:pt x="19619" y="12022"/>
                  <a:pt x="19512" y="10939"/>
                  <a:pt x="19512" y="10939"/>
                </a:cubicBezTo>
                <a:cubicBezTo>
                  <a:pt x="22671" y="10614"/>
                  <a:pt x="25823" y="10181"/>
                  <a:pt x="29010" y="10181"/>
                </a:cubicBezTo>
                <a:cubicBezTo>
                  <a:pt x="33759" y="9747"/>
                  <a:pt x="36911" y="9422"/>
                  <a:pt x="35214" y="8339"/>
                </a:cubicBezTo>
                <a:cubicBezTo>
                  <a:pt x="30251" y="6605"/>
                  <a:pt x="31713" y="5197"/>
                  <a:pt x="36355" y="3789"/>
                </a:cubicBezTo>
                <a:cubicBezTo>
                  <a:pt x="40932" y="1622"/>
                  <a:pt x="47243" y="972"/>
                  <a:pt x="56769" y="539"/>
                </a:cubicBezTo>
                <a:cubicBezTo>
                  <a:pt x="64706" y="105"/>
                  <a:pt x="71087" y="105"/>
                  <a:pt x="79052" y="105"/>
                </a:cubicBezTo>
                <a:cubicBezTo>
                  <a:pt x="99845" y="647"/>
                  <a:pt x="122099" y="-111"/>
                  <a:pt x="142857" y="105"/>
                </a:cubicBezTo>
                <a:cubicBezTo>
                  <a:pt x="158800" y="-3"/>
                  <a:pt x="173218" y="647"/>
                  <a:pt x="189127" y="214"/>
                </a:cubicBezTo>
                <a:cubicBezTo>
                  <a:pt x="205035" y="-220"/>
                  <a:pt x="221007" y="105"/>
                  <a:pt x="236987" y="322"/>
                </a:cubicBezTo>
                <a:cubicBezTo>
                  <a:pt x="244988" y="647"/>
                  <a:pt x="258450" y="755"/>
                  <a:pt x="258450" y="755"/>
                </a:cubicBezTo>
                <a:cubicBezTo>
                  <a:pt x="259363" y="755"/>
                  <a:pt x="260283" y="755"/>
                  <a:pt x="261181" y="755"/>
                </a:cubicBezTo>
                <a:cubicBezTo>
                  <a:pt x="277310" y="647"/>
                  <a:pt x="293069" y="755"/>
                  <a:pt x="309562" y="322"/>
                </a:cubicBezTo>
                <a:cubicBezTo>
                  <a:pt x="328251" y="-3"/>
                  <a:pt x="347668" y="972"/>
                  <a:pt x="367826" y="539"/>
                </a:cubicBezTo>
                <a:cubicBezTo>
                  <a:pt x="378094" y="214"/>
                  <a:pt x="389816" y="539"/>
                  <a:pt x="400441" y="755"/>
                </a:cubicBezTo>
                <a:cubicBezTo>
                  <a:pt x="431951" y="864"/>
                  <a:pt x="463475" y="214"/>
                  <a:pt x="494992" y="430"/>
                </a:cubicBezTo>
                <a:lnTo>
                  <a:pt x="541442" y="430"/>
                </a:lnTo>
                <a:lnTo>
                  <a:pt x="558128" y="105"/>
                </a:lnTo>
                <a:cubicBezTo>
                  <a:pt x="578921" y="647"/>
                  <a:pt x="601175" y="-111"/>
                  <a:pt x="621933" y="105"/>
                </a:cubicBezTo>
                <a:cubicBezTo>
                  <a:pt x="637876" y="-3"/>
                  <a:pt x="652294" y="647"/>
                  <a:pt x="668203" y="214"/>
                </a:cubicBezTo>
                <a:cubicBezTo>
                  <a:pt x="684111" y="-220"/>
                  <a:pt x="700083" y="105"/>
                  <a:pt x="716063" y="322"/>
                </a:cubicBezTo>
                <a:cubicBezTo>
                  <a:pt x="724064" y="647"/>
                  <a:pt x="737526" y="755"/>
                  <a:pt x="737526" y="755"/>
                </a:cubicBezTo>
                <a:cubicBezTo>
                  <a:pt x="738439" y="755"/>
                  <a:pt x="739359" y="755"/>
                  <a:pt x="740257" y="755"/>
                </a:cubicBezTo>
                <a:cubicBezTo>
                  <a:pt x="756386" y="647"/>
                  <a:pt x="772145" y="755"/>
                  <a:pt x="788638" y="322"/>
                </a:cubicBezTo>
                <a:cubicBezTo>
                  <a:pt x="807327" y="-3"/>
                  <a:pt x="826744" y="972"/>
                  <a:pt x="846902" y="539"/>
                </a:cubicBezTo>
                <a:cubicBezTo>
                  <a:pt x="857170" y="214"/>
                  <a:pt x="868892" y="539"/>
                  <a:pt x="879517" y="755"/>
                </a:cubicBezTo>
                <a:cubicBezTo>
                  <a:pt x="911027" y="864"/>
                  <a:pt x="942551" y="214"/>
                  <a:pt x="974068" y="430"/>
                </a:cubicBezTo>
                <a:lnTo>
                  <a:pt x="1033542" y="430"/>
                </a:lnTo>
                <a:lnTo>
                  <a:pt x="1050228" y="105"/>
                </a:lnTo>
                <a:cubicBezTo>
                  <a:pt x="1071021" y="647"/>
                  <a:pt x="1093275" y="-111"/>
                  <a:pt x="1114033" y="105"/>
                </a:cubicBezTo>
                <a:cubicBezTo>
                  <a:pt x="1129976" y="-3"/>
                  <a:pt x="1144394" y="647"/>
                  <a:pt x="1160303" y="214"/>
                </a:cubicBezTo>
                <a:cubicBezTo>
                  <a:pt x="1176211" y="-220"/>
                  <a:pt x="1192183" y="105"/>
                  <a:pt x="1208163" y="322"/>
                </a:cubicBezTo>
                <a:cubicBezTo>
                  <a:pt x="1216164" y="647"/>
                  <a:pt x="1229626" y="755"/>
                  <a:pt x="1229626" y="755"/>
                </a:cubicBezTo>
                <a:cubicBezTo>
                  <a:pt x="1230539" y="755"/>
                  <a:pt x="1231459" y="755"/>
                  <a:pt x="1232357" y="755"/>
                </a:cubicBezTo>
                <a:cubicBezTo>
                  <a:pt x="1248486" y="647"/>
                  <a:pt x="1264245" y="755"/>
                  <a:pt x="1280738" y="322"/>
                </a:cubicBezTo>
                <a:cubicBezTo>
                  <a:pt x="1299427" y="-3"/>
                  <a:pt x="1318844" y="972"/>
                  <a:pt x="1339002" y="539"/>
                </a:cubicBezTo>
                <a:cubicBezTo>
                  <a:pt x="1349270" y="214"/>
                  <a:pt x="1360992" y="539"/>
                  <a:pt x="1371617" y="755"/>
                </a:cubicBezTo>
                <a:cubicBezTo>
                  <a:pt x="1403127" y="864"/>
                  <a:pt x="1434651" y="214"/>
                  <a:pt x="1466168" y="430"/>
                </a:cubicBezTo>
                <a:cubicBezTo>
                  <a:pt x="1490355" y="539"/>
                  <a:pt x="1514906" y="430"/>
                  <a:pt x="1539463" y="430"/>
                </a:cubicBezTo>
                <a:cubicBezTo>
                  <a:pt x="1550081" y="647"/>
                  <a:pt x="1558873" y="1297"/>
                  <a:pt x="1568021" y="2489"/>
                </a:cubicBezTo>
                <a:lnTo>
                  <a:pt x="1569394" y="3946"/>
                </a:lnTo>
                <a:lnTo>
                  <a:pt x="1569433" y="3789"/>
                </a:lnTo>
                <a:cubicBezTo>
                  <a:pt x="1574010" y="1622"/>
                  <a:pt x="1580321" y="972"/>
                  <a:pt x="1589847" y="539"/>
                </a:cubicBezTo>
                <a:cubicBezTo>
                  <a:pt x="1597784" y="105"/>
                  <a:pt x="1604165" y="105"/>
                  <a:pt x="1612130" y="105"/>
                </a:cubicBezTo>
                <a:cubicBezTo>
                  <a:pt x="1632923" y="647"/>
                  <a:pt x="1655177" y="-111"/>
                  <a:pt x="1675935" y="105"/>
                </a:cubicBezTo>
                <a:cubicBezTo>
                  <a:pt x="1691878" y="-3"/>
                  <a:pt x="1706296" y="647"/>
                  <a:pt x="1722205" y="214"/>
                </a:cubicBezTo>
                <a:cubicBezTo>
                  <a:pt x="1738113" y="-220"/>
                  <a:pt x="1754085" y="105"/>
                  <a:pt x="1770065" y="322"/>
                </a:cubicBezTo>
                <a:cubicBezTo>
                  <a:pt x="1778066" y="647"/>
                  <a:pt x="1791528" y="755"/>
                  <a:pt x="1791528" y="755"/>
                </a:cubicBezTo>
                <a:cubicBezTo>
                  <a:pt x="1792441" y="755"/>
                  <a:pt x="1793361" y="755"/>
                  <a:pt x="1794259" y="755"/>
                </a:cubicBezTo>
                <a:cubicBezTo>
                  <a:pt x="1810388" y="647"/>
                  <a:pt x="1826147" y="755"/>
                  <a:pt x="1842640" y="322"/>
                </a:cubicBezTo>
                <a:cubicBezTo>
                  <a:pt x="1861329" y="-3"/>
                  <a:pt x="1880746" y="972"/>
                  <a:pt x="1900904" y="539"/>
                </a:cubicBezTo>
                <a:cubicBezTo>
                  <a:pt x="1911172" y="214"/>
                  <a:pt x="1922894" y="539"/>
                  <a:pt x="1933519" y="755"/>
                </a:cubicBezTo>
                <a:lnTo>
                  <a:pt x="2011291" y="488"/>
                </a:lnTo>
                <a:lnTo>
                  <a:pt x="2030939" y="105"/>
                </a:lnTo>
                <a:cubicBezTo>
                  <a:pt x="2051732" y="647"/>
                  <a:pt x="2073986" y="-111"/>
                  <a:pt x="2094744" y="105"/>
                </a:cubicBezTo>
                <a:cubicBezTo>
                  <a:pt x="2110687" y="-3"/>
                  <a:pt x="2125105" y="647"/>
                  <a:pt x="2141014" y="214"/>
                </a:cubicBezTo>
                <a:cubicBezTo>
                  <a:pt x="2156922" y="-220"/>
                  <a:pt x="2172894" y="105"/>
                  <a:pt x="2188874" y="322"/>
                </a:cubicBezTo>
                <a:cubicBezTo>
                  <a:pt x="2196875" y="647"/>
                  <a:pt x="2210337" y="755"/>
                  <a:pt x="2210337" y="755"/>
                </a:cubicBezTo>
                <a:cubicBezTo>
                  <a:pt x="2211250" y="755"/>
                  <a:pt x="2212170" y="755"/>
                  <a:pt x="2213068" y="755"/>
                </a:cubicBezTo>
                <a:lnTo>
                  <a:pt x="2240530" y="509"/>
                </a:lnTo>
                <a:lnTo>
                  <a:pt x="2261284" y="105"/>
                </a:lnTo>
                <a:cubicBezTo>
                  <a:pt x="2282077" y="647"/>
                  <a:pt x="2304331" y="-111"/>
                  <a:pt x="2325089" y="105"/>
                </a:cubicBezTo>
                <a:cubicBezTo>
                  <a:pt x="2341032" y="-3"/>
                  <a:pt x="2355450" y="647"/>
                  <a:pt x="2371359" y="214"/>
                </a:cubicBezTo>
                <a:cubicBezTo>
                  <a:pt x="2387267" y="-220"/>
                  <a:pt x="2403239" y="105"/>
                  <a:pt x="2419219" y="322"/>
                </a:cubicBezTo>
                <a:lnTo>
                  <a:pt x="2427820" y="496"/>
                </a:lnTo>
                <a:lnTo>
                  <a:pt x="2446879" y="430"/>
                </a:lnTo>
                <a:lnTo>
                  <a:pt x="2479727" y="430"/>
                </a:lnTo>
                <a:lnTo>
                  <a:pt x="2491794" y="322"/>
                </a:lnTo>
                <a:cubicBezTo>
                  <a:pt x="2510483" y="-3"/>
                  <a:pt x="2529900" y="972"/>
                  <a:pt x="2550058" y="539"/>
                </a:cubicBezTo>
                <a:cubicBezTo>
                  <a:pt x="2560326" y="214"/>
                  <a:pt x="2572048" y="539"/>
                  <a:pt x="2582673" y="755"/>
                </a:cubicBezTo>
                <a:cubicBezTo>
                  <a:pt x="2614183" y="864"/>
                  <a:pt x="2645707" y="214"/>
                  <a:pt x="2677224" y="430"/>
                </a:cubicBezTo>
                <a:lnTo>
                  <a:pt x="2715760" y="430"/>
                </a:lnTo>
                <a:lnTo>
                  <a:pt x="2732446" y="105"/>
                </a:lnTo>
                <a:cubicBezTo>
                  <a:pt x="2753239" y="647"/>
                  <a:pt x="2775493" y="-111"/>
                  <a:pt x="2796251" y="105"/>
                </a:cubicBezTo>
                <a:cubicBezTo>
                  <a:pt x="2812194" y="-3"/>
                  <a:pt x="2826612" y="647"/>
                  <a:pt x="2842521" y="214"/>
                </a:cubicBezTo>
                <a:cubicBezTo>
                  <a:pt x="2858429" y="-220"/>
                  <a:pt x="2874401" y="105"/>
                  <a:pt x="2890381" y="322"/>
                </a:cubicBezTo>
                <a:cubicBezTo>
                  <a:pt x="2898382" y="647"/>
                  <a:pt x="2911844" y="755"/>
                  <a:pt x="2911844" y="755"/>
                </a:cubicBezTo>
                <a:cubicBezTo>
                  <a:pt x="2912757" y="755"/>
                  <a:pt x="2913677" y="755"/>
                  <a:pt x="2914575" y="755"/>
                </a:cubicBezTo>
                <a:cubicBezTo>
                  <a:pt x="2930704" y="647"/>
                  <a:pt x="2946463" y="755"/>
                  <a:pt x="2962956" y="322"/>
                </a:cubicBezTo>
                <a:cubicBezTo>
                  <a:pt x="2981645" y="-3"/>
                  <a:pt x="3001062" y="972"/>
                  <a:pt x="3021220" y="539"/>
                </a:cubicBezTo>
                <a:cubicBezTo>
                  <a:pt x="3031488" y="214"/>
                  <a:pt x="3043210" y="539"/>
                  <a:pt x="3053835" y="755"/>
                </a:cubicBezTo>
                <a:cubicBezTo>
                  <a:pt x="3085345" y="864"/>
                  <a:pt x="3116869" y="214"/>
                  <a:pt x="3148386" y="430"/>
                </a:cubicBezTo>
                <a:cubicBezTo>
                  <a:pt x="3172573" y="539"/>
                  <a:pt x="3197124" y="430"/>
                  <a:pt x="3221681" y="430"/>
                </a:cubicBezTo>
                <a:cubicBezTo>
                  <a:pt x="3232299" y="647"/>
                  <a:pt x="3241091" y="1297"/>
                  <a:pt x="3250239" y="2489"/>
                </a:cubicBezTo>
                <a:cubicBezTo>
                  <a:pt x="3257562" y="3247"/>
                  <a:pt x="3258282" y="4439"/>
                  <a:pt x="3253505" y="5955"/>
                </a:cubicBezTo>
                <a:cubicBezTo>
                  <a:pt x="3252763" y="6389"/>
                  <a:pt x="3249833" y="6714"/>
                  <a:pt x="3247993" y="7147"/>
                </a:cubicBezTo>
                <a:cubicBezTo>
                  <a:pt x="3239572" y="6172"/>
                  <a:pt x="3231507" y="6714"/>
                  <a:pt x="3224177" y="6714"/>
                </a:cubicBezTo>
                <a:cubicBezTo>
                  <a:pt x="3184959" y="6714"/>
                  <a:pt x="3146119" y="6605"/>
                  <a:pt x="3108006" y="6714"/>
                </a:cubicBezTo>
                <a:lnTo>
                  <a:pt x="3102508" y="7147"/>
                </a:lnTo>
                <a:cubicBezTo>
                  <a:pt x="3105802" y="7364"/>
                  <a:pt x="3110195" y="7689"/>
                  <a:pt x="3113860" y="7689"/>
                </a:cubicBezTo>
                <a:lnTo>
                  <a:pt x="3204012" y="7906"/>
                </a:lnTo>
                <a:cubicBezTo>
                  <a:pt x="3213538" y="8122"/>
                  <a:pt x="3223064" y="8339"/>
                  <a:pt x="3231864" y="8122"/>
                </a:cubicBezTo>
                <a:cubicBezTo>
                  <a:pt x="3238089" y="8014"/>
                  <a:pt x="3242852" y="8122"/>
                  <a:pt x="3247993" y="7147"/>
                </a:cubicBezTo>
                <a:cubicBezTo>
                  <a:pt x="3250553" y="7797"/>
                  <a:pt x="3254218" y="7797"/>
                  <a:pt x="3256785" y="7797"/>
                </a:cubicBezTo>
                <a:cubicBezTo>
                  <a:pt x="3258981" y="7906"/>
                  <a:pt x="3261912" y="8447"/>
                  <a:pt x="3261541" y="8664"/>
                </a:cubicBezTo>
                <a:cubicBezTo>
                  <a:pt x="3261898" y="9206"/>
                  <a:pt x="3259694" y="9964"/>
                  <a:pt x="3264457" y="9964"/>
                </a:cubicBezTo>
                <a:lnTo>
                  <a:pt x="3279118" y="9964"/>
                </a:lnTo>
                <a:cubicBezTo>
                  <a:pt x="3286441" y="9964"/>
                  <a:pt x="3290099" y="10722"/>
                  <a:pt x="3290085" y="12347"/>
                </a:cubicBezTo>
                <a:lnTo>
                  <a:pt x="3290085" y="12781"/>
                </a:lnTo>
                <a:cubicBezTo>
                  <a:pt x="3290070" y="14406"/>
                  <a:pt x="3287853" y="15922"/>
                  <a:pt x="3286740" y="17439"/>
                </a:cubicBezTo>
                <a:cubicBezTo>
                  <a:pt x="3285264" y="18414"/>
                  <a:pt x="3282690" y="19389"/>
                  <a:pt x="3282683" y="20148"/>
                </a:cubicBezTo>
                <a:cubicBezTo>
                  <a:pt x="3284102" y="24806"/>
                  <a:pt x="3268329" y="27189"/>
                  <a:pt x="3255473" y="30006"/>
                </a:cubicBezTo>
                <a:cubicBezTo>
                  <a:pt x="3253270" y="30765"/>
                  <a:pt x="3248136" y="30765"/>
                  <a:pt x="3244470" y="30765"/>
                </a:cubicBezTo>
                <a:lnTo>
                  <a:pt x="3225047" y="30765"/>
                </a:lnTo>
                <a:cubicBezTo>
                  <a:pt x="3198300" y="30656"/>
                  <a:pt x="3171183" y="30873"/>
                  <a:pt x="3143331" y="30656"/>
                </a:cubicBezTo>
                <a:cubicBezTo>
                  <a:pt x="3103022" y="30656"/>
                  <a:pt x="3064174" y="31306"/>
                  <a:pt x="3024236" y="30115"/>
                </a:cubicBezTo>
                <a:lnTo>
                  <a:pt x="3012143" y="30115"/>
                </a:lnTo>
                <a:cubicBezTo>
                  <a:pt x="3003286" y="30115"/>
                  <a:pt x="2994530" y="30331"/>
                  <a:pt x="2985866" y="30331"/>
                </a:cubicBezTo>
                <a:lnTo>
                  <a:pt x="2905455" y="30331"/>
                </a:lnTo>
                <a:cubicBezTo>
                  <a:pt x="2900685" y="30440"/>
                  <a:pt x="2896200" y="30331"/>
                  <a:pt x="2891665" y="30115"/>
                </a:cubicBezTo>
                <a:lnTo>
                  <a:pt x="2784963" y="29770"/>
                </a:lnTo>
                <a:lnTo>
                  <a:pt x="2784311" y="30006"/>
                </a:lnTo>
                <a:cubicBezTo>
                  <a:pt x="2782108" y="30765"/>
                  <a:pt x="2776974" y="30765"/>
                  <a:pt x="2773308" y="30765"/>
                </a:cubicBezTo>
                <a:lnTo>
                  <a:pt x="2753885" y="30765"/>
                </a:lnTo>
                <a:cubicBezTo>
                  <a:pt x="2727138" y="30656"/>
                  <a:pt x="2700021" y="30873"/>
                  <a:pt x="2672169" y="30656"/>
                </a:cubicBezTo>
                <a:cubicBezTo>
                  <a:pt x="2631860" y="30656"/>
                  <a:pt x="2593012" y="31306"/>
                  <a:pt x="2553074" y="30115"/>
                </a:cubicBezTo>
                <a:lnTo>
                  <a:pt x="2552386" y="30115"/>
                </a:lnTo>
                <a:lnTo>
                  <a:pt x="2542963" y="30765"/>
                </a:lnTo>
                <a:lnTo>
                  <a:pt x="2523540" y="30765"/>
                </a:lnTo>
                <a:cubicBezTo>
                  <a:pt x="2496793" y="30656"/>
                  <a:pt x="2469676" y="30873"/>
                  <a:pt x="2441824" y="30656"/>
                </a:cubicBezTo>
                <a:cubicBezTo>
                  <a:pt x="2401515" y="30656"/>
                  <a:pt x="2362667" y="31306"/>
                  <a:pt x="2322729" y="30115"/>
                </a:cubicBezTo>
                <a:lnTo>
                  <a:pt x="2310636" y="30115"/>
                </a:lnTo>
                <a:cubicBezTo>
                  <a:pt x="2301779" y="30115"/>
                  <a:pt x="2293023" y="30331"/>
                  <a:pt x="2284359" y="30331"/>
                </a:cubicBezTo>
                <a:lnTo>
                  <a:pt x="2203948" y="30331"/>
                </a:lnTo>
                <a:cubicBezTo>
                  <a:pt x="2199178" y="30440"/>
                  <a:pt x="2194693" y="30331"/>
                  <a:pt x="2190158" y="30115"/>
                </a:cubicBezTo>
                <a:lnTo>
                  <a:pt x="2135346" y="29938"/>
                </a:lnTo>
                <a:lnTo>
                  <a:pt x="2135157" y="30006"/>
                </a:lnTo>
                <a:cubicBezTo>
                  <a:pt x="2132954" y="30765"/>
                  <a:pt x="2127820" y="30765"/>
                  <a:pt x="2124154" y="30765"/>
                </a:cubicBezTo>
                <a:lnTo>
                  <a:pt x="2104731" y="30765"/>
                </a:lnTo>
                <a:cubicBezTo>
                  <a:pt x="2077984" y="30656"/>
                  <a:pt x="2050867" y="30873"/>
                  <a:pt x="2023015" y="30656"/>
                </a:cubicBezTo>
                <a:cubicBezTo>
                  <a:pt x="1982706" y="30656"/>
                  <a:pt x="1943858" y="31306"/>
                  <a:pt x="1903920" y="30115"/>
                </a:cubicBezTo>
                <a:lnTo>
                  <a:pt x="1891827" y="30115"/>
                </a:lnTo>
                <a:cubicBezTo>
                  <a:pt x="1882970" y="30115"/>
                  <a:pt x="1874214" y="30331"/>
                  <a:pt x="1865550" y="30331"/>
                </a:cubicBezTo>
                <a:lnTo>
                  <a:pt x="1785139" y="30331"/>
                </a:lnTo>
                <a:cubicBezTo>
                  <a:pt x="1780369" y="30440"/>
                  <a:pt x="1775884" y="30331"/>
                  <a:pt x="1771349" y="30115"/>
                </a:cubicBezTo>
                <a:cubicBezTo>
                  <a:pt x="1715495" y="29681"/>
                  <a:pt x="1659606" y="28923"/>
                  <a:pt x="1603859" y="29573"/>
                </a:cubicBezTo>
                <a:cubicBezTo>
                  <a:pt x="1594332" y="29898"/>
                  <a:pt x="1586325" y="29681"/>
                  <a:pt x="1576756" y="29681"/>
                </a:cubicBezTo>
                <a:lnTo>
                  <a:pt x="1574487" y="29560"/>
                </a:lnTo>
                <a:lnTo>
                  <a:pt x="1573255" y="30006"/>
                </a:lnTo>
                <a:cubicBezTo>
                  <a:pt x="1571052" y="30765"/>
                  <a:pt x="1565918" y="30765"/>
                  <a:pt x="1562252" y="30765"/>
                </a:cubicBezTo>
                <a:lnTo>
                  <a:pt x="1542829" y="30765"/>
                </a:lnTo>
                <a:cubicBezTo>
                  <a:pt x="1516082" y="30656"/>
                  <a:pt x="1488965" y="30873"/>
                  <a:pt x="1461113" y="30656"/>
                </a:cubicBezTo>
                <a:cubicBezTo>
                  <a:pt x="1420804" y="30656"/>
                  <a:pt x="1381956" y="31306"/>
                  <a:pt x="1342018" y="30115"/>
                </a:cubicBezTo>
                <a:lnTo>
                  <a:pt x="1329925" y="30115"/>
                </a:lnTo>
                <a:cubicBezTo>
                  <a:pt x="1321068" y="30115"/>
                  <a:pt x="1312312" y="30331"/>
                  <a:pt x="1303648" y="30331"/>
                </a:cubicBezTo>
                <a:lnTo>
                  <a:pt x="1223237" y="30331"/>
                </a:lnTo>
                <a:cubicBezTo>
                  <a:pt x="1218467" y="30440"/>
                  <a:pt x="1213982" y="30331"/>
                  <a:pt x="1209447" y="30115"/>
                </a:cubicBezTo>
                <a:lnTo>
                  <a:pt x="1081993" y="29703"/>
                </a:lnTo>
                <a:lnTo>
                  <a:pt x="1081155" y="30006"/>
                </a:lnTo>
                <a:cubicBezTo>
                  <a:pt x="1078952" y="30765"/>
                  <a:pt x="1073818" y="30765"/>
                  <a:pt x="1070152" y="30765"/>
                </a:cubicBezTo>
                <a:lnTo>
                  <a:pt x="1050729" y="30765"/>
                </a:lnTo>
                <a:cubicBezTo>
                  <a:pt x="1023982" y="30656"/>
                  <a:pt x="996865" y="30873"/>
                  <a:pt x="969013" y="30656"/>
                </a:cubicBezTo>
                <a:cubicBezTo>
                  <a:pt x="928704" y="30656"/>
                  <a:pt x="889856" y="31306"/>
                  <a:pt x="849918" y="30115"/>
                </a:cubicBezTo>
                <a:lnTo>
                  <a:pt x="837825" y="30115"/>
                </a:lnTo>
                <a:cubicBezTo>
                  <a:pt x="828968" y="30115"/>
                  <a:pt x="820212" y="30331"/>
                  <a:pt x="811548" y="30331"/>
                </a:cubicBezTo>
                <a:lnTo>
                  <a:pt x="731137" y="30331"/>
                </a:lnTo>
                <a:cubicBezTo>
                  <a:pt x="726367" y="30440"/>
                  <a:pt x="721882" y="30331"/>
                  <a:pt x="717347" y="30115"/>
                </a:cubicBezTo>
                <a:lnTo>
                  <a:pt x="602801" y="29744"/>
                </a:lnTo>
                <a:lnTo>
                  <a:pt x="602079" y="30006"/>
                </a:lnTo>
                <a:cubicBezTo>
                  <a:pt x="599876" y="30765"/>
                  <a:pt x="594742" y="30765"/>
                  <a:pt x="591076" y="30765"/>
                </a:cubicBezTo>
                <a:lnTo>
                  <a:pt x="571653" y="30765"/>
                </a:lnTo>
                <a:cubicBezTo>
                  <a:pt x="544906" y="30656"/>
                  <a:pt x="517789" y="30873"/>
                  <a:pt x="489937" y="30656"/>
                </a:cubicBezTo>
                <a:cubicBezTo>
                  <a:pt x="449628" y="30656"/>
                  <a:pt x="410780" y="31306"/>
                  <a:pt x="370842" y="30115"/>
                </a:cubicBezTo>
                <a:lnTo>
                  <a:pt x="358749" y="30115"/>
                </a:lnTo>
                <a:cubicBezTo>
                  <a:pt x="349892" y="30115"/>
                  <a:pt x="341136" y="30331"/>
                  <a:pt x="332472" y="30331"/>
                </a:cubicBezTo>
                <a:lnTo>
                  <a:pt x="252061" y="30331"/>
                </a:lnTo>
                <a:cubicBezTo>
                  <a:pt x="247291" y="30440"/>
                  <a:pt x="242806" y="30331"/>
                  <a:pt x="238271" y="30115"/>
                </a:cubicBezTo>
                <a:cubicBezTo>
                  <a:pt x="182417" y="29681"/>
                  <a:pt x="126528" y="28923"/>
                  <a:pt x="70781" y="29573"/>
                </a:cubicBezTo>
                <a:cubicBezTo>
                  <a:pt x="61254" y="29898"/>
                  <a:pt x="53247" y="29681"/>
                  <a:pt x="43678" y="29681"/>
                </a:cubicBezTo>
                <a:cubicBezTo>
                  <a:pt x="32518" y="29681"/>
                  <a:pt x="22885" y="29031"/>
                  <a:pt x="13216" y="28056"/>
                </a:cubicBezTo>
                <a:cubicBezTo>
                  <a:pt x="-1309" y="26323"/>
                  <a:pt x="-4874" y="22423"/>
                  <a:pt x="7633" y="19931"/>
                </a:cubicBezTo>
                <a:close/>
              </a:path>
            </a:pathLst>
          </a:custGeom>
          <a:solidFill>
            <a:schemeClr val="tx1"/>
          </a:solidFill>
          <a:ln w="704" cap="flat">
            <a:noFill/>
            <a:prstDash val="solid"/>
            <a:miter/>
          </a:ln>
        </p:spPr>
        <p:txBody>
          <a:bodyPr rtlCol="0" anchor="ctr"/>
          <a:lstStyle/>
          <a:p>
            <a:endParaRPr lang="en-US"/>
          </a:p>
        </p:txBody>
      </p:sp>
      <p:grpSp>
        <p:nvGrpSpPr>
          <p:cNvPr id="22" name="Graphic 34">
            <a:extLst>
              <a:ext uri="{FF2B5EF4-FFF2-40B4-BE49-F238E27FC236}">
                <a16:creationId xmlns:a16="http://schemas.microsoft.com/office/drawing/2014/main" id="{93453809-9031-2DD8-69FF-08C5B6343634}"/>
              </a:ext>
            </a:extLst>
          </p:cNvPr>
          <p:cNvGrpSpPr/>
          <p:nvPr/>
        </p:nvGrpSpPr>
        <p:grpSpPr>
          <a:xfrm flipH="1">
            <a:off x="8156986" y="4514765"/>
            <a:ext cx="57600" cy="1044000"/>
            <a:chOff x="2656739" y="5500614"/>
            <a:chExt cx="37855" cy="687719"/>
          </a:xfrm>
          <a:solidFill>
            <a:srgbClr val="000000"/>
          </a:solidFill>
        </p:grpSpPr>
        <p:sp>
          <p:nvSpPr>
            <p:cNvPr id="23" name="Freeform 22">
              <a:extLst>
                <a:ext uri="{FF2B5EF4-FFF2-40B4-BE49-F238E27FC236}">
                  <a16:creationId xmlns:a16="http://schemas.microsoft.com/office/drawing/2014/main" id="{AC0ABB47-A6B3-4292-C8B9-F74FCDBEDF52}"/>
                </a:ext>
              </a:extLst>
            </p:cNvPr>
            <p:cNvSpPr/>
            <p:nvPr/>
          </p:nvSpPr>
          <p:spPr>
            <a:xfrm>
              <a:off x="2661768" y="6156372"/>
              <a:ext cx="304" cy="10897"/>
            </a:xfrm>
            <a:custGeom>
              <a:avLst/>
              <a:gdLst>
                <a:gd name="connsiteX0" fmla="*/ 76 w 304"/>
                <a:gd name="connsiteY0" fmla="*/ 0 h 10897"/>
                <a:gd name="connsiteX1" fmla="*/ 0 w 304"/>
                <a:gd name="connsiteY1" fmla="*/ 10898 h 10897"/>
                <a:gd name="connsiteX2" fmla="*/ 305 w 304"/>
                <a:gd name="connsiteY2" fmla="*/ 752 h 10897"/>
                <a:gd name="connsiteX3" fmla="*/ 305 w 304"/>
                <a:gd name="connsiteY3" fmla="*/ 0 h 10897"/>
                <a:gd name="connsiteX4" fmla="*/ 76 w 304"/>
                <a:gd name="connsiteY4" fmla="*/ 0 h 10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 h="10897">
                  <a:moveTo>
                    <a:pt x="76" y="0"/>
                  </a:moveTo>
                  <a:lnTo>
                    <a:pt x="0" y="10898"/>
                  </a:lnTo>
                  <a:lnTo>
                    <a:pt x="305" y="752"/>
                  </a:lnTo>
                  <a:lnTo>
                    <a:pt x="305" y="0"/>
                  </a:lnTo>
                  <a:lnTo>
                    <a:pt x="76" y="0"/>
                  </a:lnTo>
                  <a:close/>
                </a:path>
              </a:pathLst>
            </a:custGeom>
            <a:solidFill>
              <a:srgbClr val="000000"/>
            </a:solidFill>
            <a:ln w="0" cap="flat">
              <a:noFill/>
              <a:prstDash val="solid"/>
              <a:miter/>
            </a:ln>
          </p:spPr>
          <p:txBody>
            <a:bodyPr rtlCol="0" anchor="ctr"/>
            <a:lstStyle/>
            <a:p>
              <a:endParaRPr lang="en-US"/>
            </a:p>
          </p:txBody>
        </p:sp>
        <p:grpSp>
          <p:nvGrpSpPr>
            <p:cNvPr id="24" name="Graphic 34">
              <a:extLst>
                <a:ext uri="{FF2B5EF4-FFF2-40B4-BE49-F238E27FC236}">
                  <a16:creationId xmlns:a16="http://schemas.microsoft.com/office/drawing/2014/main" id="{6958DBD1-CC9C-11C1-136F-477BB11AA831}"/>
                </a:ext>
              </a:extLst>
            </p:cNvPr>
            <p:cNvGrpSpPr/>
            <p:nvPr/>
          </p:nvGrpSpPr>
          <p:grpSpPr>
            <a:xfrm>
              <a:off x="2656739" y="5500614"/>
              <a:ext cx="37855" cy="687719"/>
              <a:chOff x="2656739" y="5500614"/>
              <a:chExt cx="37855" cy="687719"/>
            </a:xfrm>
            <a:solidFill>
              <a:srgbClr val="000000"/>
            </a:solidFill>
          </p:grpSpPr>
          <p:sp>
            <p:nvSpPr>
              <p:cNvPr id="25" name="Freeform 24">
                <a:extLst>
                  <a:ext uri="{FF2B5EF4-FFF2-40B4-BE49-F238E27FC236}">
                    <a16:creationId xmlns:a16="http://schemas.microsoft.com/office/drawing/2014/main" id="{2EE4C8F9-E1DD-404A-C5D9-4B0CF4855DFD}"/>
                  </a:ext>
                </a:extLst>
              </p:cNvPr>
              <p:cNvSpPr/>
              <p:nvPr/>
            </p:nvSpPr>
            <p:spPr>
              <a:xfrm>
                <a:off x="2660005" y="5500614"/>
                <a:ext cx="34589" cy="687719"/>
              </a:xfrm>
              <a:custGeom>
                <a:avLst/>
                <a:gdLst>
                  <a:gd name="connsiteX0" fmla="*/ 13574 w 34589"/>
                  <a:gd name="connsiteY0" fmla="*/ 333713 h 687719"/>
                  <a:gd name="connsiteX1" fmla="*/ 14260 w 34589"/>
                  <a:gd name="connsiteY1" fmla="*/ 324131 h 687719"/>
                  <a:gd name="connsiteX2" fmla="*/ 13803 w 34589"/>
                  <a:gd name="connsiteY2" fmla="*/ 322910 h 687719"/>
                  <a:gd name="connsiteX3" fmla="*/ 13269 w 34589"/>
                  <a:gd name="connsiteY3" fmla="*/ 323379 h 687719"/>
                  <a:gd name="connsiteX4" fmla="*/ 12812 w 34589"/>
                  <a:gd name="connsiteY4" fmla="*/ 332774 h 687719"/>
                  <a:gd name="connsiteX5" fmla="*/ 13498 w 34589"/>
                  <a:gd name="connsiteY5" fmla="*/ 333807 h 687719"/>
                  <a:gd name="connsiteX6" fmla="*/ 13803 w 34589"/>
                  <a:gd name="connsiteY6" fmla="*/ 309006 h 687719"/>
                  <a:gd name="connsiteX7" fmla="*/ 14107 w 34589"/>
                  <a:gd name="connsiteY7" fmla="*/ 308818 h 687719"/>
                  <a:gd name="connsiteX8" fmla="*/ 14107 w 34589"/>
                  <a:gd name="connsiteY8" fmla="*/ 308066 h 687719"/>
                  <a:gd name="connsiteX9" fmla="*/ 13803 w 34589"/>
                  <a:gd name="connsiteY9" fmla="*/ 309006 h 687719"/>
                  <a:gd name="connsiteX10" fmla="*/ 13803 w 34589"/>
                  <a:gd name="connsiteY10" fmla="*/ 287774 h 687719"/>
                  <a:gd name="connsiteX11" fmla="*/ 14641 w 34589"/>
                  <a:gd name="connsiteY11" fmla="*/ 284580 h 687719"/>
                  <a:gd name="connsiteX12" fmla="*/ 13574 w 34589"/>
                  <a:gd name="connsiteY12" fmla="*/ 282983 h 687719"/>
                  <a:gd name="connsiteX13" fmla="*/ 12660 w 34589"/>
                  <a:gd name="connsiteY13" fmla="*/ 285425 h 687719"/>
                  <a:gd name="connsiteX14" fmla="*/ 13803 w 34589"/>
                  <a:gd name="connsiteY14" fmla="*/ 287680 h 687719"/>
                  <a:gd name="connsiteX15" fmla="*/ 10374 w 34589"/>
                  <a:gd name="connsiteY15" fmla="*/ 137180 h 687719"/>
                  <a:gd name="connsiteX16" fmla="*/ 10678 w 34589"/>
                  <a:gd name="connsiteY16" fmla="*/ 136992 h 687719"/>
                  <a:gd name="connsiteX17" fmla="*/ 10678 w 34589"/>
                  <a:gd name="connsiteY17" fmla="*/ 136240 h 687719"/>
                  <a:gd name="connsiteX18" fmla="*/ 10374 w 34589"/>
                  <a:gd name="connsiteY18" fmla="*/ 137180 h 687719"/>
                  <a:gd name="connsiteX19" fmla="*/ 21042 w 34589"/>
                  <a:gd name="connsiteY19" fmla="*/ 61084 h 687719"/>
                  <a:gd name="connsiteX20" fmla="*/ 20813 w 34589"/>
                  <a:gd name="connsiteY20" fmla="*/ 58360 h 687719"/>
                  <a:gd name="connsiteX21" fmla="*/ 20813 w 34589"/>
                  <a:gd name="connsiteY21" fmla="*/ 60615 h 687719"/>
                  <a:gd name="connsiteX22" fmla="*/ 21118 w 34589"/>
                  <a:gd name="connsiteY22" fmla="*/ 61084 h 687719"/>
                  <a:gd name="connsiteX23" fmla="*/ 9459 w 34589"/>
                  <a:gd name="connsiteY23" fmla="*/ 48590 h 687719"/>
                  <a:gd name="connsiteX24" fmla="*/ 9459 w 34589"/>
                  <a:gd name="connsiteY24" fmla="*/ 46335 h 687719"/>
                  <a:gd name="connsiteX25" fmla="*/ 9078 w 34589"/>
                  <a:gd name="connsiteY25" fmla="*/ 48120 h 687719"/>
                  <a:gd name="connsiteX26" fmla="*/ 9383 w 34589"/>
                  <a:gd name="connsiteY26" fmla="*/ 48590 h 687719"/>
                  <a:gd name="connsiteX27" fmla="*/ 7021 w 34589"/>
                  <a:gd name="connsiteY27" fmla="*/ 683941 h 687719"/>
                  <a:gd name="connsiteX28" fmla="*/ 5954 w 34589"/>
                  <a:gd name="connsiteY28" fmla="*/ 676144 h 687719"/>
                  <a:gd name="connsiteX29" fmla="*/ 7097 w 34589"/>
                  <a:gd name="connsiteY29" fmla="*/ 659046 h 687719"/>
                  <a:gd name="connsiteX30" fmla="*/ 7402 w 34589"/>
                  <a:gd name="connsiteY30" fmla="*/ 659046 h 687719"/>
                  <a:gd name="connsiteX31" fmla="*/ 7402 w 34589"/>
                  <a:gd name="connsiteY31" fmla="*/ 658294 h 687719"/>
                  <a:gd name="connsiteX32" fmla="*/ 7097 w 34589"/>
                  <a:gd name="connsiteY32" fmla="*/ 659046 h 687719"/>
                  <a:gd name="connsiteX33" fmla="*/ 2068 w 34589"/>
                  <a:gd name="connsiteY33" fmla="*/ 655758 h 687719"/>
                  <a:gd name="connsiteX34" fmla="*/ 2449 w 34589"/>
                  <a:gd name="connsiteY34" fmla="*/ 638566 h 687719"/>
                  <a:gd name="connsiteX35" fmla="*/ 3363 w 34589"/>
                  <a:gd name="connsiteY35" fmla="*/ 608973 h 687719"/>
                  <a:gd name="connsiteX36" fmla="*/ 4506 w 34589"/>
                  <a:gd name="connsiteY36" fmla="*/ 603524 h 687719"/>
                  <a:gd name="connsiteX37" fmla="*/ 4506 w 34589"/>
                  <a:gd name="connsiteY37" fmla="*/ 595727 h 687719"/>
                  <a:gd name="connsiteX38" fmla="*/ 4201 w 34589"/>
                  <a:gd name="connsiteY38" fmla="*/ 592626 h 687719"/>
                  <a:gd name="connsiteX39" fmla="*/ 5954 w 34589"/>
                  <a:gd name="connsiteY39" fmla="*/ 575528 h 687719"/>
                  <a:gd name="connsiteX40" fmla="*/ 7097 w 34589"/>
                  <a:gd name="connsiteY40" fmla="*/ 565382 h 687719"/>
                  <a:gd name="connsiteX41" fmla="*/ 7173 w 34589"/>
                  <a:gd name="connsiteY41" fmla="*/ 531092 h 687719"/>
                  <a:gd name="connsiteX42" fmla="*/ 6411 w 34589"/>
                  <a:gd name="connsiteY42" fmla="*/ 516249 h 687719"/>
                  <a:gd name="connsiteX43" fmla="*/ 6106 w 34589"/>
                  <a:gd name="connsiteY43" fmla="*/ 515497 h 687719"/>
                  <a:gd name="connsiteX44" fmla="*/ 5573 w 34589"/>
                  <a:gd name="connsiteY44" fmla="*/ 516249 h 687719"/>
                  <a:gd name="connsiteX45" fmla="*/ 5192 w 34589"/>
                  <a:gd name="connsiteY45" fmla="*/ 540393 h 687719"/>
                  <a:gd name="connsiteX46" fmla="*/ 4887 w 34589"/>
                  <a:gd name="connsiteY46" fmla="*/ 545842 h 687719"/>
                  <a:gd name="connsiteX47" fmla="*/ 4582 w 34589"/>
                  <a:gd name="connsiteY47" fmla="*/ 552888 h 687719"/>
                  <a:gd name="connsiteX48" fmla="*/ 4278 w 34589"/>
                  <a:gd name="connsiteY48" fmla="*/ 555988 h 687719"/>
                  <a:gd name="connsiteX49" fmla="*/ 3668 w 34589"/>
                  <a:gd name="connsiteY49" fmla="*/ 573180 h 687719"/>
                  <a:gd name="connsiteX50" fmla="*/ 2220 w 34589"/>
                  <a:gd name="connsiteY50" fmla="*/ 580132 h 687719"/>
                  <a:gd name="connsiteX51" fmla="*/ 849 w 34589"/>
                  <a:gd name="connsiteY51" fmla="*/ 573086 h 687719"/>
                  <a:gd name="connsiteX52" fmla="*/ 544 w 34589"/>
                  <a:gd name="connsiteY52" fmla="*/ 569140 h 687719"/>
                  <a:gd name="connsiteX53" fmla="*/ 1458 w 34589"/>
                  <a:gd name="connsiteY53" fmla="*/ 557491 h 687719"/>
                  <a:gd name="connsiteX54" fmla="*/ 1458 w 34589"/>
                  <a:gd name="connsiteY54" fmla="*/ 544245 h 687719"/>
                  <a:gd name="connsiteX55" fmla="*/ 2068 w 34589"/>
                  <a:gd name="connsiteY55" fmla="*/ 531750 h 687719"/>
                  <a:gd name="connsiteX56" fmla="*/ 2982 w 34589"/>
                  <a:gd name="connsiteY56" fmla="*/ 513806 h 687719"/>
                  <a:gd name="connsiteX57" fmla="*/ 2982 w 34589"/>
                  <a:gd name="connsiteY57" fmla="*/ 509109 h 687719"/>
                  <a:gd name="connsiteX58" fmla="*/ 2220 w 34589"/>
                  <a:gd name="connsiteY58" fmla="*/ 494266 h 687719"/>
                  <a:gd name="connsiteX59" fmla="*/ 2220 w 34589"/>
                  <a:gd name="connsiteY59" fmla="*/ 488817 h 687719"/>
                  <a:gd name="connsiteX60" fmla="*/ 315 w 34589"/>
                  <a:gd name="connsiteY60" fmla="*/ 463827 h 687719"/>
                  <a:gd name="connsiteX61" fmla="*/ 87 w 34589"/>
                  <a:gd name="connsiteY61" fmla="*/ 452930 h 687719"/>
                  <a:gd name="connsiteX62" fmla="*/ 1611 w 34589"/>
                  <a:gd name="connsiteY62" fmla="*/ 396657 h 687719"/>
                  <a:gd name="connsiteX63" fmla="*/ 1611 w 34589"/>
                  <a:gd name="connsiteY63" fmla="*/ 393744 h 687719"/>
                  <a:gd name="connsiteX64" fmla="*/ 1611 w 34589"/>
                  <a:gd name="connsiteY64" fmla="*/ 375707 h 687719"/>
                  <a:gd name="connsiteX65" fmla="*/ 2068 w 34589"/>
                  <a:gd name="connsiteY65" fmla="*/ 283922 h 687719"/>
                  <a:gd name="connsiteX66" fmla="*/ 2068 w 34589"/>
                  <a:gd name="connsiteY66" fmla="*/ 254518 h 687719"/>
                  <a:gd name="connsiteX67" fmla="*/ 2068 w 34589"/>
                  <a:gd name="connsiteY67" fmla="*/ 225113 h 687719"/>
                  <a:gd name="connsiteX68" fmla="*/ 1992 w 34589"/>
                  <a:gd name="connsiteY68" fmla="*/ 173725 h 687719"/>
                  <a:gd name="connsiteX69" fmla="*/ 1992 w 34589"/>
                  <a:gd name="connsiteY69" fmla="*/ 146856 h 687719"/>
                  <a:gd name="connsiteX70" fmla="*/ 1992 w 34589"/>
                  <a:gd name="connsiteY70" fmla="*/ 133986 h 687719"/>
                  <a:gd name="connsiteX71" fmla="*/ 2144 w 34589"/>
                  <a:gd name="connsiteY71" fmla="*/ 130604 h 687719"/>
                  <a:gd name="connsiteX72" fmla="*/ 1687 w 34589"/>
                  <a:gd name="connsiteY72" fmla="*/ 120270 h 687719"/>
                  <a:gd name="connsiteX73" fmla="*/ 1077 w 34589"/>
                  <a:gd name="connsiteY73" fmla="*/ 100259 h 687719"/>
                  <a:gd name="connsiteX74" fmla="*/ 696 w 34589"/>
                  <a:gd name="connsiteY74" fmla="*/ 69070 h 687719"/>
                  <a:gd name="connsiteX75" fmla="*/ 239 w 34589"/>
                  <a:gd name="connsiteY75" fmla="*/ 42295 h 687719"/>
                  <a:gd name="connsiteX76" fmla="*/ 1992 w 34589"/>
                  <a:gd name="connsiteY76" fmla="*/ 22661 h 687719"/>
                  <a:gd name="connsiteX77" fmla="*/ 2754 w 34589"/>
                  <a:gd name="connsiteY77" fmla="*/ 19842 h 687719"/>
                  <a:gd name="connsiteX78" fmla="*/ 7707 w 34589"/>
                  <a:gd name="connsiteY78" fmla="*/ 19842 h 687719"/>
                  <a:gd name="connsiteX79" fmla="*/ 8392 w 34589"/>
                  <a:gd name="connsiteY79" fmla="*/ 24446 h 687719"/>
                  <a:gd name="connsiteX80" fmla="*/ 8773 w 34589"/>
                  <a:gd name="connsiteY80" fmla="*/ 25667 h 687719"/>
                  <a:gd name="connsiteX81" fmla="*/ 8850 w 34589"/>
                  <a:gd name="connsiteY81" fmla="*/ 24070 h 687719"/>
                  <a:gd name="connsiteX82" fmla="*/ 9078 w 34589"/>
                  <a:gd name="connsiteY82" fmla="*/ 12890 h 687719"/>
                  <a:gd name="connsiteX83" fmla="*/ 9916 w 34589"/>
                  <a:gd name="connsiteY83" fmla="*/ 7911 h 687719"/>
                  <a:gd name="connsiteX84" fmla="*/ 15403 w 34589"/>
                  <a:gd name="connsiteY84" fmla="*/ 5281 h 687719"/>
                  <a:gd name="connsiteX85" fmla="*/ 16470 w 34589"/>
                  <a:gd name="connsiteY85" fmla="*/ 11105 h 687719"/>
                  <a:gd name="connsiteX86" fmla="*/ 16927 w 34589"/>
                  <a:gd name="connsiteY86" fmla="*/ 12984 h 687719"/>
                  <a:gd name="connsiteX87" fmla="*/ 16927 w 34589"/>
                  <a:gd name="connsiteY87" fmla="*/ 10730 h 687719"/>
                  <a:gd name="connsiteX88" fmla="*/ 17079 w 34589"/>
                  <a:gd name="connsiteY88" fmla="*/ 6972 h 687719"/>
                  <a:gd name="connsiteX89" fmla="*/ 18527 w 34589"/>
                  <a:gd name="connsiteY89" fmla="*/ 20 h 687719"/>
                  <a:gd name="connsiteX90" fmla="*/ 18680 w 34589"/>
                  <a:gd name="connsiteY90" fmla="*/ 7254 h 687719"/>
                  <a:gd name="connsiteX91" fmla="*/ 18832 w 34589"/>
                  <a:gd name="connsiteY91" fmla="*/ 25479 h 687719"/>
                  <a:gd name="connsiteX92" fmla="*/ 19289 w 34589"/>
                  <a:gd name="connsiteY92" fmla="*/ 27358 h 687719"/>
                  <a:gd name="connsiteX93" fmla="*/ 19670 w 34589"/>
                  <a:gd name="connsiteY93" fmla="*/ 25667 h 687719"/>
                  <a:gd name="connsiteX94" fmla="*/ 20051 w 34589"/>
                  <a:gd name="connsiteY94" fmla="*/ 12984 h 687719"/>
                  <a:gd name="connsiteX95" fmla="*/ 22413 w 34589"/>
                  <a:gd name="connsiteY95" fmla="*/ 2369 h 687719"/>
                  <a:gd name="connsiteX96" fmla="*/ 26071 w 34589"/>
                  <a:gd name="connsiteY96" fmla="*/ 2556 h 687719"/>
                  <a:gd name="connsiteX97" fmla="*/ 28281 w 34589"/>
                  <a:gd name="connsiteY97" fmla="*/ 8945 h 687719"/>
                  <a:gd name="connsiteX98" fmla="*/ 30490 w 34589"/>
                  <a:gd name="connsiteY98" fmla="*/ 15333 h 687719"/>
                  <a:gd name="connsiteX99" fmla="*/ 32472 w 34589"/>
                  <a:gd name="connsiteY99" fmla="*/ 24821 h 687719"/>
                  <a:gd name="connsiteX100" fmla="*/ 34300 w 34589"/>
                  <a:gd name="connsiteY100" fmla="*/ 38819 h 687719"/>
                  <a:gd name="connsiteX101" fmla="*/ 34300 w 34589"/>
                  <a:gd name="connsiteY101" fmla="*/ 41732 h 687719"/>
                  <a:gd name="connsiteX102" fmla="*/ 33920 w 34589"/>
                  <a:gd name="connsiteY102" fmla="*/ 48590 h 687719"/>
                  <a:gd name="connsiteX103" fmla="*/ 33920 w 34589"/>
                  <a:gd name="connsiteY103" fmla="*/ 61836 h 687719"/>
                  <a:gd name="connsiteX104" fmla="*/ 34300 w 34589"/>
                  <a:gd name="connsiteY104" fmla="*/ 68130 h 687719"/>
                  <a:gd name="connsiteX105" fmla="*/ 34072 w 34589"/>
                  <a:gd name="connsiteY105" fmla="*/ 74143 h 687719"/>
                  <a:gd name="connsiteX106" fmla="*/ 34529 w 34589"/>
                  <a:gd name="connsiteY106" fmla="*/ 86074 h 687719"/>
                  <a:gd name="connsiteX107" fmla="*/ 33462 w 34589"/>
                  <a:gd name="connsiteY107" fmla="*/ 107775 h 687719"/>
                  <a:gd name="connsiteX108" fmla="*/ 33386 w 34589"/>
                  <a:gd name="connsiteY108" fmla="*/ 109466 h 687719"/>
                  <a:gd name="connsiteX109" fmla="*/ 33691 w 34589"/>
                  <a:gd name="connsiteY109" fmla="*/ 127973 h 687719"/>
                  <a:gd name="connsiteX110" fmla="*/ 33691 w 34589"/>
                  <a:gd name="connsiteY110" fmla="*/ 146011 h 687719"/>
                  <a:gd name="connsiteX111" fmla="*/ 33462 w 34589"/>
                  <a:gd name="connsiteY111" fmla="*/ 196835 h 687719"/>
                  <a:gd name="connsiteX112" fmla="*/ 33920 w 34589"/>
                  <a:gd name="connsiteY112" fmla="*/ 219288 h 687719"/>
                  <a:gd name="connsiteX113" fmla="*/ 33615 w 34589"/>
                  <a:gd name="connsiteY113" fmla="*/ 237513 h 687719"/>
                  <a:gd name="connsiteX114" fmla="*/ 33615 w 34589"/>
                  <a:gd name="connsiteY114" fmla="*/ 250572 h 687719"/>
                  <a:gd name="connsiteX115" fmla="*/ 33920 w 34589"/>
                  <a:gd name="connsiteY115" fmla="*/ 264194 h 687719"/>
                  <a:gd name="connsiteX116" fmla="*/ 33920 w 34589"/>
                  <a:gd name="connsiteY116" fmla="*/ 279789 h 687719"/>
                  <a:gd name="connsiteX117" fmla="*/ 33386 w 34589"/>
                  <a:gd name="connsiteY117" fmla="*/ 303933 h 687719"/>
                  <a:gd name="connsiteX118" fmla="*/ 33691 w 34589"/>
                  <a:gd name="connsiteY118" fmla="*/ 309382 h 687719"/>
                  <a:gd name="connsiteX119" fmla="*/ 33920 w 34589"/>
                  <a:gd name="connsiteY119" fmla="*/ 327137 h 687719"/>
                  <a:gd name="connsiteX120" fmla="*/ 33615 w 34589"/>
                  <a:gd name="connsiteY120" fmla="*/ 353536 h 687719"/>
                  <a:gd name="connsiteX121" fmla="*/ 33386 w 34589"/>
                  <a:gd name="connsiteY121" fmla="*/ 370070 h 687719"/>
                  <a:gd name="connsiteX122" fmla="*/ 33920 w 34589"/>
                  <a:gd name="connsiteY122" fmla="*/ 388389 h 687719"/>
                  <a:gd name="connsiteX123" fmla="*/ 33996 w 34589"/>
                  <a:gd name="connsiteY123" fmla="*/ 397314 h 687719"/>
                  <a:gd name="connsiteX124" fmla="*/ 33234 w 34589"/>
                  <a:gd name="connsiteY124" fmla="*/ 406145 h 687719"/>
                  <a:gd name="connsiteX125" fmla="*/ 31862 w 34589"/>
                  <a:gd name="connsiteY125" fmla="*/ 455466 h 687719"/>
                  <a:gd name="connsiteX126" fmla="*/ 32624 w 34589"/>
                  <a:gd name="connsiteY126" fmla="*/ 487502 h 687719"/>
                  <a:gd name="connsiteX127" fmla="*/ 33386 w 34589"/>
                  <a:gd name="connsiteY127" fmla="*/ 517188 h 687719"/>
                  <a:gd name="connsiteX128" fmla="*/ 33920 w 34589"/>
                  <a:gd name="connsiteY128" fmla="*/ 528180 h 687719"/>
                  <a:gd name="connsiteX129" fmla="*/ 32243 w 34589"/>
                  <a:gd name="connsiteY129" fmla="*/ 537481 h 687719"/>
                  <a:gd name="connsiteX130" fmla="*/ 31176 w 34589"/>
                  <a:gd name="connsiteY130" fmla="*/ 527334 h 687719"/>
                  <a:gd name="connsiteX131" fmla="*/ 30262 w 34589"/>
                  <a:gd name="connsiteY131" fmla="*/ 469558 h 687719"/>
                  <a:gd name="connsiteX132" fmla="*/ 29805 w 34589"/>
                  <a:gd name="connsiteY132" fmla="*/ 453963 h 687719"/>
                  <a:gd name="connsiteX133" fmla="*/ 26604 w 34589"/>
                  <a:gd name="connsiteY133" fmla="*/ 441468 h 687719"/>
                  <a:gd name="connsiteX134" fmla="*/ 25537 w 34589"/>
                  <a:gd name="connsiteY134" fmla="*/ 444569 h 687719"/>
                  <a:gd name="connsiteX135" fmla="*/ 26528 w 34589"/>
                  <a:gd name="connsiteY135" fmla="*/ 476604 h 687719"/>
                  <a:gd name="connsiteX136" fmla="*/ 26071 w 34589"/>
                  <a:gd name="connsiteY136" fmla="*/ 521886 h 687719"/>
                  <a:gd name="connsiteX137" fmla="*/ 25461 w 34589"/>
                  <a:gd name="connsiteY137" fmla="*/ 542929 h 687719"/>
                  <a:gd name="connsiteX138" fmla="*/ 24395 w 34589"/>
                  <a:gd name="connsiteY138" fmla="*/ 603806 h 687719"/>
                  <a:gd name="connsiteX139" fmla="*/ 23404 w 34589"/>
                  <a:gd name="connsiteY139" fmla="*/ 654536 h 687719"/>
                  <a:gd name="connsiteX140" fmla="*/ 20813 w 34589"/>
                  <a:gd name="connsiteY140" fmla="*/ 680183 h 687719"/>
                  <a:gd name="connsiteX141" fmla="*/ 19441 w 34589"/>
                  <a:gd name="connsiteY141" fmla="*/ 680935 h 687719"/>
                  <a:gd name="connsiteX142" fmla="*/ 19137 w 34589"/>
                  <a:gd name="connsiteY142" fmla="*/ 678586 h 687719"/>
                  <a:gd name="connsiteX143" fmla="*/ 20051 w 34589"/>
                  <a:gd name="connsiteY143" fmla="*/ 667689 h 687719"/>
                  <a:gd name="connsiteX144" fmla="*/ 19518 w 34589"/>
                  <a:gd name="connsiteY144" fmla="*/ 661394 h 687719"/>
                  <a:gd name="connsiteX145" fmla="*/ 16470 w 34589"/>
                  <a:gd name="connsiteY145" fmla="*/ 655100 h 687719"/>
                  <a:gd name="connsiteX146" fmla="*/ 15022 w 34589"/>
                  <a:gd name="connsiteY146" fmla="*/ 665246 h 687719"/>
                  <a:gd name="connsiteX147" fmla="*/ 14412 w 34589"/>
                  <a:gd name="connsiteY147" fmla="*/ 674547 h 687719"/>
                  <a:gd name="connsiteX148" fmla="*/ 12431 w 34589"/>
                  <a:gd name="connsiteY148" fmla="*/ 686196 h 687719"/>
                  <a:gd name="connsiteX149" fmla="*/ 7173 w 34589"/>
                  <a:gd name="connsiteY149" fmla="*/ 684505 h 687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34589" h="687719">
                    <a:moveTo>
                      <a:pt x="13574" y="333713"/>
                    </a:moveTo>
                    <a:cubicBezTo>
                      <a:pt x="14565" y="332022"/>
                      <a:pt x="14488" y="326386"/>
                      <a:pt x="14260" y="324131"/>
                    </a:cubicBezTo>
                    <a:cubicBezTo>
                      <a:pt x="14184" y="323379"/>
                      <a:pt x="13879" y="323567"/>
                      <a:pt x="13803" y="322910"/>
                    </a:cubicBezTo>
                    <a:lnTo>
                      <a:pt x="13269" y="323379"/>
                    </a:lnTo>
                    <a:lnTo>
                      <a:pt x="12812" y="332774"/>
                    </a:lnTo>
                    <a:lnTo>
                      <a:pt x="13498" y="333807"/>
                    </a:lnTo>
                    <a:close/>
                    <a:moveTo>
                      <a:pt x="13803" y="309006"/>
                    </a:moveTo>
                    <a:lnTo>
                      <a:pt x="14107" y="308818"/>
                    </a:lnTo>
                    <a:lnTo>
                      <a:pt x="14107" y="308066"/>
                    </a:lnTo>
                    <a:cubicBezTo>
                      <a:pt x="14107" y="308066"/>
                      <a:pt x="13803" y="309006"/>
                      <a:pt x="13803" y="309006"/>
                    </a:cubicBezTo>
                    <a:close/>
                    <a:moveTo>
                      <a:pt x="13803" y="287774"/>
                    </a:moveTo>
                    <a:lnTo>
                      <a:pt x="14641" y="284580"/>
                    </a:lnTo>
                    <a:cubicBezTo>
                      <a:pt x="14260" y="284016"/>
                      <a:pt x="13879" y="282795"/>
                      <a:pt x="13574" y="282983"/>
                    </a:cubicBezTo>
                    <a:cubicBezTo>
                      <a:pt x="13269" y="283171"/>
                      <a:pt x="12888" y="284392"/>
                      <a:pt x="12660" y="285425"/>
                    </a:cubicBezTo>
                    <a:lnTo>
                      <a:pt x="13803" y="287680"/>
                    </a:lnTo>
                    <a:close/>
                    <a:moveTo>
                      <a:pt x="10374" y="137180"/>
                    </a:moveTo>
                    <a:lnTo>
                      <a:pt x="10678" y="136992"/>
                    </a:lnTo>
                    <a:lnTo>
                      <a:pt x="10678" y="136240"/>
                    </a:lnTo>
                    <a:cubicBezTo>
                      <a:pt x="10678" y="136240"/>
                      <a:pt x="10374" y="137180"/>
                      <a:pt x="10374" y="137180"/>
                    </a:cubicBezTo>
                    <a:close/>
                    <a:moveTo>
                      <a:pt x="21042" y="61084"/>
                    </a:moveTo>
                    <a:lnTo>
                      <a:pt x="20813" y="58360"/>
                    </a:lnTo>
                    <a:cubicBezTo>
                      <a:pt x="20661" y="59205"/>
                      <a:pt x="20737" y="59957"/>
                      <a:pt x="20813" y="60615"/>
                    </a:cubicBezTo>
                    <a:cubicBezTo>
                      <a:pt x="20813" y="60615"/>
                      <a:pt x="20813" y="61272"/>
                      <a:pt x="21118" y="61084"/>
                    </a:cubicBezTo>
                    <a:moveTo>
                      <a:pt x="9459" y="48590"/>
                    </a:moveTo>
                    <a:cubicBezTo>
                      <a:pt x="9459" y="47932"/>
                      <a:pt x="9535" y="47086"/>
                      <a:pt x="9459" y="46335"/>
                    </a:cubicBezTo>
                    <a:cubicBezTo>
                      <a:pt x="9231" y="46523"/>
                      <a:pt x="9307" y="47180"/>
                      <a:pt x="9078" y="48120"/>
                    </a:cubicBezTo>
                    <a:cubicBezTo>
                      <a:pt x="9078" y="48120"/>
                      <a:pt x="9307" y="47932"/>
                      <a:pt x="9383" y="48590"/>
                    </a:cubicBezTo>
                    <a:moveTo>
                      <a:pt x="7021" y="683941"/>
                    </a:moveTo>
                    <a:cubicBezTo>
                      <a:pt x="6183" y="682344"/>
                      <a:pt x="5649" y="679244"/>
                      <a:pt x="5954" y="676144"/>
                    </a:cubicBezTo>
                    <a:cubicBezTo>
                      <a:pt x="6259" y="670695"/>
                      <a:pt x="6564" y="664494"/>
                      <a:pt x="7097" y="659046"/>
                    </a:cubicBezTo>
                    <a:lnTo>
                      <a:pt x="7402" y="659046"/>
                    </a:lnTo>
                    <a:cubicBezTo>
                      <a:pt x="7402" y="659046"/>
                      <a:pt x="7402" y="658294"/>
                      <a:pt x="7402" y="658294"/>
                    </a:cubicBezTo>
                    <a:lnTo>
                      <a:pt x="7097" y="659046"/>
                    </a:lnTo>
                    <a:cubicBezTo>
                      <a:pt x="5421" y="658200"/>
                      <a:pt x="3744" y="655100"/>
                      <a:pt x="2068" y="655758"/>
                    </a:cubicBezTo>
                    <a:cubicBezTo>
                      <a:pt x="1839" y="650309"/>
                      <a:pt x="2068" y="644014"/>
                      <a:pt x="2449" y="638566"/>
                    </a:cubicBezTo>
                    <a:cubicBezTo>
                      <a:pt x="3058" y="628419"/>
                      <a:pt x="3363" y="619119"/>
                      <a:pt x="3363" y="608973"/>
                    </a:cubicBezTo>
                    <a:cubicBezTo>
                      <a:pt x="3668" y="606624"/>
                      <a:pt x="3363" y="605027"/>
                      <a:pt x="4506" y="603524"/>
                    </a:cubicBezTo>
                    <a:cubicBezTo>
                      <a:pt x="5878" y="602021"/>
                      <a:pt x="5878" y="601175"/>
                      <a:pt x="4506" y="595727"/>
                    </a:cubicBezTo>
                    <a:cubicBezTo>
                      <a:pt x="4506" y="594975"/>
                      <a:pt x="4201" y="593378"/>
                      <a:pt x="4201" y="592626"/>
                    </a:cubicBezTo>
                    <a:cubicBezTo>
                      <a:pt x="3973" y="586426"/>
                      <a:pt x="4506" y="579380"/>
                      <a:pt x="5954" y="575528"/>
                    </a:cubicBezTo>
                    <a:cubicBezTo>
                      <a:pt x="6792" y="571677"/>
                      <a:pt x="7097" y="568576"/>
                      <a:pt x="7097" y="565382"/>
                    </a:cubicBezTo>
                    <a:cubicBezTo>
                      <a:pt x="7097" y="553639"/>
                      <a:pt x="7478" y="542741"/>
                      <a:pt x="7173" y="531092"/>
                    </a:cubicBezTo>
                    <a:cubicBezTo>
                      <a:pt x="7173" y="526395"/>
                      <a:pt x="6640" y="521698"/>
                      <a:pt x="6411" y="516249"/>
                    </a:cubicBezTo>
                    <a:lnTo>
                      <a:pt x="6106" y="515497"/>
                    </a:lnTo>
                    <a:cubicBezTo>
                      <a:pt x="6106" y="515497"/>
                      <a:pt x="5573" y="516249"/>
                      <a:pt x="5573" y="516249"/>
                    </a:cubicBezTo>
                    <a:cubicBezTo>
                      <a:pt x="5573" y="524798"/>
                      <a:pt x="5268" y="532595"/>
                      <a:pt x="5192" y="540393"/>
                    </a:cubicBezTo>
                    <a:cubicBezTo>
                      <a:pt x="4354" y="541896"/>
                      <a:pt x="4582" y="544245"/>
                      <a:pt x="4887" y="545842"/>
                    </a:cubicBezTo>
                    <a:cubicBezTo>
                      <a:pt x="5192" y="548190"/>
                      <a:pt x="7097" y="550539"/>
                      <a:pt x="4582" y="552888"/>
                    </a:cubicBezTo>
                    <a:cubicBezTo>
                      <a:pt x="4278" y="552888"/>
                      <a:pt x="4278" y="555236"/>
                      <a:pt x="4278" y="555988"/>
                    </a:cubicBezTo>
                    <a:lnTo>
                      <a:pt x="3668" y="573180"/>
                    </a:lnTo>
                    <a:cubicBezTo>
                      <a:pt x="3363" y="575528"/>
                      <a:pt x="2830" y="577877"/>
                      <a:pt x="2220" y="580132"/>
                    </a:cubicBezTo>
                    <a:cubicBezTo>
                      <a:pt x="1687" y="577783"/>
                      <a:pt x="1077" y="575434"/>
                      <a:pt x="849" y="573086"/>
                    </a:cubicBezTo>
                    <a:cubicBezTo>
                      <a:pt x="544" y="571489"/>
                      <a:pt x="544" y="569986"/>
                      <a:pt x="544" y="569140"/>
                    </a:cubicBezTo>
                    <a:cubicBezTo>
                      <a:pt x="849" y="565288"/>
                      <a:pt x="2220" y="562188"/>
                      <a:pt x="1458" y="557491"/>
                    </a:cubicBezTo>
                    <a:cubicBezTo>
                      <a:pt x="925" y="553545"/>
                      <a:pt x="1458" y="548096"/>
                      <a:pt x="1458" y="544245"/>
                    </a:cubicBezTo>
                    <a:cubicBezTo>
                      <a:pt x="1763" y="539547"/>
                      <a:pt x="2068" y="535696"/>
                      <a:pt x="2068" y="531750"/>
                    </a:cubicBezTo>
                    <a:cubicBezTo>
                      <a:pt x="2068" y="525549"/>
                      <a:pt x="2068" y="519255"/>
                      <a:pt x="2982" y="513806"/>
                    </a:cubicBezTo>
                    <a:cubicBezTo>
                      <a:pt x="3287" y="512209"/>
                      <a:pt x="3287" y="509955"/>
                      <a:pt x="2982" y="509109"/>
                    </a:cubicBezTo>
                    <a:cubicBezTo>
                      <a:pt x="772" y="505163"/>
                      <a:pt x="2144" y="499715"/>
                      <a:pt x="2220" y="494266"/>
                    </a:cubicBezTo>
                    <a:cubicBezTo>
                      <a:pt x="2525" y="491917"/>
                      <a:pt x="2525" y="490414"/>
                      <a:pt x="2220" y="488817"/>
                    </a:cubicBezTo>
                    <a:cubicBezTo>
                      <a:pt x="849" y="481019"/>
                      <a:pt x="1763" y="471625"/>
                      <a:pt x="315" y="463827"/>
                    </a:cubicBezTo>
                    <a:cubicBezTo>
                      <a:pt x="-218" y="460727"/>
                      <a:pt x="87" y="456782"/>
                      <a:pt x="87" y="452930"/>
                    </a:cubicBezTo>
                    <a:cubicBezTo>
                      <a:pt x="87" y="443629"/>
                      <a:pt x="1611" y="409903"/>
                      <a:pt x="1611" y="396657"/>
                    </a:cubicBezTo>
                    <a:cubicBezTo>
                      <a:pt x="1611" y="395717"/>
                      <a:pt x="1611" y="394684"/>
                      <a:pt x="1611" y="393744"/>
                    </a:cubicBezTo>
                    <a:lnTo>
                      <a:pt x="1611" y="375707"/>
                    </a:lnTo>
                    <a:cubicBezTo>
                      <a:pt x="2068" y="345081"/>
                      <a:pt x="1915" y="314267"/>
                      <a:pt x="2068" y="283922"/>
                    </a:cubicBezTo>
                    <a:lnTo>
                      <a:pt x="2068" y="254518"/>
                    </a:lnTo>
                    <a:cubicBezTo>
                      <a:pt x="2068" y="244653"/>
                      <a:pt x="2220" y="234789"/>
                      <a:pt x="2068" y="225113"/>
                    </a:cubicBezTo>
                    <a:cubicBezTo>
                      <a:pt x="1611" y="207545"/>
                      <a:pt x="2373" y="190541"/>
                      <a:pt x="1992" y="173725"/>
                    </a:cubicBezTo>
                    <a:cubicBezTo>
                      <a:pt x="1915" y="164800"/>
                      <a:pt x="1763" y="155969"/>
                      <a:pt x="1992" y="146856"/>
                    </a:cubicBezTo>
                    <a:cubicBezTo>
                      <a:pt x="2068" y="142347"/>
                      <a:pt x="1992" y="133986"/>
                      <a:pt x="1992" y="133986"/>
                    </a:cubicBezTo>
                    <a:cubicBezTo>
                      <a:pt x="1992" y="132858"/>
                      <a:pt x="2068" y="131731"/>
                      <a:pt x="2144" y="130604"/>
                    </a:cubicBezTo>
                    <a:cubicBezTo>
                      <a:pt x="2144" y="127222"/>
                      <a:pt x="1992" y="123746"/>
                      <a:pt x="1687" y="120270"/>
                    </a:cubicBezTo>
                    <a:cubicBezTo>
                      <a:pt x="1687" y="120270"/>
                      <a:pt x="1306" y="107024"/>
                      <a:pt x="1077" y="100259"/>
                    </a:cubicBezTo>
                    <a:cubicBezTo>
                      <a:pt x="925" y="90113"/>
                      <a:pt x="1230" y="79685"/>
                      <a:pt x="696" y="69070"/>
                    </a:cubicBezTo>
                    <a:cubicBezTo>
                      <a:pt x="163" y="60709"/>
                      <a:pt x="315" y="51784"/>
                      <a:pt x="239" y="42295"/>
                    </a:cubicBezTo>
                    <a:cubicBezTo>
                      <a:pt x="163" y="35813"/>
                      <a:pt x="1077" y="29237"/>
                      <a:pt x="1992" y="22661"/>
                    </a:cubicBezTo>
                    <a:lnTo>
                      <a:pt x="2754" y="19842"/>
                    </a:lnTo>
                    <a:cubicBezTo>
                      <a:pt x="4278" y="14300"/>
                      <a:pt x="6183" y="14394"/>
                      <a:pt x="7707" y="19842"/>
                    </a:cubicBezTo>
                    <a:cubicBezTo>
                      <a:pt x="7935" y="21909"/>
                      <a:pt x="8240" y="23037"/>
                      <a:pt x="8392" y="24446"/>
                    </a:cubicBezTo>
                    <a:cubicBezTo>
                      <a:pt x="8697" y="24915"/>
                      <a:pt x="8773" y="25667"/>
                      <a:pt x="8773" y="25667"/>
                    </a:cubicBezTo>
                    <a:cubicBezTo>
                      <a:pt x="8773" y="25009"/>
                      <a:pt x="8850" y="24070"/>
                      <a:pt x="8850" y="24070"/>
                    </a:cubicBezTo>
                    <a:lnTo>
                      <a:pt x="9078" y="12890"/>
                    </a:lnTo>
                    <a:cubicBezTo>
                      <a:pt x="9154" y="11293"/>
                      <a:pt x="9535" y="9602"/>
                      <a:pt x="9916" y="7911"/>
                    </a:cubicBezTo>
                    <a:cubicBezTo>
                      <a:pt x="9993" y="6314"/>
                      <a:pt x="15022" y="4060"/>
                      <a:pt x="15403" y="5281"/>
                    </a:cubicBezTo>
                    <a:cubicBezTo>
                      <a:pt x="16089" y="6972"/>
                      <a:pt x="16317" y="9039"/>
                      <a:pt x="16470" y="11105"/>
                    </a:cubicBezTo>
                    <a:cubicBezTo>
                      <a:pt x="16775" y="11575"/>
                      <a:pt x="16851" y="12327"/>
                      <a:pt x="16927" y="12984"/>
                    </a:cubicBezTo>
                    <a:cubicBezTo>
                      <a:pt x="16927" y="12327"/>
                      <a:pt x="17003" y="11387"/>
                      <a:pt x="16927" y="10730"/>
                    </a:cubicBezTo>
                    <a:cubicBezTo>
                      <a:pt x="17079" y="9884"/>
                      <a:pt x="16927" y="8475"/>
                      <a:pt x="17079" y="6972"/>
                    </a:cubicBezTo>
                    <a:cubicBezTo>
                      <a:pt x="17156" y="2463"/>
                      <a:pt x="17994" y="-262"/>
                      <a:pt x="18527" y="20"/>
                    </a:cubicBezTo>
                    <a:cubicBezTo>
                      <a:pt x="19518" y="2181"/>
                      <a:pt x="18756" y="4999"/>
                      <a:pt x="18680" y="7254"/>
                    </a:cubicBezTo>
                    <a:cubicBezTo>
                      <a:pt x="18984" y="12890"/>
                      <a:pt x="18832" y="19654"/>
                      <a:pt x="18832" y="25479"/>
                    </a:cubicBezTo>
                    <a:cubicBezTo>
                      <a:pt x="18832" y="26137"/>
                      <a:pt x="19213" y="26700"/>
                      <a:pt x="19289" y="27358"/>
                    </a:cubicBezTo>
                    <a:lnTo>
                      <a:pt x="19670" y="25667"/>
                    </a:lnTo>
                    <a:lnTo>
                      <a:pt x="20051" y="12984"/>
                    </a:lnTo>
                    <a:cubicBezTo>
                      <a:pt x="20127" y="8569"/>
                      <a:pt x="21118" y="4905"/>
                      <a:pt x="22413" y="2369"/>
                    </a:cubicBezTo>
                    <a:cubicBezTo>
                      <a:pt x="23709" y="-826"/>
                      <a:pt x="24776" y="-168"/>
                      <a:pt x="26071" y="2556"/>
                    </a:cubicBezTo>
                    <a:lnTo>
                      <a:pt x="28281" y="8945"/>
                    </a:lnTo>
                    <a:cubicBezTo>
                      <a:pt x="29043" y="11293"/>
                      <a:pt x="29500" y="13830"/>
                      <a:pt x="30490" y="15333"/>
                    </a:cubicBezTo>
                    <a:cubicBezTo>
                      <a:pt x="32015" y="17870"/>
                      <a:pt x="32319" y="20594"/>
                      <a:pt x="32472" y="24821"/>
                    </a:cubicBezTo>
                    <a:cubicBezTo>
                      <a:pt x="32472" y="29988"/>
                      <a:pt x="32624" y="34968"/>
                      <a:pt x="34300" y="38819"/>
                    </a:cubicBezTo>
                    <a:cubicBezTo>
                      <a:pt x="34529" y="38631"/>
                      <a:pt x="34529" y="41544"/>
                      <a:pt x="34300" y="41732"/>
                    </a:cubicBezTo>
                    <a:cubicBezTo>
                      <a:pt x="32929" y="43517"/>
                      <a:pt x="33920" y="46429"/>
                      <a:pt x="33920" y="48590"/>
                    </a:cubicBezTo>
                    <a:cubicBezTo>
                      <a:pt x="34072" y="52911"/>
                      <a:pt x="34224" y="57139"/>
                      <a:pt x="33920" y="61836"/>
                    </a:cubicBezTo>
                    <a:cubicBezTo>
                      <a:pt x="33920" y="64091"/>
                      <a:pt x="33539" y="65782"/>
                      <a:pt x="34300" y="68130"/>
                    </a:cubicBezTo>
                    <a:cubicBezTo>
                      <a:pt x="34682" y="69352"/>
                      <a:pt x="33920" y="72076"/>
                      <a:pt x="34072" y="74143"/>
                    </a:cubicBezTo>
                    <a:cubicBezTo>
                      <a:pt x="34834" y="77901"/>
                      <a:pt x="34529" y="86074"/>
                      <a:pt x="34529" y="86074"/>
                    </a:cubicBezTo>
                    <a:cubicBezTo>
                      <a:pt x="34529" y="93401"/>
                      <a:pt x="34300" y="100729"/>
                      <a:pt x="33462" y="107775"/>
                    </a:cubicBezTo>
                    <a:cubicBezTo>
                      <a:pt x="33462" y="107775"/>
                      <a:pt x="33310" y="108715"/>
                      <a:pt x="33386" y="109466"/>
                    </a:cubicBezTo>
                    <a:cubicBezTo>
                      <a:pt x="35215" y="115291"/>
                      <a:pt x="33539" y="121585"/>
                      <a:pt x="33691" y="127973"/>
                    </a:cubicBezTo>
                    <a:cubicBezTo>
                      <a:pt x="33691" y="133610"/>
                      <a:pt x="33234" y="139810"/>
                      <a:pt x="33691" y="146011"/>
                    </a:cubicBezTo>
                    <a:cubicBezTo>
                      <a:pt x="34453" y="163297"/>
                      <a:pt x="33691" y="180301"/>
                      <a:pt x="33462" y="196835"/>
                    </a:cubicBezTo>
                    <a:cubicBezTo>
                      <a:pt x="33462" y="205008"/>
                      <a:pt x="33462" y="212336"/>
                      <a:pt x="33920" y="219288"/>
                    </a:cubicBezTo>
                    <a:cubicBezTo>
                      <a:pt x="34300" y="225488"/>
                      <a:pt x="34682" y="231689"/>
                      <a:pt x="33615" y="237513"/>
                    </a:cubicBezTo>
                    <a:cubicBezTo>
                      <a:pt x="32929" y="242117"/>
                      <a:pt x="34605" y="246438"/>
                      <a:pt x="33615" y="250572"/>
                    </a:cubicBezTo>
                    <a:cubicBezTo>
                      <a:pt x="32395" y="255645"/>
                      <a:pt x="33462" y="259685"/>
                      <a:pt x="33920" y="264194"/>
                    </a:cubicBezTo>
                    <a:cubicBezTo>
                      <a:pt x="34224" y="269643"/>
                      <a:pt x="34529" y="275092"/>
                      <a:pt x="33920" y="279789"/>
                    </a:cubicBezTo>
                    <a:cubicBezTo>
                      <a:pt x="33081" y="287868"/>
                      <a:pt x="33920" y="296041"/>
                      <a:pt x="33386" y="303933"/>
                    </a:cubicBezTo>
                    <a:cubicBezTo>
                      <a:pt x="33310" y="305624"/>
                      <a:pt x="33386" y="307127"/>
                      <a:pt x="33691" y="309382"/>
                    </a:cubicBezTo>
                    <a:cubicBezTo>
                      <a:pt x="34605" y="315112"/>
                      <a:pt x="34148" y="321219"/>
                      <a:pt x="33920" y="327137"/>
                    </a:cubicBezTo>
                    <a:cubicBezTo>
                      <a:pt x="33386" y="335780"/>
                      <a:pt x="33234" y="344893"/>
                      <a:pt x="33615" y="353536"/>
                    </a:cubicBezTo>
                    <a:cubicBezTo>
                      <a:pt x="33920" y="358985"/>
                      <a:pt x="34224" y="364433"/>
                      <a:pt x="33386" y="370070"/>
                    </a:cubicBezTo>
                    <a:cubicBezTo>
                      <a:pt x="32777" y="375425"/>
                      <a:pt x="33539" y="382189"/>
                      <a:pt x="33920" y="388389"/>
                    </a:cubicBezTo>
                    <a:cubicBezTo>
                      <a:pt x="34224" y="391396"/>
                      <a:pt x="34300" y="394590"/>
                      <a:pt x="33996" y="397314"/>
                    </a:cubicBezTo>
                    <a:cubicBezTo>
                      <a:pt x="33691" y="400039"/>
                      <a:pt x="33158" y="402951"/>
                      <a:pt x="33234" y="406145"/>
                    </a:cubicBezTo>
                    <a:cubicBezTo>
                      <a:pt x="33234" y="413567"/>
                      <a:pt x="32929" y="448890"/>
                      <a:pt x="31862" y="455466"/>
                    </a:cubicBezTo>
                    <a:cubicBezTo>
                      <a:pt x="31862" y="466364"/>
                      <a:pt x="32319" y="477356"/>
                      <a:pt x="32624" y="487502"/>
                    </a:cubicBezTo>
                    <a:cubicBezTo>
                      <a:pt x="32853" y="497648"/>
                      <a:pt x="33386" y="507042"/>
                      <a:pt x="33386" y="517188"/>
                    </a:cubicBezTo>
                    <a:cubicBezTo>
                      <a:pt x="33386" y="521134"/>
                      <a:pt x="33615" y="524234"/>
                      <a:pt x="33920" y="528180"/>
                    </a:cubicBezTo>
                    <a:cubicBezTo>
                      <a:pt x="34148" y="533629"/>
                      <a:pt x="34453" y="533629"/>
                      <a:pt x="32243" y="537481"/>
                    </a:cubicBezTo>
                    <a:cubicBezTo>
                      <a:pt x="31710" y="534380"/>
                      <a:pt x="31176" y="530435"/>
                      <a:pt x="31176" y="527334"/>
                    </a:cubicBezTo>
                    <a:cubicBezTo>
                      <a:pt x="31786" y="507888"/>
                      <a:pt x="30186" y="489099"/>
                      <a:pt x="30262" y="469558"/>
                    </a:cubicBezTo>
                    <a:cubicBezTo>
                      <a:pt x="30033" y="464015"/>
                      <a:pt x="29881" y="458942"/>
                      <a:pt x="29805" y="453963"/>
                    </a:cubicBezTo>
                    <a:cubicBezTo>
                      <a:pt x="28814" y="450769"/>
                      <a:pt x="27671" y="445414"/>
                      <a:pt x="26604" y="441468"/>
                    </a:cubicBezTo>
                    <a:cubicBezTo>
                      <a:pt x="25537" y="440811"/>
                      <a:pt x="25309" y="442314"/>
                      <a:pt x="25537" y="444569"/>
                    </a:cubicBezTo>
                    <a:cubicBezTo>
                      <a:pt x="25766" y="454715"/>
                      <a:pt x="26604" y="465612"/>
                      <a:pt x="26528" y="476604"/>
                    </a:cubicBezTo>
                    <a:cubicBezTo>
                      <a:pt x="26757" y="491447"/>
                      <a:pt x="26985" y="507042"/>
                      <a:pt x="26071" y="521886"/>
                    </a:cubicBezTo>
                    <a:cubicBezTo>
                      <a:pt x="25766" y="528931"/>
                      <a:pt x="25461" y="535883"/>
                      <a:pt x="25461" y="542929"/>
                    </a:cubicBezTo>
                    <a:lnTo>
                      <a:pt x="24395" y="603806"/>
                    </a:lnTo>
                    <a:lnTo>
                      <a:pt x="23404" y="654536"/>
                    </a:lnTo>
                    <a:cubicBezTo>
                      <a:pt x="23099" y="663931"/>
                      <a:pt x="22185" y="672480"/>
                      <a:pt x="20813" y="680183"/>
                    </a:cubicBezTo>
                    <a:cubicBezTo>
                      <a:pt x="20508" y="680935"/>
                      <a:pt x="19975" y="680935"/>
                      <a:pt x="19441" y="680935"/>
                    </a:cubicBezTo>
                    <a:cubicBezTo>
                      <a:pt x="19441" y="680935"/>
                      <a:pt x="19137" y="679338"/>
                      <a:pt x="19137" y="678586"/>
                    </a:cubicBezTo>
                    <a:cubicBezTo>
                      <a:pt x="19441" y="674640"/>
                      <a:pt x="19975" y="671540"/>
                      <a:pt x="20051" y="667689"/>
                    </a:cubicBezTo>
                    <a:cubicBezTo>
                      <a:pt x="20356" y="665340"/>
                      <a:pt x="20051" y="662991"/>
                      <a:pt x="19518" y="661394"/>
                    </a:cubicBezTo>
                    <a:cubicBezTo>
                      <a:pt x="18680" y="659046"/>
                      <a:pt x="17308" y="655100"/>
                      <a:pt x="16470" y="655100"/>
                    </a:cubicBezTo>
                    <a:cubicBezTo>
                      <a:pt x="14488" y="655851"/>
                      <a:pt x="15631" y="662146"/>
                      <a:pt x="15022" y="665246"/>
                    </a:cubicBezTo>
                    <a:cubicBezTo>
                      <a:pt x="14412" y="668346"/>
                      <a:pt x="14412" y="671446"/>
                      <a:pt x="14412" y="674547"/>
                    </a:cubicBezTo>
                    <a:cubicBezTo>
                      <a:pt x="14717" y="679244"/>
                      <a:pt x="14412" y="683941"/>
                      <a:pt x="12431" y="686196"/>
                    </a:cubicBezTo>
                    <a:cubicBezTo>
                      <a:pt x="10755" y="688450"/>
                      <a:pt x="8773" y="688450"/>
                      <a:pt x="7173" y="684505"/>
                    </a:cubicBezTo>
                  </a:path>
                </a:pathLst>
              </a:custGeom>
              <a:solidFill>
                <a:srgbClr val="000000"/>
              </a:solidFill>
              <a:ln w="0"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BE4496AD-6FDF-817D-6F97-99A5C11DBE58}"/>
                  </a:ext>
                </a:extLst>
              </p:cNvPr>
              <p:cNvSpPr/>
              <p:nvPr/>
            </p:nvSpPr>
            <p:spPr>
              <a:xfrm>
                <a:off x="2688694" y="6046456"/>
                <a:ext cx="5008" cy="75868"/>
              </a:xfrm>
              <a:custGeom>
                <a:avLst/>
                <a:gdLst>
                  <a:gd name="connsiteX0" fmla="*/ 48 w 5008"/>
                  <a:gd name="connsiteY0" fmla="*/ 64259 h 75868"/>
                  <a:gd name="connsiteX1" fmla="*/ 1268 w 5008"/>
                  <a:gd name="connsiteY1" fmla="*/ 72714 h 75868"/>
                  <a:gd name="connsiteX2" fmla="*/ 2182 w 5008"/>
                  <a:gd name="connsiteY2" fmla="*/ 75720 h 75868"/>
                  <a:gd name="connsiteX3" fmla="*/ 4087 w 5008"/>
                  <a:gd name="connsiteY3" fmla="*/ 72338 h 75868"/>
                  <a:gd name="connsiteX4" fmla="*/ 3249 w 5008"/>
                  <a:gd name="connsiteY4" fmla="*/ 54488 h 75868"/>
                  <a:gd name="connsiteX5" fmla="*/ 3173 w 5008"/>
                  <a:gd name="connsiteY5" fmla="*/ 47442 h 75868"/>
                  <a:gd name="connsiteX6" fmla="*/ 3554 w 5008"/>
                  <a:gd name="connsiteY6" fmla="*/ 35699 h 75868"/>
                  <a:gd name="connsiteX7" fmla="*/ 3554 w 5008"/>
                  <a:gd name="connsiteY7" fmla="*/ 31847 h 75868"/>
                  <a:gd name="connsiteX8" fmla="*/ 4925 w 5008"/>
                  <a:gd name="connsiteY8" fmla="*/ 11367 h 75868"/>
                  <a:gd name="connsiteX9" fmla="*/ 4316 w 5008"/>
                  <a:gd name="connsiteY9" fmla="*/ 6764 h 75868"/>
                  <a:gd name="connsiteX10" fmla="*/ 2258 w 5008"/>
                  <a:gd name="connsiteY10" fmla="*/ 0 h 75868"/>
                  <a:gd name="connsiteX11" fmla="*/ 582 w 5008"/>
                  <a:gd name="connsiteY11" fmla="*/ 18131 h 75868"/>
                  <a:gd name="connsiteX12" fmla="*/ 125 w 5008"/>
                  <a:gd name="connsiteY12" fmla="*/ 64259 h 7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08" h="75868">
                    <a:moveTo>
                      <a:pt x="48" y="64259"/>
                    </a:moveTo>
                    <a:cubicBezTo>
                      <a:pt x="-180" y="68204"/>
                      <a:pt x="429" y="70459"/>
                      <a:pt x="1268" y="72714"/>
                    </a:cubicBezTo>
                    <a:cubicBezTo>
                      <a:pt x="1801" y="73465"/>
                      <a:pt x="1877" y="74968"/>
                      <a:pt x="2182" y="75720"/>
                    </a:cubicBezTo>
                    <a:cubicBezTo>
                      <a:pt x="3020" y="76377"/>
                      <a:pt x="3858" y="74780"/>
                      <a:pt x="4087" y="72338"/>
                    </a:cubicBezTo>
                    <a:cubicBezTo>
                      <a:pt x="4239" y="66044"/>
                      <a:pt x="4468" y="60595"/>
                      <a:pt x="3249" y="54488"/>
                    </a:cubicBezTo>
                    <a:cubicBezTo>
                      <a:pt x="2639" y="52234"/>
                      <a:pt x="2334" y="49885"/>
                      <a:pt x="3173" y="47442"/>
                    </a:cubicBezTo>
                    <a:cubicBezTo>
                      <a:pt x="3935" y="43403"/>
                      <a:pt x="4468" y="39457"/>
                      <a:pt x="3554" y="35699"/>
                    </a:cubicBezTo>
                    <a:cubicBezTo>
                      <a:pt x="3249" y="34196"/>
                      <a:pt x="3249" y="31847"/>
                      <a:pt x="3554" y="31847"/>
                    </a:cubicBezTo>
                    <a:cubicBezTo>
                      <a:pt x="5687" y="25365"/>
                      <a:pt x="3020" y="17098"/>
                      <a:pt x="4925" y="11367"/>
                    </a:cubicBezTo>
                    <a:cubicBezTo>
                      <a:pt x="5230" y="10522"/>
                      <a:pt x="4620" y="8267"/>
                      <a:pt x="4316" y="6764"/>
                    </a:cubicBezTo>
                    <a:cubicBezTo>
                      <a:pt x="3706" y="3758"/>
                      <a:pt x="2868" y="2255"/>
                      <a:pt x="2258" y="0"/>
                    </a:cubicBezTo>
                    <a:cubicBezTo>
                      <a:pt x="963" y="5637"/>
                      <a:pt x="506" y="11931"/>
                      <a:pt x="582" y="18131"/>
                    </a:cubicBezTo>
                    <a:cubicBezTo>
                      <a:pt x="810" y="33726"/>
                      <a:pt x="1039" y="49321"/>
                      <a:pt x="125" y="64259"/>
                    </a:cubicBezTo>
                  </a:path>
                </a:pathLst>
              </a:custGeom>
              <a:solidFill>
                <a:srgbClr val="000000"/>
              </a:solidFill>
              <a:ln w="0"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95274790-77B3-506A-0182-FC1F3B96E736}"/>
                  </a:ext>
                </a:extLst>
              </p:cNvPr>
              <p:cNvSpPr/>
              <p:nvPr/>
            </p:nvSpPr>
            <p:spPr>
              <a:xfrm>
                <a:off x="2664359" y="6078209"/>
                <a:ext cx="609" cy="2254"/>
              </a:xfrm>
              <a:custGeom>
                <a:avLst/>
                <a:gdLst>
                  <a:gd name="connsiteX0" fmla="*/ 610 w 609"/>
                  <a:gd name="connsiteY0" fmla="*/ 0 h 2254"/>
                  <a:gd name="connsiteX1" fmla="*/ 0 w 609"/>
                  <a:gd name="connsiteY1" fmla="*/ 658 h 2254"/>
                  <a:gd name="connsiteX2" fmla="*/ 229 w 609"/>
                  <a:gd name="connsiteY2" fmla="*/ 2255 h 2254"/>
                  <a:gd name="connsiteX3" fmla="*/ 533 w 609"/>
                  <a:gd name="connsiteY3" fmla="*/ 1597 h 2254"/>
                  <a:gd name="connsiteX4" fmla="*/ 533 w 609"/>
                  <a:gd name="connsiteY4" fmla="*/ 0 h 2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 h="2254">
                    <a:moveTo>
                      <a:pt x="610" y="0"/>
                    </a:moveTo>
                    <a:cubicBezTo>
                      <a:pt x="610" y="0"/>
                      <a:pt x="305" y="752"/>
                      <a:pt x="0" y="658"/>
                    </a:cubicBezTo>
                    <a:cubicBezTo>
                      <a:pt x="0" y="658"/>
                      <a:pt x="229" y="1503"/>
                      <a:pt x="229" y="2255"/>
                    </a:cubicBezTo>
                    <a:cubicBezTo>
                      <a:pt x="229" y="1503"/>
                      <a:pt x="533" y="1597"/>
                      <a:pt x="533" y="1597"/>
                    </a:cubicBezTo>
                    <a:lnTo>
                      <a:pt x="533" y="0"/>
                    </a:lnTo>
                    <a:close/>
                  </a:path>
                </a:pathLst>
              </a:custGeom>
              <a:solidFill>
                <a:srgbClr val="000000"/>
              </a:solid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08DBDBC4-C26C-CE8D-A1E2-E415E83A53F1}"/>
                  </a:ext>
                </a:extLst>
              </p:cNvPr>
              <p:cNvSpPr/>
              <p:nvPr/>
            </p:nvSpPr>
            <p:spPr>
              <a:xfrm>
                <a:off x="2659253" y="6105078"/>
                <a:ext cx="777" cy="6951"/>
              </a:xfrm>
              <a:custGeom>
                <a:avLst/>
                <a:gdLst>
                  <a:gd name="connsiteX0" fmla="*/ 381 w 777"/>
                  <a:gd name="connsiteY0" fmla="*/ 6200 h 6951"/>
                  <a:gd name="connsiteX1" fmla="*/ 762 w 777"/>
                  <a:gd name="connsiteY1" fmla="*/ 3946 h 6951"/>
                  <a:gd name="connsiteX2" fmla="*/ 762 w 777"/>
                  <a:gd name="connsiteY2" fmla="*/ 1597 h 6951"/>
                  <a:gd name="connsiteX3" fmla="*/ 610 w 777"/>
                  <a:gd name="connsiteY3" fmla="*/ 0 h 6951"/>
                  <a:gd name="connsiteX4" fmla="*/ 0 w 777"/>
                  <a:gd name="connsiteY4" fmla="*/ 1409 h 6951"/>
                  <a:gd name="connsiteX5" fmla="*/ 76 w 777"/>
                  <a:gd name="connsiteY5" fmla="*/ 6952 h 6951"/>
                  <a:gd name="connsiteX6" fmla="*/ 381 w 777"/>
                  <a:gd name="connsiteY6" fmla="*/ 6200 h 6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7" h="6951">
                    <a:moveTo>
                      <a:pt x="381" y="6200"/>
                    </a:moveTo>
                    <a:cubicBezTo>
                      <a:pt x="381" y="5449"/>
                      <a:pt x="686" y="4697"/>
                      <a:pt x="762" y="3946"/>
                    </a:cubicBezTo>
                    <a:lnTo>
                      <a:pt x="762" y="1597"/>
                    </a:lnTo>
                    <a:cubicBezTo>
                      <a:pt x="838" y="845"/>
                      <a:pt x="610" y="752"/>
                      <a:pt x="610" y="0"/>
                    </a:cubicBezTo>
                    <a:lnTo>
                      <a:pt x="0" y="1409"/>
                    </a:lnTo>
                    <a:cubicBezTo>
                      <a:pt x="0" y="2912"/>
                      <a:pt x="152" y="5355"/>
                      <a:pt x="76" y="6952"/>
                    </a:cubicBezTo>
                    <a:cubicBezTo>
                      <a:pt x="76" y="6200"/>
                      <a:pt x="381" y="6200"/>
                      <a:pt x="381" y="6200"/>
                    </a:cubicBezTo>
                  </a:path>
                </a:pathLst>
              </a:custGeom>
              <a:solidFill>
                <a:srgbClr val="000000"/>
              </a:solidFill>
              <a:ln w="0"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639E4783-3FDA-7C8C-72D2-1911617BA89D}"/>
                  </a:ext>
                </a:extLst>
              </p:cNvPr>
              <p:cNvSpPr/>
              <p:nvPr/>
            </p:nvSpPr>
            <p:spPr>
              <a:xfrm>
                <a:off x="2656739" y="6118700"/>
                <a:ext cx="1828" cy="6106"/>
              </a:xfrm>
              <a:custGeom>
                <a:avLst/>
                <a:gdLst>
                  <a:gd name="connsiteX0" fmla="*/ 1753 w 1828"/>
                  <a:gd name="connsiteY0" fmla="*/ 2443 h 6106"/>
                  <a:gd name="connsiteX1" fmla="*/ 1524 w 1828"/>
                  <a:gd name="connsiteY1" fmla="*/ 0 h 6106"/>
                  <a:gd name="connsiteX2" fmla="*/ 610 w 1828"/>
                  <a:gd name="connsiteY2" fmla="*/ 1315 h 6106"/>
                  <a:gd name="connsiteX3" fmla="*/ 0 w 1828"/>
                  <a:gd name="connsiteY3" fmla="*/ 4415 h 6106"/>
                  <a:gd name="connsiteX4" fmla="*/ 533 w 1828"/>
                  <a:gd name="connsiteY4" fmla="*/ 6106 h 6106"/>
                  <a:gd name="connsiteX5" fmla="*/ 1143 w 1828"/>
                  <a:gd name="connsiteY5" fmla="*/ 5449 h 6106"/>
                  <a:gd name="connsiteX6" fmla="*/ 1829 w 1828"/>
                  <a:gd name="connsiteY6" fmla="*/ 2443 h 6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8" h="6106">
                    <a:moveTo>
                      <a:pt x="1753" y="2443"/>
                    </a:moveTo>
                    <a:cubicBezTo>
                      <a:pt x="1753" y="1691"/>
                      <a:pt x="1524" y="846"/>
                      <a:pt x="1524" y="0"/>
                    </a:cubicBezTo>
                    <a:cubicBezTo>
                      <a:pt x="1219" y="0"/>
                      <a:pt x="914" y="658"/>
                      <a:pt x="610" y="1315"/>
                    </a:cubicBezTo>
                    <a:lnTo>
                      <a:pt x="0" y="4415"/>
                    </a:lnTo>
                    <a:cubicBezTo>
                      <a:pt x="229" y="5261"/>
                      <a:pt x="229" y="6012"/>
                      <a:pt x="533" y="6106"/>
                    </a:cubicBezTo>
                    <a:cubicBezTo>
                      <a:pt x="533" y="6106"/>
                      <a:pt x="838" y="6106"/>
                      <a:pt x="1143" y="5449"/>
                    </a:cubicBezTo>
                    <a:cubicBezTo>
                      <a:pt x="1448" y="4791"/>
                      <a:pt x="1753" y="4040"/>
                      <a:pt x="1829" y="2443"/>
                    </a:cubicBezTo>
                  </a:path>
                </a:pathLst>
              </a:custGeom>
              <a:solidFill>
                <a:srgbClr val="000000"/>
              </a:solidFill>
              <a:ln w="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5D171B25-D4D0-23ED-AF27-0A742E0988AD}"/>
                  </a:ext>
                </a:extLst>
              </p:cNvPr>
              <p:cNvSpPr/>
              <p:nvPr/>
            </p:nvSpPr>
            <p:spPr>
              <a:xfrm>
                <a:off x="2688514" y="6122833"/>
                <a:ext cx="3990" cy="32223"/>
              </a:xfrm>
              <a:custGeom>
                <a:avLst/>
                <a:gdLst>
                  <a:gd name="connsiteX0" fmla="*/ 1143 w 3990"/>
                  <a:gd name="connsiteY0" fmla="*/ 32223 h 32223"/>
                  <a:gd name="connsiteX1" fmla="*/ 2515 w 3990"/>
                  <a:gd name="connsiteY1" fmla="*/ 29687 h 32223"/>
                  <a:gd name="connsiteX2" fmla="*/ 3886 w 3990"/>
                  <a:gd name="connsiteY2" fmla="*/ 9207 h 32223"/>
                  <a:gd name="connsiteX3" fmla="*/ 2362 w 3990"/>
                  <a:gd name="connsiteY3" fmla="*/ 0 h 32223"/>
                  <a:gd name="connsiteX4" fmla="*/ 0 w 3990"/>
                  <a:gd name="connsiteY4" fmla="*/ 28371 h 32223"/>
                  <a:gd name="connsiteX5" fmla="*/ 1143 w 3990"/>
                  <a:gd name="connsiteY5" fmla="*/ 32129 h 32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9" h="32223">
                    <a:moveTo>
                      <a:pt x="1143" y="32223"/>
                    </a:moveTo>
                    <a:cubicBezTo>
                      <a:pt x="1143" y="32223"/>
                      <a:pt x="2515" y="30532"/>
                      <a:pt x="2515" y="29687"/>
                    </a:cubicBezTo>
                    <a:cubicBezTo>
                      <a:pt x="2972" y="22641"/>
                      <a:pt x="3124" y="15595"/>
                      <a:pt x="3886" y="9207"/>
                    </a:cubicBezTo>
                    <a:cubicBezTo>
                      <a:pt x="4343" y="4509"/>
                      <a:pt x="3200" y="2255"/>
                      <a:pt x="2362" y="0"/>
                    </a:cubicBezTo>
                    <a:cubicBezTo>
                      <a:pt x="838" y="8737"/>
                      <a:pt x="1829" y="18789"/>
                      <a:pt x="0" y="28371"/>
                    </a:cubicBezTo>
                    <a:cubicBezTo>
                      <a:pt x="0" y="28371"/>
                      <a:pt x="610" y="31378"/>
                      <a:pt x="1143" y="32129"/>
                    </a:cubicBezTo>
                  </a:path>
                </a:pathLst>
              </a:custGeom>
              <a:solidFill>
                <a:srgbClr val="000000"/>
              </a:solidFill>
              <a:ln w="0" cap="flat">
                <a:noFill/>
                <a:prstDash val="solid"/>
                <a:miter/>
              </a:ln>
            </p:spPr>
            <p:txBody>
              <a:bodyPr rtlCol="0" anchor="ctr"/>
              <a:lstStyle/>
              <a:p>
                <a:endParaRPr lang="en-US"/>
              </a:p>
            </p:txBody>
          </p:sp>
        </p:grpSp>
      </p:grpSp>
      <p:sp>
        <p:nvSpPr>
          <p:cNvPr id="31" name="Freeform 30">
            <a:extLst>
              <a:ext uri="{FF2B5EF4-FFF2-40B4-BE49-F238E27FC236}">
                <a16:creationId xmlns:a16="http://schemas.microsoft.com/office/drawing/2014/main" id="{2F22C823-8995-332A-4006-701D130A040A}"/>
              </a:ext>
            </a:extLst>
          </p:cNvPr>
          <p:cNvSpPr/>
          <p:nvPr/>
        </p:nvSpPr>
        <p:spPr>
          <a:xfrm rot="16200000">
            <a:off x="8923342" y="3157266"/>
            <a:ext cx="2232000" cy="57600"/>
          </a:xfrm>
          <a:custGeom>
            <a:avLst/>
            <a:gdLst>
              <a:gd name="connsiteX0" fmla="*/ 2928358 w 3290085"/>
              <a:gd name="connsiteY0" fmla="*/ 7039 h 30833"/>
              <a:gd name="connsiteX1" fmla="*/ 2929692 w 3290085"/>
              <a:gd name="connsiteY1" fmla="*/ 7580 h 30833"/>
              <a:gd name="connsiteX2" fmla="*/ 2931368 w 3290085"/>
              <a:gd name="connsiteY2" fmla="*/ 7147 h 30833"/>
              <a:gd name="connsiteX3" fmla="*/ 2931368 w 3290085"/>
              <a:gd name="connsiteY3" fmla="*/ 7039 h 30833"/>
              <a:gd name="connsiteX4" fmla="*/ 2928358 w 3290085"/>
              <a:gd name="connsiteY4" fmla="*/ 7039 h 30833"/>
              <a:gd name="connsiteX5" fmla="*/ 2631346 w 3290085"/>
              <a:gd name="connsiteY5" fmla="*/ 7147 h 30833"/>
              <a:gd name="connsiteX6" fmla="*/ 2642698 w 3290085"/>
              <a:gd name="connsiteY6" fmla="*/ 7689 h 30833"/>
              <a:gd name="connsiteX7" fmla="*/ 2688743 w 3290085"/>
              <a:gd name="connsiteY7" fmla="*/ 7800 h 30833"/>
              <a:gd name="connsiteX8" fmla="*/ 2689016 w 3290085"/>
              <a:gd name="connsiteY8" fmla="*/ 6714 h 30833"/>
              <a:gd name="connsiteX9" fmla="*/ 2636844 w 3290085"/>
              <a:gd name="connsiteY9" fmla="*/ 6714 h 30833"/>
              <a:gd name="connsiteX10" fmla="*/ 2457196 w 3290085"/>
              <a:gd name="connsiteY10" fmla="*/ 7039 h 30833"/>
              <a:gd name="connsiteX11" fmla="*/ 2458530 w 3290085"/>
              <a:gd name="connsiteY11" fmla="*/ 7580 h 30833"/>
              <a:gd name="connsiteX12" fmla="*/ 2460206 w 3290085"/>
              <a:gd name="connsiteY12" fmla="*/ 7147 h 30833"/>
              <a:gd name="connsiteX13" fmla="*/ 2460206 w 3290085"/>
              <a:gd name="connsiteY13" fmla="*/ 7039 h 30833"/>
              <a:gd name="connsiteX14" fmla="*/ 2457196 w 3290085"/>
              <a:gd name="connsiteY14" fmla="*/ 7039 h 30833"/>
              <a:gd name="connsiteX15" fmla="*/ 1982192 w 3290085"/>
              <a:gd name="connsiteY15" fmla="*/ 7147 h 30833"/>
              <a:gd name="connsiteX16" fmla="*/ 1987339 w 3290085"/>
              <a:gd name="connsiteY16" fmla="*/ 7393 h 30833"/>
              <a:gd name="connsiteX17" fmla="*/ 1987505 w 3290085"/>
              <a:gd name="connsiteY17" fmla="*/ 6729 h 30833"/>
              <a:gd name="connsiteX18" fmla="*/ 1808042 w 3290085"/>
              <a:gd name="connsiteY18" fmla="*/ 7039 h 30833"/>
              <a:gd name="connsiteX19" fmla="*/ 1809376 w 3290085"/>
              <a:gd name="connsiteY19" fmla="*/ 7580 h 30833"/>
              <a:gd name="connsiteX20" fmla="*/ 1811052 w 3290085"/>
              <a:gd name="connsiteY20" fmla="*/ 7147 h 30833"/>
              <a:gd name="connsiteX21" fmla="*/ 1811052 w 3290085"/>
              <a:gd name="connsiteY21" fmla="*/ 7039 h 30833"/>
              <a:gd name="connsiteX22" fmla="*/ 1808042 w 3290085"/>
              <a:gd name="connsiteY22" fmla="*/ 7039 h 30833"/>
              <a:gd name="connsiteX23" fmla="*/ 1420290 w 3290085"/>
              <a:gd name="connsiteY23" fmla="*/ 7147 h 30833"/>
              <a:gd name="connsiteX24" fmla="*/ 1431642 w 3290085"/>
              <a:gd name="connsiteY24" fmla="*/ 7689 h 30833"/>
              <a:gd name="connsiteX25" fmla="*/ 1521794 w 3290085"/>
              <a:gd name="connsiteY25" fmla="*/ 7906 h 30833"/>
              <a:gd name="connsiteX26" fmla="*/ 1549646 w 3290085"/>
              <a:gd name="connsiteY26" fmla="*/ 8122 h 30833"/>
              <a:gd name="connsiteX27" fmla="*/ 1565775 w 3290085"/>
              <a:gd name="connsiteY27" fmla="*/ 7147 h 30833"/>
              <a:gd name="connsiteX28" fmla="*/ 1568540 w 3290085"/>
              <a:gd name="connsiteY28" fmla="*/ 7352 h 30833"/>
              <a:gd name="connsiteX29" fmla="*/ 1568753 w 3290085"/>
              <a:gd name="connsiteY29" fmla="*/ 6503 h 30833"/>
              <a:gd name="connsiteX30" fmla="*/ 1565775 w 3290085"/>
              <a:gd name="connsiteY30" fmla="*/ 7147 h 30833"/>
              <a:gd name="connsiteX31" fmla="*/ 1541959 w 3290085"/>
              <a:gd name="connsiteY31" fmla="*/ 6714 h 30833"/>
              <a:gd name="connsiteX32" fmla="*/ 1425788 w 3290085"/>
              <a:gd name="connsiteY32" fmla="*/ 6714 h 30833"/>
              <a:gd name="connsiteX33" fmla="*/ 1246140 w 3290085"/>
              <a:gd name="connsiteY33" fmla="*/ 7039 h 30833"/>
              <a:gd name="connsiteX34" fmla="*/ 1247474 w 3290085"/>
              <a:gd name="connsiteY34" fmla="*/ 7580 h 30833"/>
              <a:gd name="connsiteX35" fmla="*/ 1249150 w 3290085"/>
              <a:gd name="connsiteY35" fmla="*/ 7147 h 30833"/>
              <a:gd name="connsiteX36" fmla="*/ 1249150 w 3290085"/>
              <a:gd name="connsiteY36" fmla="*/ 7039 h 30833"/>
              <a:gd name="connsiteX37" fmla="*/ 1246140 w 3290085"/>
              <a:gd name="connsiteY37" fmla="*/ 7039 h 30833"/>
              <a:gd name="connsiteX38" fmla="*/ 928190 w 3290085"/>
              <a:gd name="connsiteY38" fmla="*/ 7147 h 30833"/>
              <a:gd name="connsiteX39" fmla="*/ 939542 w 3290085"/>
              <a:gd name="connsiteY39" fmla="*/ 7689 h 30833"/>
              <a:gd name="connsiteX40" fmla="*/ 1006513 w 3290085"/>
              <a:gd name="connsiteY40" fmla="*/ 7850 h 30833"/>
              <a:gd name="connsiteX41" fmla="*/ 1006798 w 3290085"/>
              <a:gd name="connsiteY41" fmla="*/ 6714 h 30833"/>
              <a:gd name="connsiteX42" fmla="*/ 933688 w 3290085"/>
              <a:gd name="connsiteY42" fmla="*/ 6714 h 30833"/>
              <a:gd name="connsiteX43" fmla="*/ 754040 w 3290085"/>
              <a:gd name="connsiteY43" fmla="*/ 7039 h 30833"/>
              <a:gd name="connsiteX44" fmla="*/ 755374 w 3290085"/>
              <a:gd name="connsiteY44" fmla="*/ 7580 h 30833"/>
              <a:gd name="connsiteX45" fmla="*/ 757050 w 3290085"/>
              <a:gd name="connsiteY45" fmla="*/ 7147 h 30833"/>
              <a:gd name="connsiteX46" fmla="*/ 757050 w 3290085"/>
              <a:gd name="connsiteY46" fmla="*/ 7039 h 30833"/>
              <a:gd name="connsiteX47" fmla="*/ 754040 w 3290085"/>
              <a:gd name="connsiteY47" fmla="*/ 7039 h 30833"/>
              <a:gd name="connsiteX48" fmla="*/ 449114 w 3290085"/>
              <a:gd name="connsiteY48" fmla="*/ 7147 h 30833"/>
              <a:gd name="connsiteX49" fmla="*/ 460466 w 3290085"/>
              <a:gd name="connsiteY49" fmla="*/ 7689 h 30833"/>
              <a:gd name="connsiteX50" fmla="*/ 514421 w 3290085"/>
              <a:gd name="connsiteY50" fmla="*/ 7819 h 30833"/>
              <a:gd name="connsiteX51" fmla="*/ 514698 w 3290085"/>
              <a:gd name="connsiteY51" fmla="*/ 6714 h 30833"/>
              <a:gd name="connsiteX52" fmla="*/ 454612 w 3290085"/>
              <a:gd name="connsiteY52" fmla="*/ 6714 h 30833"/>
              <a:gd name="connsiteX53" fmla="*/ 274964 w 3290085"/>
              <a:gd name="connsiteY53" fmla="*/ 7039 h 30833"/>
              <a:gd name="connsiteX54" fmla="*/ 276298 w 3290085"/>
              <a:gd name="connsiteY54" fmla="*/ 7580 h 30833"/>
              <a:gd name="connsiteX55" fmla="*/ 277974 w 3290085"/>
              <a:gd name="connsiteY55" fmla="*/ 7147 h 30833"/>
              <a:gd name="connsiteX56" fmla="*/ 277974 w 3290085"/>
              <a:gd name="connsiteY56" fmla="*/ 7039 h 30833"/>
              <a:gd name="connsiteX57" fmla="*/ 274964 w 3290085"/>
              <a:gd name="connsiteY57" fmla="*/ 7039 h 30833"/>
              <a:gd name="connsiteX58" fmla="*/ 7633 w 3290085"/>
              <a:gd name="connsiteY58" fmla="*/ 19931 h 30833"/>
              <a:gd name="connsiteX59" fmla="*/ 24889 w 3290085"/>
              <a:gd name="connsiteY59" fmla="*/ 17006 h 30833"/>
              <a:gd name="connsiteX60" fmla="*/ 37503 w 3290085"/>
              <a:gd name="connsiteY60" fmla="*/ 15489 h 30833"/>
              <a:gd name="connsiteX61" fmla="*/ 43670 w 3290085"/>
              <a:gd name="connsiteY61" fmla="*/ 13322 h 30833"/>
              <a:gd name="connsiteX62" fmla="*/ 34001 w 3290085"/>
              <a:gd name="connsiteY62" fmla="*/ 12347 h 30833"/>
              <a:gd name="connsiteX63" fmla="*/ 21209 w 3290085"/>
              <a:gd name="connsiteY63" fmla="*/ 12022 h 30833"/>
              <a:gd name="connsiteX64" fmla="*/ 19512 w 3290085"/>
              <a:gd name="connsiteY64" fmla="*/ 10939 h 30833"/>
              <a:gd name="connsiteX65" fmla="*/ 29010 w 3290085"/>
              <a:gd name="connsiteY65" fmla="*/ 10181 h 30833"/>
              <a:gd name="connsiteX66" fmla="*/ 35214 w 3290085"/>
              <a:gd name="connsiteY66" fmla="*/ 8339 h 30833"/>
              <a:gd name="connsiteX67" fmla="*/ 36355 w 3290085"/>
              <a:gd name="connsiteY67" fmla="*/ 3789 h 30833"/>
              <a:gd name="connsiteX68" fmla="*/ 56769 w 3290085"/>
              <a:gd name="connsiteY68" fmla="*/ 539 h 30833"/>
              <a:gd name="connsiteX69" fmla="*/ 79052 w 3290085"/>
              <a:gd name="connsiteY69" fmla="*/ 105 h 30833"/>
              <a:gd name="connsiteX70" fmla="*/ 142857 w 3290085"/>
              <a:gd name="connsiteY70" fmla="*/ 105 h 30833"/>
              <a:gd name="connsiteX71" fmla="*/ 189127 w 3290085"/>
              <a:gd name="connsiteY71" fmla="*/ 214 h 30833"/>
              <a:gd name="connsiteX72" fmla="*/ 236987 w 3290085"/>
              <a:gd name="connsiteY72" fmla="*/ 322 h 30833"/>
              <a:gd name="connsiteX73" fmla="*/ 258450 w 3290085"/>
              <a:gd name="connsiteY73" fmla="*/ 755 h 30833"/>
              <a:gd name="connsiteX74" fmla="*/ 261181 w 3290085"/>
              <a:gd name="connsiteY74" fmla="*/ 755 h 30833"/>
              <a:gd name="connsiteX75" fmla="*/ 309562 w 3290085"/>
              <a:gd name="connsiteY75" fmla="*/ 322 h 30833"/>
              <a:gd name="connsiteX76" fmla="*/ 367826 w 3290085"/>
              <a:gd name="connsiteY76" fmla="*/ 539 h 30833"/>
              <a:gd name="connsiteX77" fmla="*/ 400441 w 3290085"/>
              <a:gd name="connsiteY77" fmla="*/ 755 h 30833"/>
              <a:gd name="connsiteX78" fmla="*/ 494992 w 3290085"/>
              <a:gd name="connsiteY78" fmla="*/ 430 h 30833"/>
              <a:gd name="connsiteX79" fmla="*/ 541442 w 3290085"/>
              <a:gd name="connsiteY79" fmla="*/ 430 h 30833"/>
              <a:gd name="connsiteX80" fmla="*/ 558128 w 3290085"/>
              <a:gd name="connsiteY80" fmla="*/ 105 h 30833"/>
              <a:gd name="connsiteX81" fmla="*/ 621933 w 3290085"/>
              <a:gd name="connsiteY81" fmla="*/ 105 h 30833"/>
              <a:gd name="connsiteX82" fmla="*/ 668203 w 3290085"/>
              <a:gd name="connsiteY82" fmla="*/ 214 h 30833"/>
              <a:gd name="connsiteX83" fmla="*/ 716063 w 3290085"/>
              <a:gd name="connsiteY83" fmla="*/ 322 h 30833"/>
              <a:gd name="connsiteX84" fmla="*/ 737526 w 3290085"/>
              <a:gd name="connsiteY84" fmla="*/ 755 h 30833"/>
              <a:gd name="connsiteX85" fmla="*/ 740257 w 3290085"/>
              <a:gd name="connsiteY85" fmla="*/ 755 h 30833"/>
              <a:gd name="connsiteX86" fmla="*/ 788638 w 3290085"/>
              <a:gd name="connsiteY86" fmla="*/ 322 h 30833"/>
              <a:gd name="connsiteX87" fmla="*/ 846902 w 3290085"/>
              <a:gd name="connsiteY87" fmla="*/ 539 h 30833"/>
              <a:gd name="connsiteX88" fmla="*/ 879517 w 3290085"/>
              <a:gd name="connsiteY88" fmla="*/ 755 h 30833"/>
              <a:gd name="connsiteX89" fmla="*/ 974068 w 3290085"/>
              <a:gd name="connsiteY89" fmla="*/ 430 h 30833"/>
              <a:gd name="connsiteX90" fmla="*/ 1033542 w 3290085"/>
              <a:gd name="connsiteY90" fmla="*/ 430 h 30833"/>
              <a:gd name="connsiteX91" fmla="*/ 1050228 w 3290085"/>
              <a:gd name="connsiteY91" fmla="*/ 105 h 30833"/>
              <a:gd name="connsiteX92" fmla="*/ 1114033 w 3290085"/>
              <a:gd name="connsiteY92" fmla="*/ 105 h 30833"/>
              <a:gd name="connsiteX93" fmla="*/ 1160303 w 3290085"/>
              <a:gd name="connsiteY93" fmla="*/ 214 h 30833"/>
              <a:gd name="connsiteX94" fmla="*/ 1208163 w 3290085"/>
              <a:gd name="connsiteY94" fmla="*/ 322 h 30833"/>
              <a:gd name="connsiteX95" fmla="*/ 1229626 w 3290085"/>
              <a:gd name="connsiteY95" fmla="*/ 755 h 30833"/>
              <a:gd name="connsiteX96" fmla="*/ 1232357 w 3290085"/>
              <a:gd name="connsiteY96" fmla="*/ 755 h 30833"/>
              <a:gd name="connsiteX97" fmla="*/ 1280738 w 3290085"/>
              <a:gd name="connsiteY97" fmla="*/ 322 h 30833"/>
              <a:gd name="connsiteX98" fmla="*/ 1339002 w 3290085"/>
              <a:gd name="connsiteY98" fmla="*/ 539 h 30833"/>
              <a:gd name="connsiteX99" fmla="*/ 1371617 w 3290085"/>
              <a:gd name="connsiteY99" fmla="*/ 755 h 30833"/>
              <a:gd name="connsiteX100" fmla="*/ 1466168 w 3290085"/>
              <a:gd name="connsiteY100" fmla="*/ 430 h 30833"/>
              <a:gd name="connsiteX101" fmla="*/ 1539463 w 3290085"/>
              <a:gd name="connsiteY101" fmla="*/ 430 h 30833"/>
              <a:gd name="connsiteX102" fmla="*/ 1568021 w 3290085"/>
              <a:gd name="connsiteY102" fmla="*/ 2489 h 30833"/>
              <a:gd name="connsiteX103" fmla="*/ 1569394 w 3290085"/>
              <a:gd name="connsiteY103" fmla="*/ 3946 h 30833"/>
              <a:gd name="connsiteX104" fmla="*/ 1569433 w 3290085"/>
              <a:gd name="connsiteY104" fmla="*/ 3789 h 30833"/>
              <a:gd name="connsiteX105" fmla="*/ 1589847 w 3290085"/>
              <a:gd name="connsiteY105" fmla="*/ 539 h 30833"/>
              <a:gd name="connsiteX106" fmla="*/ 1612130 w 3290085"/>
              <a:gd name="connsiteY106" fmla="*/ 105 h 30833"/>
              <a:gd name="connsiteX107" fmla="*/ 1675935 w 3290085"/>
              <a:gd name="connsiteY107" fmla="*/ 105 h 30833"/>
              <a:gd name="connsiteX108" fmla="*/ 1722205 w 3290085"/>
              <a:gd name="connsiteY108" fmla="*/ 214 h 30833"/>
              <a:gd name="connsiteX109" fmla="*/ 1770065 w 3290085"/>
              <a:gd name="connsiteY109" fmla="*/ 322 h 30833"/>
              <a:gd name="connsiteX110" fmla="*/ 1791528 w 3290085"/>
              <a:gd name="connsiteY110" fmla="*/ 755 h 30833"/>
              <a:gd name="connsiteX111" fmla="*/ 1794259 w 3290085"/>
              <a:gd name="connsiteY111" fmla="*/ 755 h 30833"/>
              <a:gd name="connsiteX112" fmla="*/ 1842640 w 3290085"/>
              <a:gd name="connsiteY112" fmla="*/ 322 h 30833"/>
              <a:gd name="connsiteX113" fmla="*/ 1900904 w 3290085"/>
              <a:gd name="connsiteY113" fmla="*/ 539 h 30833"/>
              <a:gd name="connsiteX114" fmla="*/ 1933519 w 3290085"/>
              <a:gd name="connsiteY114" fmla="*/ 755 h 30833"/>
              <a:gd name="connsiteX115" fmla="*/ 2011291 w 3290085"/>
              <a:gd name="connsiteY115" fmla="*/ 488 h 30833"/>
              <a:gd name="connsiteX116" fmla="*/ 2030939 w 3290085"/>
              <a:gd name="connsiteY116" fmla="*/ 105 h 30833"/>
              <a:gd name="connsiteX117" fmla="*/ 2094744 w 3290085"/>
              <a:gd name="connsiteY117" fmla="*/ 105 h 30833"/>
              <a:gd name="connsiteX118" fmla="*/ 2141014 w 3290085"/>
              <a:gd name="connsiteY118" fmla="*/ 214 h 30833"/>
              <a:gd name="connsiteX119" fmla="*/ 2188874 w 3290085"/>
              <a:gd name="connsiteY119" fmla="*/ 322 h 30833"/>
              <a:gd name="connsiteX120" fmla="*/ 2210337 w 3290085"/>
              <a:gd name="connsiteY120" fmla="*/ 755 h 30833"/>
              <a:gd name="connsiteX121" fmla="*/ 2213068 w 3290085"/>
              <a:gd name="connsiteY121" fmla="*/ 755 h 30833"/>
              <a:gd name="connsiteX122" fmla="*/ 2240530 w 3290085"/>
              <a:gd name="connsiteY122" fmla="*/ 509 h 30833"/>
              <a:gd name="connsiteX123" fmla="*/ 2261284 w 3290085"/>
              <a:gd name="connsiteY123" fmla="*/ 105 h 30833"/>
              <a:gd name="connsiteX124" fmla="*/ 2325089 w 3290085"/>
              <a:gd name="connsiteY124" fmla="*/ 105 h 30833"/>
              <a:gd name="connsiteX125" fmla="*/ 2371359 w 3290085"/>
              <a:gd name="connsiteY125" fmla="*/ 214 h 30833"/>
              <a:gd name="connsiteX126" fmla="*/ 2419219 w 3290085"/>
              <a:gd name="connsiteY126" fmla="*/ 322 h 30833"/>
              <a:gd name="connsiteX127" fmla="*/ 2427820 w 3290085"/>
              <a:gd name="connsiteY127" fmla="*/ 496 h 30833"/>
              <a:gd name="connsiteX128" fmla="*/ 2446879 w 3290085"/>
              <a:gd name="connsiteY128" fmla="*/ 430 h 30833"/>
              <a:gd name="connsiteX129" fmla="*/ 2479727 w 3290085"/>
              <a:gd name="connsiteY129" fmla="*/ 430 h 30833"/>
              <a:gd name="connsiteX130" fmla="*/ 2491794 w 3290085"/>
              <a:gd name="connsiteY130" fmla="*/ 322 h 30833"/>
              <a:gd name="connsiteX131" fmla="*/ 2550058 w 3290085"/>
              <a:gd name="connsiteY131" fmla="*/ 539 h 30833"/>
              <a:gd name="connsiteX132" fmla="*/ 2582673 w 3290085"/>
              <a:gd name="connsiteY132" fmla="*/ 755 h 30833"/>
              <a:gd name="connsiteX133" fmla="*/ 2677224 w 3290085"/>
              <a:gd name="connsiteY133" fmla="*/ 430 h 30833"/>
              <a:gd name="connsiteX134" fmla="*/ 2715760 w 3290085"/>
              <a:gd name="connsiteY134" fmla="*/ 430 h 30833"/>
              <a:gd name="connsiteX135" fmla="*/ 2732446 w 3290085"/>
              <a:gd name="connsiteY135" fmla="*/ 105 h 30833"/>
              <a:gd name="connsiteX136" fmla="*/ 2796251 w 3290085"/>
              <a:gd name="connsiteY136" fmla="*/ 105 h 30833"/>
              <a:gd name="connsiteX137" fmla="*/ 2842521 w 3290085"/>
              <a:gd name="connsiteY137" fmla="*/ 214 h 30833"/>
              <a:gd name="connsiteX138" fmla="*/ 2890381 w 3290085"/>
              <a:gd name="connsiteY138" fmla="*/ 322 h 30833"/>
              <a:gd name="connsiteX139" fmla="*/ 2911844 w 3290085"/>
              <a:gd name="connsiteY139" fmla="*/ 755 h 30833"/>
              <a:gd name="connsiteX140" fmla="*/ 2914575 w 3290085"/>
              <a:gd name="connsiteY140" fmla="*/ 755 h 30833"/>
              <a:gd name="connsiteX141" fmla="*/ 2962956 w 3290085"/>
              <a:gd name="connsiteY141" fmla="*/ 322 h 30833"/>
              <a:gd name="connsiteX142" fmla="*/ 3021220 w 3290085"/>
              <a:gd name="connsiteY142" fmla="*/ 539 h 30833"/>
              <a:gd name="connsiteX143" fmla="*/ 3053835 w 3290085"/>
              <a:gd name="connsiteY143" fmla="*/ 755 h 30833"/>
              <a:gd name="connsiteX144" fmla="*/ 3148386 w 3290085"/>
              <a:gd name="connsiteY144" fmla="*/ 430 h 30833"/>
              <a:gd name="connsiteX145" fmla="*/ 3221681 w 3290085"/>
              <a:gd name="connsiteY145" fmla="*/ 430 h 30833"/>
              <a:gd name="connsiteX146" fmla="*/ 3250239 w 3290085"/>
              <a:gd name="connsiteY146" fmla="*/ 2489 h 30833"/>
              <a:gd name="connsiteX147" fmla="*/ 3253505 w 3290085"/>
              <a:gd name="connsiteY147" fmla="*/ 5955 h 30833"/>
              <a:gd name="connsiteX148" fmla="*/ 3247993 w 3290085"/>
              <a:gd name="connsiteY148" fmla="*/ 7147 h 30833"/>
              <a:gd name="connsiteX149" fmla="*/ 3224177 w 3290085"/>
              <a:gd name="connsiteY149" fmla="*/ 6714 h 30833"/>
              <a:gd name="connsiteX150" fmla="*/ 3108006 w 3290085"/>
              <a:gd name="connsiteY150" fmla="*/ 6714 h 30833"/>
              <a:gd name="connsiteX151" fmla="*/ 3102508 w 3290085"/>
              <a:gd name="connsiteY151" fmla="*/ 7147 h 30833"/>
              <a:gd name="connsiteX152" fmla="*/ 3113860 w 3290085"/>
              <a:gd name="connsiteY152" fmla="*/ 7689 h 30833"/>
              <a:gd name="connsiteX153" fmla="*/ 3204012 w 3290085"/>
              <a:gd name="connsiteY153" fmla="*/ 7906 h 30833"/>
              <a:gd name="connsiteX154" fmla="*/ 3231864 w 3290085"/>
              <a:gd name="connsiteY154" fmla="*/ 8122 h 30833"/>
              <a:gd name="connsiteX155" fmla="*/ 3247993 w 3290085"/>
              <a:gd name="connsiteY155" fmla="*/ 7147 h 30833"/>
              <a:gd name="connsiteX156" fmla="*/ 3256785 w 3290085"/>
              <a:gd name="connsiteY156" fmla="*/ 7797 h 30833"/>
              <a:gd name="connsiteX157" fmla="*/ 3261541 w 3290085"/>
              <a:gd name="connsiteY157" fmla="*/ 8664 h 30833"/>
              <a:gd name="connsiteX158" fmla="*/ 3264457 w 3290085"/>
              <a:gd name="connsiteY158" fmla="*/ 9964 h 30833"/>
              <a:gd name="connsiteX159" fmla="*/ 3279118 w 3290085"/>
              <a:gd name="connsiteY159" fmla="*/ 9964 h 30833"/>
              <a:gd name="connsiteX160" fmla="*/ 3290085 w 3290085"/>
              <a:gd name="connsiteY160" fmla="*/ 12347 h 30833"/>
              <a:gd name="connsiteX161" fmla="*/ 3290085 w 3290085"/>
              <a:gd name="connsiteY161" fmla="*/ 12781 h 30833"/>
              <a:gd name="connsiteX162" fmla="*/ 3286740 w 3290085"/>
              <a:gd name="connsiteY162" fmla="*/ 17439 h 30833"/>
              <a:gd name="connsiteX163" fmla="*/ 3282683 w 3290085"/>
              <a:gd name="connsiteY163" fmla="*/ 20148 h 30833"/>
              <a:gd name="connsiteX164" fmla="*/ 3255473 w 3290085"/>
              <a:gd name="connsiteY164" fmla="*/ 30006 h 30833"/>
              <a:gd name="connsiteX165" fmla="*/ 3244470 w 3290085"/>
              <a:gd name="connsiteY165" fmla="*/ 30765 h 30833"/>
              <a:gd name="connsiteX166" fmla="*/ 3225047 w 3290085"/>
              <a:gd name="connsiteY166" fmla="*/ 30765 h 30833"/>
              <a:gd name="connsiteX167" fmla="*/ 3143331 w 3290085"/>
              <a:gd name="connsiteY167" fmla="*/ 30656 h 30833"/>
              <a:gd name="connsiteX168" fmla="*/ 3024236 w 3290085"/>
              <a:gd name="connsiteY168" fmla="*/ 30115 h 30833"/>
              <a:gd name="connsiteX169" fmla="*/ 3012143 w 3290085"/>
              <a:gd name="connsiteY169" fmla="*/ 30115 h 30833"/>
              <a:gd name="connsiteX170" fmla="*/ 2985866 w 3290085"/>
              <a:gd name="connsiteY170" fmla="*/ 30331 h 30833"/>
              <a:gd name="connsiteX171" fmla="*/ 2905455 w 3290085"/>
              <a:gd name="connsiteY171" fmla="*/ 30331 h 30833"/>
              <a:gd name="connsiteX172" fmla="*/ 2891665 w 3290085"/>
              <a:gd name="connsiteY172" fmla="*/ 30115 h 30833"/>
              <a:gd name="connsiteX173" fmla="*/ 2784963 w 3290085"/>
              <a:gd name="connsiteY173" fmla="*/ 29770 h 30833"/>
              <a:gd name="connsiteX174" fmla="*/ 2784311 w 3290085"/>
              <a:gd name="connsiteY174" fmla="*/ 30006 h 30833"/>
              <a:gd name="connsiteX175" fmla="*/ 2773308 w 3290085"/>
              <a:gd name="connsiteY175" fmla="*/ 30765 h 30833"/>
              <a:gd name="connsiteX176" fmla="*/ 2753885 w 3290085"/>
              <a:gd name="connsiteY176" fmla="*/ 30765 h 30833"/>
              <a:gd name="connsiteX177" fmla="*/ 2672169 w 3290085"/>
              <a:gd name="connsiteY177" fmla="*/ 30656 h 30833"/>
              <a:gd name="connsiteX178" fmla="*/ 2553074 w 3290085"/>
              <a:gd name="connsiteY178" fmla="*/ 30115 h 30833"/>
              <a:gd name="connsiteX179" fmla="*/ 2552386 w 3290085"/>
              <a:gd name="connsiteY179" fmla="*/ 30115 h 30833"/>
              <a:gd name="connsiteX180" fmla="*/ 2542963 w 3290085"/>
              <a:gd name="connsiteY180" fmla="*/ 30765 h 30833"/>
              <a:gd name="connsiteX181" fmla="*/ 2523540 w 3290085"/>
              <a:gd name="connsiteY181" fmla="*/ 30765 h 30833"/>
              <a:gd name="connsiteX182" fmla="*/ 2441824 w 3290085"/>
              <a:gd name="connsiteY182" fmla="*/ 30656 h 30833"/>
              <a:gd name="connsiteX183" fmla="*/ 2322729 w 3290085"/>
              <a:gd name="connsiteY183" fmla="*/ 30115 h 30833"/>
              <a:gd name="connsiteX184" fmla="*/ 2310636 w 3290085"/>
              <a:gd name="connsiteY184" fmla="*/ 30115 h 30833"/>
              <a:gd name="connsiteX185" fmla="*/ 2284359 w 3290085"/>
              <a:gd name="connsiteY185" fmla="*/ 30331 h 30833"/>
              <a:gd name="connsiteX186" fmla="*/ 2203948 w 3290085"/>
              <a:gd name="connsiteY186" fmla="*/ 30331 h 30833"/>
              <a:gd name="connsiteX187" fmla="*/ 2190158 w 3290085"/>
              <a:gd name="connsiteY187" fmla="*/ 30115 h 30833"/>
              <a:gd name="connsiteX188" fmla="*/ 2135346 w 3290085"/>
              <a:gd name="connsiteY188" fmla="*/ 29938 h 30833"/>
              <a:gd name="connsiteX189" fmla="*/ 2135157 w 3290085"/>
              <a:gd name="connsiteY189" fmla="*/ 30006 h 30833"/>
              <a:gd name="connsiteX190" fmla="*/ 2124154 w 3290085"/>
              <a:gd name="connsiteY190" fmla="*/ 30765 h 30833"/>
              <a:gd name="connsiteX191" fmla="*/ 2104731 w 3290085"/>
              <a:gd name="connsiteY191" fmla="*/ 30765 h 30833"/>
              <a:gd name="connsiteX192" fmla="*/ 2023015 w 3290085"/>
              <a:gd name="connsiteY192" fmla="*/ 30656 h 30833"/>
              <a:gd name="connsiteX193" fmla="*/ 1903920 w 3290085"/>
              <a:gd name="connsiteY193" fmla="*/ 30115 h 30833"/>
              <a:gd name="connsiteX194" fmla="*/ 1891827 w 3290085"/>
              <a:gd name="connsiteY194" fmla="*/ 30115 h 30833"/>
              <a:gd name="connsiteX195" fmla="*/ 1865550 w 3290085"/>
              <a:gd name="connsiteY195" fmla="*/ 30331 h 30833"/>
              <a:gd name="connsiteX196" fmla="*/ 1785139 w 3290085"/>
              <a:gd name="connsiteY196" fmla="*/ 30331 h 30833"/>
              <a:gd name="connsiteX197" fmla="*/ 1771349 w 3290085"/>
              <a:gd name="connsiteY197" fmla="*/ 30115 h 30833"/>
              <a:gd name="connsiteX198" fmla="*/ 1603859 w 3290085"/>
              <a:gd name="connsiteY198" fmla="*/ 29573 h 30833"/>
              <a:gd name="connsiteX199" fmla="*/ 1576756 w 3290085"/>
              <a:gd name="connsiteY199" fmla="*/ 29681 h 30833"/>
              <a:gd name="connsiteX200" fmla="*/ 1574487 w 3290085"/>
              <a:gd name="connsiteY200" fmla="*/ 29560 h 30833"/>
              <a:gd name="connsiteX201" fmla="*/ 1573255 w 3290085"/>
              <a:gd name="connsiteY201" fmla="*/ 30006 h 30833"/>
              <a:gd name="connsiteX202" fmla="*/ 1562252 w 3290085"/>
              <a:gd name="connsiteY202" fmla="*/ 30765 h 30833"/>
              <a:gd name="connsiteX203" fmla="*/ 1542829 w 3290085"/>
              <a:gd name="connsiteY203" fmla="*/ 30765 h 30833"/>
              <a:gd name="connsiteX204" fmla="*/ 1461113 w 3290085"/>
              <a:gd name="connsiteY204" fmla="*/ 30656 h 30833"/>
              <a:gd name="connsiteX205" fmla="*/ 1342018 w 3290085"/>
              <a:gd name="connsiteY205" fmla="*/ 30115 h 30833"/>
              <a:gd name="connsiteX206" fmla="*/ 1329925 w 3290085"/>
              <a:gd name="connsiteY206" fmla="*/ 30115 h 30833"/>
              <a:gd name="connsiteX207" fmla="*/ 1303648 w 3290085"/>
              <a:gd name="connsiteY207" fmla="*/ 30331 h 30833"/>
              <a:gd name="connsiteX208" fmla="*/ 1223237 w 3290085"/>
              <a:gd name="connsiteY208" fmla="*/ 30331 h 30833"/>
              <a:gd name="connsiteX209" fmla="*/ 1209447 w 3290085"/>
              <a:gd name="connsiteY209" fmla="*/ 30115 h 30833"/>
              <a:gd name="connsiteX210" fmla="*/ 1081993 w 3290085"/>
              <a:gd name="connsiteY210" fmla="*/ 29703 h 30833"/>
              <a:gd name="connsiteX211" fmla="*/ 1081155 w 3290085"/>
              <a:gd name="connsiteY211" fmla="*/ 30006 h 30833"/>
              <a:gd name="connsiteX212" fmla="*/ 1070152 w 3290085"/>
              <a:gd name="connsiteY212" fmla="*/ 30765 h 30833"/>
              <a:gd name="connsiteX213" fmla="*/ 1050729 w 3290085"/>
              <a:gd name="connsiteY213" fmla="*/ 30765 h 30833"/>
              <a:gd name="connsiteX214" fmla="*/ 969013 w 3290085"/>
              <a:gd name="connsiteY214" fmla="*/ 30656 h 30833"/>
              <a:gd name="connsiteX215" fmla="*/ 849918 w 3290085"/>
              <a:gd name="connsiteY215" fmla="*/ 30115 h 30833"/>
              <a:gd name="connsiteX216" fmla="*/ 837825 w 3290085"/>
              <a:gd name="connsiteY216" fmla="*/ 30115 h 30833"/>
              <a:gd name="connsiteX217" fmla="*/ 811548 w 3290085"/>
              <a:gd name="connsiteY217" fmla="*/ 30331 h 30833"/>
              <a:gd name="connsiteX218" fmla="*/ 731137 w 3290085"/>
              <a:gd name="connsiteY218" fmla="*/ 30331 h 30833"/>
              <a:gd name="connsiteX219" fmla="*/ 717347 w 3290085"/>
              <a:gd name="connsiteY219" fmla="*/ 30115 h 30833"/>
              <a:gd name="connsiteX220" fmla="*/ 602801 w 3290085"/>
              <a:gd name="connsiteY220" fmla="*/ 29744 h 30833"/>
              <a:gd name="connsiteX221" fmla="*/ 602079 w 3290085"/>
              <a:gd name="connsiteY221" fmla="*/ 30006 h 30833"/>
              <a:gd name="connsiteX222" fmla="*/ 591076 w 3290085"/>
              <a:gd name="connsiteY222" fmla="*/ 30765 h 30833"/>
              <a:gd name="connsiteX223" fmla="*/ 571653 w 3290085"/>
              <a:gd name="connsiteY223" fmla="*/ 30765 h 30833"/>
              <a:gd name="connsiteX224" fmla="*/ 489937 w 3290085"/>
              <a:gd name="connsiteY224" fmla="*/ 30656 h 30833"/>
              <a:gd name="connsiteX225" fmla="*/ 370842 w 3290085"/>
              <a:gd name="connsiteY225" fmla="*/ 30115 h 30833"/>
              <a:gd name="connsiteX226" fmla="*/ 358749 w 3290085"/>
              <a:gd name="connsiteY226" fmla="*/ 30115 h 30833"/>
              <a:gd name="connsiteX227" fmla="*/ 332472 w 3290085"/>
              <a:gd name="connsiteY227" fmla="*/ 30331 h 30833"/>
              <a:gd name="connsiteX228" fmla="*/ 252061 w 3290085"/>
              <a:gd name="connsiteY228" fmla="*/ 30331 h 30833"/>
              <a:gd name="connsiteX229" fmla="*/ 238271 w 3290085"/>
              <a:gd name="connsiteY229" fmla="*/ 30115 h 30833"/>
              <a:gd name="connsiteX230" fmla="*/ 70781 w 3290085"/>
              <a:gd name="connsiteY230" fmla="*/ 29573 h 30833"/>
              <a:gd name="connsiteX231" fmla="*/ 43678 w 3290085"/>
              <a:gd name="connsiteY231" fmla="*/ 29681 h 30833"/>
              <a:gd name="connsiteX232" fmla="*/ 13216 w 3290085"/>
              <a:gd name="connsiteY232" fmla="*/ 28056 h 30833"/>
              <a:gd name="connsiteX233" fmla="*/ 7633 w 3290085"/>
              <a:gd name="connsiteY233" fmla="*/ 19931 h 3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3290085" h="30832">
                <a:moveTo>
                  <a:pt x="2928358" y="7039"/>
                </a:moveTo>
                <a:lnTo>
                  <a:pt x="2929692" y="7580"/>
                </a:lnTo>
                <a:cubicBezTo>
                  <a:pt x="2930455" y="7472"/>
                  <a:pt x="2931154" y="7255"/>
                  <a:pt x="2931368" y="7147"/>
                </a:cubicBezTo>
                <a:lnTo>
                  <a:pt x="2931368" y="7039"/>
                </a:lnTo>
                <a:cubicBezTo>
                  <a:pt x="2930384" y="7039"/>
                  <a:pt x="2929378" y="7039"/>
                  <a:pt x="2928358" y="7039"/>
                </a:cubicBezTo>
                <a:close/>
                <a:moveTo>
                  <a:pt x="2631346" y="7147"/>
                </a:moveTo>
                <a:cubicBezTo>
                  <a:pt x="2634640" y="7364"/>
                  <a:pt x="2639033" y="7689"/>
                  <a:pt x="2642698" y="7689"/>
                </a:cubicBezTo>
                <a:lnTo>
                  <a:pt x="2688743" y="7800"/>
                </a:lnTo>
                <a:lnTo>
                  <a:pt x="2689016" y="6714"/>
                </a:lnTo>
                <a:lnTo>
                  <a:pt x="2636844" y="6714"/>
                </a:lnTo>
                <a:close/>
                <a:moveTo>
                  <a:pt x="2457196" y="7039"/>
                </a:moveTo>
                <a:lnTo>
                  <a:pt x="2458530" y="7580"/>
                </a:lnTo>
                <a:cubicBezTo>
                  <a:pt x="2459293" y="7472"/>
                  <a:pt x="2459992" y="7255"/>
                  <a:pt x="2460206" y="7147"/>
                </a:cubicBezTo>
                <a:lnTo>
                  <a:pt x="2460206" y="7039"/>
                </a:lnTo>
                <a:cubicBezTo>
                  <a:pt x="2459222" y="7039"/>
                  <a:pt x="2458216" y="7039"/>
                  <a:pt x="2457196" y="7039"/>
                </a:cubicBezTo>
                <a:close/>
                <a:moveTo>
                  <a:pt x="1982192" y="7147"/>
                </a:moveTo>
                <a:lnTo>
                  <a:pt x="1987339" y="7393"/>
                </a:lnTo>
                <a:lnTo>
                  <a:pt x="1987505" y="6729"/>
                </a:lnTo>
                <a:close/>
                <a:moveTo>
                  <a:pt x="1808042" y="7039"/>
                </a:moveTo>
                <a:lnTo>
                  <a:pt x="1809376" y="7580"/>
                </a:lnTo>
                <a:cubicBezTo>
                  <a:pt x="1810139" y="7472"/>
                  <a:pt x="1810838" y="7255"/>
                  <a:pt x="1811052" y="7147"/>
                </a:cubicBezTo>
                <a:lnTo>
                  <a:pt x="1811052" y="7039"/>
                </a:lnTo>
                <a:cubicBezTo>
                  <a:pt x="1810068" y="7039"/>
                  <a:pt x="1809062" y="7039"/>
                  <a:pt x="1808042" y="7039"/>
                </a:cubicBezTo>
                <a:close/>
                <a:moveTo>
                  <a:pt x="1420290" y="7147"/>
                </a:moveTo>
                <a:cubicBezTo>
                  <a:pt x="1423584" y="7364"/>
                  <a:pt x="1427977" y="7689"/>
                  <a:pt x="1431642" y="7689"/>
                </a:cubicBezTo>
                <a:lnTo>
                  <a:pt x="1521794" y="7906"/>
                </a:lnTo>
                <a:cubicBezTo>
                  <a:pt x="1531320" y="8122"/>
                  <a:pt x="1540846" y="8339"/>
                  <a:pt x="1549646" y="8122"/>
                </a:cubicBezTo>
                <a:cubicBezTo>
                  <a:pt x="1555871" y="8014"/>
                  <a:pt x="1560634" y="8122"/>
                  <a:pt x="1565775" y="7147"/>
                </a:cubicBezTo>
                <a:lnTo>
                  <a:pt x="1568540" y="7352"/>
                </a:lnTo>
                <a:lnTo>
                  <a:pt x="1568753" y="6503"/>
                </a:lnTo>
                <a:lnTo>
                  <a:pt x="1565775" y="7147"/>
                </a:lnTo>
                <a:cubicBezTo>
                  <a:pt x="1557354" y="6172"/>
                  <a:pt x="1549289" y="6714"/>
                  <a:pt x="1541959" y="6714"/>
                </a:cubicBezTo>
                <a:cubicBezTo>
                  <a:pt x="1502741" y="6714"/>
                  <a:pt x="1463901" y="6605"/>
                  <a:pt x="1425788" y="6714"/>
                </a:cubicBezTo>
                <a:close/>
                <a:moveTo>
                  <a:pt x="1246140" y="7039"/>
                </a:moveTo>
                <a:lnTo>
                  <a:pt x="1247474" y="7580"/>
                </a:lnTo>
                <a:cubicBezTo>
                  <a:pt x="1248237" y="7472"/>
                  <a:pt x="1248936" y="7255"/>
                  <a:pt x="1249150" y="7147"/>
                </a:cubicBezTo>
                <a:lnTo>
                  <a:pt x="1249150" y="7039"/>
                </a:lnTo>
                <a:cubicBezTo>
                  <a:pt x="1248166" y="7039"/>
                  <a:pt x="1247160" y="7039"/>
                  <a:pt x="1246140" y="7039"/>
                </a:cubicBezTo>
                <a:close/>
                <a:moveTo>
                  <a:pt x="928190" y="7147"/>
                </a:moveTo>
                <a:cubicBezTo>
                  <a:pt x="931484" y="7364"/>
                  <a:pt x="935877" y="7689"/>
                  <a:pt x="939542" y="7689"/>
                </a:cubicBezTo>
                <a:lnTo>
                  <a:pt x="1006513" y="7850"/>
                </a:lnTo>
                <a:lnTo>
                  <a:pt x="1006798" y="6714"/>
                </a:lnTo>
                <a:lnTo>
                  <a:pt x="933688" y="6714"/>
                </a:lnTo>
                <a:close/>
                <a:moveTo>
                  <a:pt x="754040" y="7039"/>
                </a:moveTo>
                <a:lnTo>
                  <a:pt x="755374" y="7580"/>
                </a:lnTo>
                <a:cubicBezTo>
                  <a:pt x="756137" y="7472"/>
                  <a:pt x="756836" y="7255"/>
                  <a:pt x="757050" y="7147"/>
                </a:cubicBezTo>
                <a:lnTo>
                  <a:pt x="757050" y="7039"/>
                </a:lnTo>
                <a:cubicBezTo>
                  <a:pt x="756066" y="7039"/>
                  <a:pt x="755060" y="7039"/>
                  <a:pt x="754040" y="7039"/>
                </a:cubicBezTo>
                <a:close/>
                <a:moveTo>
                  <a:pt x="449114" y="7147"/>
                </a:moveTo>
                <a:cubicBezTo>
                  <a:pt x="452408" y="7364"/>
                  <a:pt x="456801" y="7689"/>
                  <a:pt x="460466" y="7689"/>
                </a:cubicBezTo>
                <a:lnTo>
                  <a:pt x="514421" y="7819"/>
                </a:lnTo>
                <a:lnTo>
                  <a:pt x="514698" y="6714"/>
                </a:lnTo>
                <a:lnTo>
                  <a:pt x="454612" y="6714"/>
                </a:lnTo>
                <a:close/>
                <a:moveTo>
                  <a:pt x="274964" y="7039"/>
                </a:moveTo>
                <a:lnTo>
                  <a:pt x="276298" y="7580"/>
                </a:lnTo>
                <a:cubicBezTo>
                  <a:pt x="277061" y="7472"/>
                  <a:pt x="277760" y="7255"/>
                  <a:pt x="277974" y="7147"/>
                </a:cubicBezTo>
                <a:lnTo>
                  <a:pt x="277974" y="7039"/>
                </a:lnTo>
                <a:cubicBezTo>
                  <a:pt x="276990" y="7039"/>
                  <a:pt x="275984" y="7039"/>
                  <a:pt x="274964" y="7039"/>
                </a:cubicBezTo>
                <a:close/>
                <a:moveTo>
                  <a:pt x="7633" y="19931"/>
                </a:moveTo>
                <a:cubicBezTo>
                  <a:pt x="12275" y="18522"/>
                  <a:pt x="18585" y="17764"/>
                  <a:pt x="24889" y="17006"/>
                </a:cubicBezTo>
                <a:cubicBezTo>
                  <a:pt x="29602" y="16247"/>
                  <a:pt x="34386" y="16247"/>
                  <a:pt x="37503" y="15489"/>
                </a:cubicBezTo>
                <a:cubicBezTo>
                  <a:pt x="40619" y="14731"/>
                  <a:pt x="43742" y="14081"/>
                  <a:pt x="43670" y="13322"/>
                </a:cubicBezTo>
                <a:cubicBezTo>
                  <a:pt x="43564" y="12347"/>
                  <a:pt x="38786" y="12347"/>
                  <a:pt x="34001" y="12347"/>
                </a:cubicBezTo>
                <a:cubicBezTo>
                  <a:pt x="30807" y="12347"/>
                  <a:pt x="26029" y="12347"/>
                  <a:pt x="21209" y="12022"/>
                </a:cubicBezTo>
                <a:cubicBezTo>
                  <a:pt x="19619" y="12022"/>
                  <a:pt x="19512" y="10939"/>
                  <a:pt x="19512" y="10939"/>
                </a:cubicBezTo>
                <a:cubicBezTo>
                  <a:pt x="22671" y="10614"/>
                  <a:pt x="25823" y="10181"/>
                  <a:pt x="29010" y="10181"/>
                </a:cubicBezTo>
                <a:cubicBezTo>
                  <a:pt x="33759" y="9747"/>
                  <a:pt x="36911" y="9422"/>
                  <a:pt x="35214" y="8339"/>
                </a:cubicBezTo>
                <a:cubicBezTo>
                  <a:pt x="30251" y="6605"/>
                  <a:pt x="31713" y="5197"/>
                  <a:pt x="36355" y="3789"/>
                </a:cubicBezTo>
                <a:cubicBezTo>
                  <a:pt x="40932" y="1622"/>
                  <a:pt x="47243" y="972"/>
                  <a:pt x="56769" y="539"/>
                </a:cubicBezTo>
                <a:cubicBezTo>
                  <a:pt x="64706" y="105"/>
                  <a:pt x="71087" y="105"/>
                  <a:pt x="79052" y="105"/>
                </a:cubicBezTo>
                <a:cubicBezTo>
                  <a:pt x="99845" y="647"/>
                  <a:pt x="122099" y="-111"/>
                  <a:pt x="142857" y="105"/>
                </a:cubicBezTo>
                <a:cubicBezTo>
                  <a:pt x="158800" y="-3"/>
                  <a:pt x="173218" y="647"/>
                  <a:pt x="189127" y="214"/>
                </a:cubicBezTo>
                <a:cubicBezTo>
                  <a:pt x="205035" y="-220"/>
                  <a:pt x="221007" y="105"/>
                  <a:pt x="236987" y="322"/>
                </a:cubicBezTo>
                <a:cubicBezTo>
                  <a:pt x="244988" y="647"/>
                  <a:pt x="258450" y="755"/>
                  <a:pt x="258450" y="755"/>
                </a:cubicBezTo>
                <a:cubicBezTo>
                  <a:pt x="259363" y="755"/>
                  <a:pt x="260283" y="755"/>
                  <a:pt x="261181" y="755"/>
                </a:cubicBezTo>
                <a:cubicBezTo>
                  <a:pt x="277310" y="647"/>
                  <a:pt x="293069" y="755"/>
                  <a:pt x="309562" y="322"/>
                </a:cubicBezTo>
                <a:cubicBezTo>
                  <a:pt x="328251" y="-3"/>
                  <a:pt x="347668" y="972"/>
                  <a:pt x="367826" y="539"/>
                </a:cubicBezTo>
                <a:cubicBezTo>
                  <a:pt x="378094" y="214"/>
                  <a:pt x="389816" y="539"/>
                  <a:pt x="400441" y="755"/>
                </a:cubicBezTo>
                <a:cubicBezTo>
                  <a:pt x="431951" y="864"/>
                  <a:pt x="463475" y="214"/>
                  <a:pt x="494992" y="430"/>
                </a:cubicBezTo>
                <a:lnTo>
                  <a:pt x="541442" y="430"/>
                </a:lnTo>
                <a:lnTo>
                  <a:pt x="558128" y="105"/>
                </a:lnTo>
                <a:cubicBezTo>
                  <a:pt x="578921" y="647"/>
                  <a:pt x="601175" y="-111"/>
                  <a:pt x="621933" y="105"/>
                </a:cubicBezTo>
                <a:cubicBezTo>
                  <a:pt x="637876" y="-3"/>
                  <a:pt x="652294" y="647"/>
                  <a:pt x="668203" y="214"/>
                </a:cubicBezTo>
                <a:cubicBezTo>
                  <a:pt x="684111" y="-220"/>
                  <a:pt x="700083" y="105"/>
                  <a:pt x="716063" y="322"/>
                </a:cubicBezTo>
                <a:cubicBezTo>
                  <a:pt x="724064" y="647"/>
                  <a:pt x="737526" y="755"/>
                  <a:pt x="737526" y="755"/>
                </a:cubicBezTo>
                <a:cubicBezTo>
                  <a:pt x="738439" y="755"/>
                  <a:pt x="739359" y="755"/>
                  <a:pt x="740257" y="755"/>
                </a:cubicBezTo>
                <a:cubicBezTo>
                  <a:pt x="756386" y="647"/>
                  <a:pt x="772145" y="755"/>
                  <a:pt x="788638" y="322"/>
                </a:cubicBezTo>
                <a:cubicBezTo>
                  <a:pt x="807327" y="-3"/>
                  <a:pt x="826744" y="972"/>
                  <a:pt x="846902" y="539"/>
                </a:cubicBezTo>
                <a:cubicBezTo>
                  <a:pt x="857170" y="214"/>
                  <a:pt x="868892" y="539"/>
                  <a:pt x="879517" y="755"/>
                </a:cubicBezTo>
                <a:cubicBezTo>
                  <a:pt x="911027" y="864"/>
                  <a:pt x="942551" y="214"/>
                  <a:pt x="974068" y="430"/>
                </a:cubicBezTo>
                <a:lnTo>
                  <a:pt x="1033542" y="430"/>
                </a:lnTo>
                <a:lnTo>
                  <a:pt x="1050228" y="105"/>
                </a:lnTo>
                <a:cubicBezTo>
                  <a:pt x="1071021" y="647"/>
                  <a:pt x="1093275" y="-111"/>
                  <a:pt x="1114033" y="105"/>
                </a:cubicBezTo>
                <a:cubicBezTo>
                  <a:pt x="1129976" y="-3"/>
                  <a:pt x="1144394" y="647"/>
                  <a:pt x="1160303" y="214"/>
                </a:cubicBezTo>
                <a:cubicBezTo>
                  <a:pt x="1176211" y="-220"/>
                  <a:pt x="1192183" y="105"/>
                  <a:pt x="1208163" y="322"/>
                </a:cubicBezTo>
                <a:cubicBezTo>
                  <a:pt x="1216164" y="647"/>
                  <a:pt x="1229626" y="755"/>
                  <a:pt x="1229626" y="755"/>
                </a:cubicBezTo>
                <a:cubicBezTo>
                  <a:pt x="1230539" y="755"/>
                  <a:pt x="1231459" y="755"/>
                  <a:pt x="1232357" y="755"/>
                </a:cubicBezTo>
                <a:cubicBezTo>
                  <a:pt x="1248486" y="647"/>
                  <a:pt x="1264245" y="755"/>
                  <a:pt x="1280738" y="322"/>
                </a:cubicBezTo>
                <a:cubicBezTo>
                  <a:pt x="1299427" y="-3"/>
                  <a:pt x="1318844" y="972"/>
                  <a:pt x="1339002" y="539"/>
                </a:cubicBezTo>
                <a:cubicBezTo>
                  <a:pt x="1349270" y="214"/>
                  <a:pt x="1360992" y="539"/>
                  <a:pt x="1371617" y="755"/>
                </a:cubicBezTo>
                <a:cubicBezTo>
                  <a:pt x="1403127" y="864"/>
                  <a:pt x="1434651" y="214"/>
                  <a:pt x="1466168" y="430"/>
                </a:cubicBezTo>
                <a:cubicBezTo>
                  <a:pt x="1490355" y="539"/>
                  <a:pt x="1514906" y="430"/>
                  <a:pt x="1539463" y="430"/>
                </a:cubicBezTo>
                <a:cubicBezTo>
                  <a:pt x="1550081" y="647"/>
                  <a:pt x="1558873" y="1297"/>
                  <a:pt x="1568021" y="2489"/>
                </a:cubicBezTo>
                <a:lnTo>
                  <a:pt x="1569394" y="3946"/>
                </a:lnTo>
                <a:lnTo>
                  <a:pt x="1569433" y="3789"/>
                </a:lnTo>
                <a:cubicBezTo>
                  <a:pt x="1574010" y="1622"/>
                  <a:pt x="1580321" y="972"/>
                  <a:pt x="1589847" y="539"/>
                </a:cubicBezTo>
                <a:cubicBezTo>
                  <a:pt x="1597784" y="105"/>
                  <a:pt x="1604165" y="105"/>
                  <a:pt x="1612130" y="105"/>
                </a:cubicBezTo>
                <a:cubicBezTo>
                  <a:pt x="1632923" y="647"/>
                  <a:pt x="1655177" y="-111"/>
                  <a:pt x="1675935" y="105"/>
                </a:cubicBezTo>
                <a:cubicBezTo>
                  <a:pt x="1691878" y="-3"/>
                  <a:pt x="1706296" y="647"/>
                  <a:pt x="1722205" y="214"/>
                </a:cubicBezTo>
                <a:cubicBezTo>
                  <a:pt x="1738113" y="-220"/>
                  <a:pt x="1754085" y="105"/>
                  <a:pt x="1770065" y="322"/>
                </a:cubicBezTo>
                <a:cubicBezTo>
                  <a:pt x="1778066" y="647"/>
                  <a:pt x="1791528" y="755"/>
                  <a:pt x="1791528" y="755"/>
                </a:cubicBezTo>
                <a:cubicBezTo>
                  <a:pt x="1792441" y="755"/>
                  <a:pt x="1793361" y="755"/>
                  <a:pt x="1794259" y="755"/>
                </a:cubicBezTo>
                <a:cubicBezTo>
                  <a:pt x="1810388" y="647"/>
                  <a:pt x="1826147" y="755"/>
                  <a:pt x="1842640" y="322"/>
                </a:cubicBezTo>
                <a:cubicBezTo>
                  <a:pt x="1861329" y="-3"/>
                  <a:pt x="1880746" y="972"/>
                  <a:pt x="1900904" y="539"/>
                </a:cubicBezTo>
                <a:cubicBezTo>
                  <a:pt x="1911172" y="214"/>
                  <a:pt x="1922894" y="539"/>
                  <a:pt x="1933519" y="755"/>
                </a:cubicBezTo>
                <a:lnTo>
                  <a:pt x="2011291" y="488"/>
                </a:lnTo>
                <a:lnTo>
                  <a:pt x="2030939" y="105"/>
                </a:lnTo>
                <a:cubicBezTo>
                  <a:pt x="2051732" y="647"/>
                  <a:pt x="2073986" y="-111"/>
                  <a:pt x="2094744" y="105"/>
                </a:cubicBezTo>
                <a:cubicBezTo>
                  <a:pt x="2110687" y="-3"/>
                  <a:pt x="2125105" y="647"/>
                  <a:pt x="2141014" y="214"/>
                </a:cubicBezTo>
                <a:cubicBezTo>
                  <a:pt x="2156922" y="-220"/>
                  <a:pt x="2172894" y="105"/>
                  <a:pt x="2188874" y="322"/>
                </a:cubicBezTo>
                <a:cubicBezTo>
                  <a:pt x="2196875" y="647"/>
                  <a:pt x="2210337" y="755"/>
                  <a:pt x="2210337" y="755"/>
                </a:cubicBezTo>
                <a:cubicBezTo>
                  <a:pt x="2211250" y="755"/>
                  <a:pt x="2212170" y="755"/>
                  <a:pt x="2213068" y="755"/>
                </a:cubicBezTo>
                <a:lnTo>
                  <a:pt x="2240530" y="509"/>
                </a:lnTo>
                <a:lnTo>
                  <a:pt x="2261284" y="105"/>
                </a:lnTo>
                <a:cubicBezTo>
                  <a:pt x="2282077" y="647"/>
                  <a:pt x="2304331" y="-111"/>
                  <a:pt x="2325089" y="105"/>
                </a:cubicBezTo>
                <a:cubicBezTo>
                  <a:pt x="2341032" y="-3"/>
                  <a:pt x="2355450" y="647"/>
                  <a:pt x="2371359" y="214"/>
                </a:cubicBezTo>
                <a:cubicBezTo>
                  <a:pt x="2387267" y="-220"/>
                  <a:pt x="2403239" y="105"/>
                  <a:pt x="2419219" y="322"/>
                </a:cubicBezTo>
                <a:lnTo>
                  <a:pt x="2427820" y="496"/>
                </a:lnTo>
                <a:lnTo>
                  <a:pt x="2446879" y="430"/>
                </a:lnTo>
                <a:lnTo>
                  <a:pt x="2479727" y="430"/>
                </a:lnTo>
                <a:lnTo>
                  <a:pt x="2491794" y="322"/>
                </a:lnTo>
                <a:cubicBezTo>
                  <a:pt x="2510483" y="-3"/>
                  <a:pt x="2529900" y="972"/>
                  <a:pt x="2550058" y="539"/>
                </a:cubicBezTo>
                <a:cubicBezTo>
                  <a:pt x="2560326" y="214"/>
                  <a:pt x="2572048" y="539"/>
                  <a:pt x="2582673" y="755"/>
                </a:cubicBezTo>
                <a:cubicBezTo>
                  <a:pt x="2614183" y="864"/>
                  <a:pt x="2645707" y="214"/>
                  <a:pt x="2677224" y="430"/>
                </a:cubicBezTo>
                <a:lnTo>
                  <a:pt x="2715760" y="430"/>
                </a:lnTo>
                <a:lnTo>
                  <a:pt x="2732446" y="105"/>
                </a:lnTo>
                <a:cubicBezTo>
                  <a:pt x="2753239" y="647"/>
                  <a:pt x="2775493" y="-111"/>
                  <a:pt x="2796251" y="105"/>
                </a:cubicBezTo>
                <a:cubicBezTo>
                  <a:pt x="2812194" y="-3"/>
                  <a:pt x="2826612" y="647"/>
                  <a:pt x="2842521" y="214"/>
                </a:cubicBezTo>
                <a:cubicBezTo>
                  <a:pt x="2858429" y="-220"/>
                  <a:pt x="2874401" y="105"/>
                  <a:pt x="2890381" y="322"/>
                </a:cubicBezTo>
                <a:cubicBezTo>
                  <a:pt x="2898382" y="647"/>
                  <a:pt x="2911844" y="755"/>
                  <a:pt x="2911844" y="755"/>
                </a:cubicBezTo>
                <a:cubicBezTo>
                  <a:pt x="2912757" y="755"/>
                  <a:pt x="2913677" y="755"/>
                  <a:pt x="2914575" y="755"/>
                </a:cubicBezTo>
                <a:cubicBezTo>
                  <a:pt x="2930704" y="647"/>
                  <a:pt x="2946463" y="755"/>
                  <a:pt x="2962956" y="322"/>
                </a:cubicBezTo>
                <a:cubicBezTo>
                  <a:pt x="2981645" y="-3"/>
                  <a:pt x="3001062" y="972"/>
                  <a:pt x="3021220" y="539"/>
                </a:cubicBezTo>
                <a:cubicBezTo>
                  <a:pt x="3031488" y="214"/>
                  <a:pt x="3043210" y="539"/>
                  <a:pt x="3053835" y="755"/>
                </a:cubicBezTo>
                <a:cubicBezTo>
                  <a:pt x="3085345" y="864"/>
                  <a:pt x="3116869" y="214"/>
                  <a:pt x="3148386" y="430"/>
                </a:cubicBezTo>
                <a:cubicBezTo>
                  <a:pt x="3172573" y="539"/>
                  <a:pt x="3197124" y="430"/>
                  <a:pt x="3221681" y="430"/>
                </a:cubicBezTo>
                <a:cubicBezTo>
                  <a:pt x="3232299" y="647"/>
                  <a:pt x="3241091" y="1297"/>
                  <a:pt x="3250239" y="2489"/>
                </a:cubicBezTo>
                <a:cubicBezTo>
                  <a:pt x="3257562" y="3247"/>
                  <a:pt x="3258282" y="4439"/>
                  <a:pt x="3253505" y="5955"/>
                </a:cubicBezTo>
                <a:cubicBezTo>
                  <a:pt x="3252763" y="6389"/>
                  <a:pt x="3249833" y="6714"/>
                  <a:pt x="3247993" y="7147"/>
                </a:cubicBezTo>
                <a:cubicBezTo>
                  <a:pt x="3239572" y="6172"/>
                  <a:pt x="3231507" y="6714"/>
                  <a:pt x="3224177" y="6714"/>
                </a:cubicBezTo>
                <a:cubicBezTo>
                  <a:pt x="3184959" y="6714"/>
                  <a:pt x="3146119" y="6605"/>
                  <a:pt x="3108006" y="6714"/>
                </a:cubicBezTo>
                <a:lnTo>
                  <a:pt x="3102508" y="7147"/>
                </a:lnTo>
                <a:cubicBezTo>
                  <a:pt x="3105802" y="7364"/>
                  <a:pt x="3110195" y="7689"/>
                  <a:pt x="3113860" y="7689"/>
                </a:cubicBezTo>
                <a:lnTo>
                  <a:pt x="3204012" y="7906"/>
                </a:lnTo>
                <a:cubicBezTo>
                  <a:pt x="3213538" y="8122"/>
                  <a:pt x="3223064" y="8339"/>
                  <a:pt x="3231864" y="8122"/>
                </a:cubicBezTo>
                <a:cubicBezTo>
                  <a:pt x="3238089" y="8014"/>
                  <a:pt x="3242852" y="8122"/>
                  <a:pt x="3247993" y="7147"/>
                </a:cubicBezTo>
                <a:cubicBezTo>
                  <a:pt x="3250553" y="7797"/>
                  <a:pt x="3254218" y="7797"/>
                  <a:pt x="3256785" y="7797"/>
                </a:cubicBezTo>
                <a:cubicBezTo>
                  <a:pt x="3258981" y="7906"/>
                  <a:pt x="3261912" y="8447"/>
                  <a:pt x="3261541" y="8664"/>
                </a:cubicBezTo>
                <a:cubicBezTo>
                  <a:pt x="3261898" y="9206"/>
                  <a:pt x="3259694" y="9964"/>
                  <a:pt x="3264457" y="9964"/>
                </a:cubicBezTo>
                <a:lnTo>
                  <a:pt x="3279118" y="9964"/>
                </a:lnTo>
                <a:cubicBezTo>
                  <a:pt x="3286441" y="9964"/>
                  <a:pt x="3290099" y="10722"/>
                  <a:pt x="3290085" y="12347"/>
                </a:cubicBezTo>
                <a:lnTo>
                  <a:pt x="3290085" y="12781"/>
                </a:lnTo>
                <a:cubicBezTo>
                  <a:pt x="3290070" y="14406"/>
                  <a:pt x="3287853" y="15922"/>
                  <a:pt x="3286740" y="17439"/>
                </a:cubicBezTo>
                <a:cubicBezTo>
                  <a:pt x="3285264" y="18414"/>
                  <a:pt x="3282690" y="19389"/>
                  <a:pt x="3282683" y="20148"/>
                </a:cubicBezTo>
                <a:cubicBezTo>
                  <a:pt x="3284102" y="24806"/>
                  <a:pt x="3268329" y="27189"/>
                  <a:pt x="3255473" y="30006"/>
                </a:cubicBezTo>
                <a:cubicBezTo>
                  <a:pt x="3253270" y="30765"/>
                  <a:pt x="3248136" y="30765"/>
                  <a:pt x="3244470" y="30765"/>
                </a:cubicBezTo>
                <a:lnTo>
                  <a:pt x="3225047" y="30765"/>
                </a:lnTo>
                <a:cubicBezTo>
                  <a:pt x="3198300" y="30656"/>
                  <a:pt x="3171183" y="30873"/>
                  <a:pt x="3143331" y="30656"/>
                </a:cubicBezTo>
                <a:cubicBezTo>
                  <a:pt x="3103022" y="30656"/>
                  <a:pt x="3064174" y="31306"/>
                  <a:pt x="3024236" y="30115"/>
                </a:cubicBezTo>
                <a:lnTo>
                  <a:pt x="3012143" y="30115"/>
                </a:lnTo>
                <a:cubicBezTo>
                  <a:pt x="3003286" y="30115"/>
                  <a:pt x="2994530" y="30331"/>
                  <a:pt x="2985866" y="30331"/>
                </a:cubicBezTo>
                <a:lnTo>
                  <a:pt x="2905455" y="30331"/>
                </a:lnTo>
                <a:cubicBezTo>
                  <a:pt x="2900685" y="30440"/>
                  <a:pt x="2896200" y="30331"/>
                  <a:pt x="2891665" y="30115"/>
                </a:cubicBezTo>
                <a:lnTo>
                  <a:pt x="2784963" y="29770"/>
                </a:lnTo>
                <a:lnTo>
                  <a:pt x="2784311" y="30006"/>
                </a:lnTo>
                <a:cubicBezTo>
                  <a:pt x="2782108" y="30765"/>
                  <a:pt x="2776974" y="30765"/>
                  <a:pt x="2773308" y="30765"/>
                </a:cubicBezTo>
                <a:lnTo>
                  <a:pt x="2753885" y="30765"/>
                </a:lnTo>
                <a:cubicBezTo>
                  <a:pt x="2727138" y="30656"/>
                  <a:pt x="2700021" y="30873"/>
                  <a:pt x="2672169" y="30656"/>
                </a:cubicBezTo>
                <a:cubicBezTo>
                  <a:pt x="2631860" y="30656"/>
                  <a:pt x="2593012" y="31306"/>
                  <a:pt x="2553074" y="30115"/>
                </a:cubicBezTo>
                <a:lnTo>
                  <a:pt x="2552386" y="30115"/>
                </a:lnTo>
                <a:lnTo>
                  <a:pt x="2542963" y="30765"/>
                </a:lnTo>
                <a:lnTo>
                  <a:pt x="2523540" y="30765"/>
                </a:lnTo>
                <a:cubicBezTo>
                  <a:pt x="2496793" y="30656"/>
                  <a:pt x="2469676" y="30873"/>
                  <a:pt x="2441824" y="30656"/>
                </a:cubicBezTo>
                <a:cubicBezTo>
                  <a:pt x="2401515" y="30656"/>
                  <a:pt x="2362667" y="31306"/>
                  <a:pt x="2322729" y="30115"/>
                </a:cubicBezTo>
                <a:lnTo>
                  <a:pt x="2310636" y="30115"/>
                </a:lnTo>
                <a:cubicBezTo>
                  <a:pt x="2301779" y="30115"/>
                  <a:pt x="2293023" y="30331"/>
                  <a:pt x="2284359" y="30331"/>
                </a:cubicBezTo>
                <a:lnTo>
                  <a:pt x="2203948" y="30331"/>
                </a:lnTo>
                <a:cubicBezTo>
                  <a:pt x="2199178" y="30440"/>
                  <a:pt x="2194693" y="30331"/>
                  <a:pt x="2190158" y="30115"/>
                </a:cubicBezTo>
                <a:lnTo>
                  <a:pt x="2135346" y="29938"/>
                </a:lnTo>
                <a:lnTo>
                  <a:pt x="2135157" y="30006"/>
                </a:lnTo>
                <a:cubicBezTo>
                  <a:pt x="2132954" y="30765"/>
                  <a:pt x="2127820" y="30765"/>
                  <a:pt x="2124154" y="30765"/>
                </a:cubicBezTo>
                <a:lnTo>
                  <a:pt x="2104731" y="30765"/>
                </a:lnTo>
                <a:cubicBezTo>
                  <a:pt x="2077984" y="30656"/>
                  <a:pt x="2050867" y="30873"/>
                  <a:pt x="2023015" y="30656"/>
                </a:cubicBezTo>
                <a:cubicBezTo>
                  <a:pt x="1982706" y="30656"/>
                  <a:pt x="1943858" y="31306"/>
                  <a:pt x="1903920" y="30115"/>
                </a:cubicBezTo>
                <a:lnTo>
                  <a:pt x="1891827" y="30115"/>
                </a:lnTo>
                <a:cubicBezTo>
                  <a:pt x="1882970" y="30115"/>
                  <a:pt x="1874214" y="30331"/>
                  <a:pt x="1865550" y="30331"/>
                </a:cubicBezTo>
                <a:lnTo>
                  <a:pt x="1785139" y="30331"/>
                </a:lnTo>
                <a:cubicBezTo>
                  <a:pt x="1780369" y="30440"/>
                  <a:pt x="1775884" y="30331"/>
                  <a:pt x="1771349" y="30115"/>
                </a:cubicBezTo>
                <a:cubicBezTo>
                  <a:pt x="1715495" y="29681"/>
                  <a:pt x="1659606" y="28923"/>
                  <a:pt x="1603859" y="29573"/>
                </a:cubicBezTo>
                <a:cubicBezTo>
                  <a:pt x="1594332" y="29898"/>
                  <a:pt x="1586325" y="29681"/>
                  <a:pt x="1576756" y="29681"/>
                </a:cubicBezTo>
                <a:lnTo>
                  <a:pt x="1574487" y="29560"/>
                </a:lnTo>
                <a:lnTo>
                  <a:pt x="1573255" y="30006"/>
                </a:lnTo>
                <a:cubicBezTo>
                  <a:pt x="1571052" y="30765"/>
                  <a:pt x="1565918" y="30765"/>
                  <a:pt x="1562252" y="30765"/>
                </a:cubicBezTo>
                <a:lnTo>
                  <a:pt x="1542829" y="30765"/>
                </a:lnTo>
                <a:cubicBezTo>
                  <a:pt x="1516082" y="30656"/>
                  <a:pt x="1488965" y="30873"/>
                  <a:pt x="1461113" y="30656"/>
                </a:cubicBezTo>
                <a:cubicBezTo>
                  <a:pt x="1420804" y="30656"/>
                  <a:pt x="1381956" y="31306"/>
                  <a:pt x="1342018" y="30115"/>
                </a:cubicBezTo>
                <a:lnTo>
                  <a:pt x="1329925" y="30115"/>
                </a:lnTo>
                <a:cubicBezTo>
                  <a:pt x="1321068" y="30115"/>
                  <a:pt x="1312312" y="30331"/>
                  <a:pt x="1303648" y="30331"/>
                </a:cubicBezTo>
                <a:lnTo>
                  <a:pt x="1223237" y="30331"/>
                </a:lnTo>
                <a:cubicBezTo>
                  <a:pt x="1218467" y="30440"/>
                  <a:pt x="1213982" y="30331"/>
                  <a:pt x="1209447" y="30115"/>
                </a:cubicBezTo>
                <a:lnTo>
                  <a:pt x="1081993" y="29703"/>
                </a:lnTo>
                <a:lnTo>
                  <a:pt x="1081155" y="30006"/>
                </a:lnTo>
                <a:cubicBezTo>
                  <a:pt x="1078952" y="30765"/>
                  <a:pt x="1073818" y="30765"/>
                  <a:pt x="1070152" y="30765"/>
                </a:cubicBezTo>
                <a:lnTo>
                  <a:pt x="1050729" y="30765"/>
                </a:lnTo>
                <a:cubicBezTo>
                  <a:pt x="1023982" y="30656"/>
                  <a:pt x="996865" y="30873"/>
                  <a:pt x="969013" y="30656"/>
                </a:cubicBezTo>
                <a:cubicBezTo>
                  <a:pt x="928704" y="30656"/>
                  <a:pt x="889856" y="31306"/>
                  <a:pt x="849918" y="30115"/>
                </a:cubicBezTo>
                <a:lnTo>
                  <a:pt x="837825" y="30115"/>
                </a:lnTo>
                <a:cubicBezTo>
                  <a:pt x="828968" y="30115"/>
                  <a:pt x="820212" y="30331"/>
                  <a:pt x="811548" y="30331"/>
                </a:cubicBezTo>
                <a:lnTo>
                  <a:pt x="731137" y="30331"/>
                </a:lnTo>
                <a:cubicBezTo>
                  <a:pt x="726367" y="30440"/>
                  <a:pt x="721882" y="30331"/>
                  <a:pt x="717347" y="30115"/>
                </a:cubicBezTo>
                <a:lnTo>
                  <a:pt x="602801" y="29744"/>
                </a:lnTo>
                <a:lnTo>
                  <a:pt x="602079" y="30006"/>
                </a:lnTo>
                <a:cubicBezTo>
                  <a:pt x="599876" y="30765"/>
                  <a:pt x="594742" y="30765"/>
                  <a:pt x="591076" y="30765"/>
                </a:cubicBezTo>
                <a:lnTo>
                  <a:pt x="571653" y="30765"/>
                </a:lnTo>
                <a:cubicBezTo>
                  <a:pt x="544906" y="30656"/>
                  <a:pt x="517789" y="30873"/>
                  <a:pt x="489937" y="30656"/>
                </a:cubicBezTo>
                <a:cubicBezTo>
                  <a:pt x="449628" y="30656"/>
                  <a:pt x="410780" y="31306"/>
                  <a:pt x="370842" y="30115"/>
                </a:cubicBezTo>
                <a:lnTo>
                  <a:pt x="358749" y="30115"/>
                </a:lnTo>
                <a:cubicBezTo>
                  <a:pt x="349892" y="30115"/>
                  <a:pt x="341136" y="30331"/>
                  <a:pt x="332472" y="30331"/>
                </a:cubicBezTo>
                <a:lnTo>
                  <a:pt x="252061" y="30331"/>
                </a:lnTo>
                <a:cubicBezTo>
                  <a:pt x="247291" y="30440"/>
                  <a:pt x="242806" y="30331"/>
                  <a:pt x="238271" y="30115"/>
                </a:cubicBezTo>
                <a:cubicBezTo>
                  <a:pt x="182417" y="29681"/>
                  <a:pt x="126528" y="28923"/>
                  <a:pt x="70781" y="29573"/>
                </a:cubicBezTo>
                <a:cubicBezTo>
                  <a:pt x="61254" y="29898"/>
                  <a:pt x="53247" y="29681"/>
                  <a:pt x="43678" y="29681"/>
                </a:cubicBezTo>
                <a:cubicBezTo>
                  <a:pt x="32518" y="29681"/>
                  <a:pt x="22885" y="29031"/>
                  <a:pt x="13216" y="28056"/>
                </a:cubicBezTo>
                <a:cubicBezTo>
                  <a:pt x="-1309" y="26323"/>
                  <a:pt x="-4874" y="22423"/>
                  <a:pt x="7633" y="19931"/>
                </a:cubicBezTo>
                <a:close/>
              </a:path>
            </a:pathLst>
          </a:custGeom>
          <a:solidFill>
            <a:schemeClr val="tx1"/>
          </a:solidFill>
          <a:ln w="704" cap="flat">
            <a:noFill/>
            <a:prstDash val="solid"/>
            <a:miter/>
          </a:ln>
        </p:spPr>
        <p:txBody>
          <a:bodyPr rtlCol="0" anchor="ctr"/>
          <a:lstStyle/>
          <a:p>
            <a:endParaRPr lang="en-US"/>
          </a:p>
        </p:txBody>
      </p:sp>
      <p:grpSp>
        <p:nvGrpSpPr>
          <p:cNvPr id="32" name="Graphic 34">
            <a:extLst>
              <a:ext uri="{FF2B5EF4-FFF2-40B4-BE49-F238E27FC236}">
                <a16:creationId xmlns:a16="http://schemas.microsoft.com/office/drawing/2014/main" id="{C7F8BD5D-B561-423C-9CA5-5547F38CA61D}"/>
              </a:ext>
            </a:extLst>
          </p:cNvPr>
          <p:cNvGrpSpPr/>
          <p:nvPr/>
        </p:nvGrpSpPr>
        <p:grpSpPr>
          <a:xfrm>
            <a:off x="10011665" y="4514765"/>
            <a:ext cx="57600" cy="1044000"/>
            <a:chOff x="2656739" y="5500614"/>
            <a:chExt cx="37855" cy="687719"/>
          </a:xfrm>
          <a:solidFill>
            <a:srgbClr val="000000"/>
          </a:solidFill>
        </p:grpSpPr>
        <p:sp>
          <p:nvSpPr>
            <p:cNvPr id="33" name="Freeform 32">
              <a:extLst>
                <a:ext uri="{FF2B5EF4-FFF2-40B4-BE49-F238E27FC236}">
                  <a16:creationId xmlns:a16="http://schemas.microsoft.com/office/drawing/2014/main" id="{53C5F181-A0D7-D3D8-EC54-2C6574F89B8D}"/>
                </a:ext>
              </a:extLst>
            </p:cNvPr>
            <p:cNvSpPr/>
            <p:nvPr/>
          </p:nvSpPr>
          <p:spPr>
            <a:xfrm>
              <a:off x="2661768" y="6156372"/>
              <a:ext cx="304" cy="10897"/>
            </a:xfrm>
            <a:custGeom>
              <a:avLst/>
              <a:gdLst>
                <a:gd name="connsiteX0" fmla="*/ 76 w 304"/>
                <a:gd name="connsiteY0" fmla="*/ 0 h 10897"/>
                <a:gd name="connsiteX1" fmla="*/ 0 w 304"/>
                <a:gd name="connsiteY1" fmla="*/ 10898 h 10897"/>
                <a:gd name="connsiteX2" fmla="*/ 305 w 304"/>
                <a:gd name="connsiteY2" fmla="*/ 752 h 10897"/>
                <a:gd name="connsiteX3" fmla="*/ 305 w 304"/>
                <a:gd name="connsiteY3" fmla="*/ 0 h 10897"/>
                <a:gd name="connsiteX4" fmla="*/ 76 w 304"/>
                <a:gd name="connsiteY4" fmla="*/ 0 h 10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 h="10897">
                  <a:moveTo>
                    <a:pt x="76" y="0"/>
                  </a:moveTo>
                  <a:lnTo>
                    <a:pt x="0" y="10898"/>
                  </a:lnTo>
                  <a:lnTo>
                    <a:pt x="305" y="752"/>
                  </a:lnTo>
                  <a:lnTo>
                    <a:pt x="305" y="0"/>
                  </a:lnTo>
                  <a:lnTo>
                    <a:pt x="76" y="0"/>
                  </a:lnTo>
                  <a:close/>
                </a:path>
              </a:pathLst>
            </a:custGeom>
            <a:solidFill>
              <a:srgbClr val="000000"/>
            </a:solidFill>
            <a:ln w="0" cap="flat">
              <a:noFill/>
              <a:prstDash val="solid"/>
              <a:miter/>
            </a:ln>
          </p:spPr>
          <p:txBody>
            <a:bodyPr rtlCol="0" anchor="ctr"/>
            <a:lstStyle/>
            <a:p>
              <a:endParaRPr lang="en-US"/>
            </a:p>
          </p:txBody>
        </p:sp>
        <p:grpSp>
          <p:nvGrpSpPr>
            <p:cNvPr id="34" name="Graphic 34">
              <a:extLst>
                <a:ext uri="{FF2B5EF4-FFF2-40B4-BE49-F238E27FC236}">
                  <a16:creationId xmlns:a16="http://schemas.microsoft.com/office/drawing/2014/main" id="{72637A84-99A1-FCF3-2294-E1F4295045E6}"/>
                </a:ext>
              </a:extLst>
            </p:cNvPr>
            <p:cNvGrpSpPr/>
            <p:nvPr/>
          </p:nvGrpSpPr>
          <p:grpSpPr>
            <a:xfrm>
              <a:off x="2656739" y="5500614"/>
              <a:ext cx="37855" cy="687719"/>
              <a:chOff x="2656739" y="5500614"/>
              <a:chExt cx="37855" cy="687719"/>
            </a:xfrm>
            <a:solidFill>
              <a:srgbClr val="000000"/>
            </a:solidFill>
          </p:grpSpPr>
          <p:sp>
            <p:nvSpPr>
              <p:cNvPr id="35" name="Freeform 34">
                <a:extLst>
                  <a:ext uri="{FF2B5EF4-FFF2-40B4-BE49-F238E27FC236}">
                    <a16:creationId xmlns:a16="http://schemas.microsoft.com/office/drawing/2014/main" id="{D6EF4DEE-BC13-B8B1-F5EB-075B5271B9F3}"/>
                  </a:ext>
                </a:extLst>
              </p:cNvPr>
              <p:cNvSpPr/>
              <p:nvPr/>
            </p:nvSpPr>
            <p:spPr>
              <a:xfrm>
                <a:off x="2660005" y="5500614"/>
                <a:ext cx="34589" cy="687719"/>
              </a:xfrm>
              <a:custGeom>
                <a:avLst/>
                <a:gdLst>
                  <a:gd name="connsiteX0" fmla="*/ 13574 w 34589"/>
                  <a:gd name="connsiteY0" fmla="*/ 333713 h 687719"/>
                  <a:gd name="connsiteX1" fmla="*/ 14260 w 34589"/>
                  <a:gd name="connsiteY1" fmla="*/ 324131 h 687719"/>
                  <a:gd name="connsiteX2" fmla="*/ 13803 w 34589"/>
                  <a:gd name="connsiteY2" fmla="*/ 322910 h 687719"/>
                  <a:gd name="connsiteX3" fmla="*/ 13269 w 34589"/>
                  <a:gd name="connsiteY3" fmla="*/ 323379 h 687719"/>
                  <a:gd name="connsiteX4" fmla="*/ 12812 w 34589"/>
                  <a:gd name="connsiteY4" fmla="*/ 332774 h 687719"/>
                  <a:gd name="connsiteX5" fmla="*/ 13498 w 34589"/>
                  <a:gd name="connsiteY5" fmla="*/ 333807 h 687719"/>
                  <a:gd name="connsiteX6" fmla="*/ 13803 w 34589"/>
                  <a:gd name="connsiteY6" fmla="*/ 309006 h 687719"/>
                  <a:gd name="connsiteX7" fmla="*/ 14107 w 34589"/>
                  <a:gd name="connsiteY7" fmla="*/ 308818 h 687719"/>
                  <a:gd name="connsiteX8" fmla="*/ 14107 w 34589"/>
                  <a:gd name="connsiteY8" fmla="*/ 308066 h 687719"/>
                  <a:gd name="connsiteX9" fmla="*/ 13803 w 34589"/>
                  <a:gd name="connsiteY9" fmla="*/ 309006 h 687719"/>
                  <a:gd name="connsiteX10" fmla="*/ 13803 w 34589"/>
                  <a:gd name="connsiteY10" fmla="*/ 287774 h 687719"/>
                  <a:gd name="connsiteX11" fmla="*/ 14641 w 34589"/>
                  <a:gd name="connsiteY11" fmla="*/ 284580 h 687719"/>
                  <a:gd name="connsiteX12" fmla="*/ 13574 w 34589"/>
                  <a:gd name="connsiteY12" fmla="*/ 282983 h 687719"/>
                  <a:gd name="connsiteX13" fmla="*/ 12660 w 34589"/>
                  <a:gd name="connsiteY13" fmla="*/ 285425 h 687719"/>
                  <a:gd name="connsiteX14" fmla="*/ 13803 w 34589"/>
                  <a:gd name="connsiteY14" fmla="*/ 287680 h 687719"/>
                  <a:gd name="connsiteX15" fmla="*/ 10374 w 34589"/>
                  <a:gd name="connsiteY15" fmla="*/ 137180 h 687719"/>
                  <a:gd name="connsiteX16" fmla="*/ 10678 w 34589"/>
                  <a:gd name="connsiteY16" fmla="*/ 136992 h 687719"/>
                  <a:gd name="connsiteX17" fmla="*/ 10678 w 34589"/>
                  <a:gd name="connsiteY17" fmla="*/ 136240 h 687719"/>
                  <a:gd name="connsiteX18" fmla="*/ 10374 w 34589"/>
                  <a:gd name="connsiteY18" fmla="*/ 137180 h 687719"/>
                  <a:gd name="connsiteX19" fmla="*/ 21042 w 34589"/>
                  <a:gd name="connsiteY19" fmla="*/ 61084 h 687719"/>
                  <a:gd name="connsiteX20" fmla="*/ 20813 w 34589"/>
                  <a:gd name="connsiteY20" fmla="*/ 58360 h 687719"/>
                  <a:gd name="connsiteX21" fmla="*/ 20813 w 34589"/>
                  <a:gd name="connsiteY21" fmla="*/ 60615 h 687719"/>
                  <a:gd name="connsiteX22" fmla="*/ 21118 w 34589"/>
                  <a:gd name="connsiteY22" fmla="*/ 61084 h 687719"/>
                  <a:gd name="connsiteX23" fmla="*/ 9459 w 34589"/>
                  <a:gd name="connsiteY23" fmla="*/ 48590 h 687719"/>
                  <a:gd name="connsiteX24" fmla="*/ 9459 w 34589"/>
                  <a:gd name="connsiteY24" fmla="*/ 46335 h 687719"/>
                  <a:gd name="connsiteX25" fmla="*/ 9078 w 34589"/>
                  <a:gd name="connsiteY25" fmla="*/ 48120 h 687719"/>
                  <a:gd name="connsiteX26" fmla="*/ 9383 w 34589"/>
                  <a:gd name="connsiteY26" fmla="*/ 48590 h 687719"/>
                  <a:gd name="connsiteX27" fmla="*/ 7021 w 34589"/>
                  <a:gd name="connsiteY27" fmla="*/ 683941 h 687719"/>
                  <a:gd name="connsiteX28" fmla="*/ 5954 w 34589"/>
                  <a:gd name="connsiteY28" fmla="*/ 676144 h 687719"/>
                  <a:gd name="connsiteX29" fmla="*/ 7097 w 34589"/>
                  <a:gd name="connsiteY29" fmla="*/ 659046 h 687719"/>
                  <a:gd name="connsiteX30" fmla="*/ 7402 w 34589"/>
                  <a:gd name="connsiteY30" fmla="*/ 659046 h 687719"/>
                  <a:gd name="connsiteX31" fmla="*/ 7402 w 34589"/>
                  <a:gd name="connsiteY31" fmla="*/ 658294 h 687719"/>
                  <a:gd name="connsiteX32" fmla="*/ 7097 w 34589"/>
                  <a:gd name="connsiteY32" fmla="*/ 659046 h 687719"/>
                  <a:gd name="connsiteX33" fmla="*/ 2068 w 34589"/>
                  <a:gd name="connsiteY33" fmla="*/ 655758 h 687719"/>
                  <a:gd name="connsiteX34" fmla="*/ 2449 w 34589"/>
                  <a:gd name="connsiteY34" fmla="*/ 638566 h 687719"/>
                  <a:gd name="connsiteX35" fmla="*/ 3363 w 34589"/>
                  <a:gd name="connsiteY35" fmla="*/ 608973 h 687719"/>
                  <a:gd name="connsiteX36" fmla="*/ 4506 w 34589"/>
                  <a:gd name="connsiteY36" fmla="*/ 603524 h 687719"/>
                  <a:gd name="connsiteX37" fmla="*/ 4506 w 34589"/>
                  <a:gd name="connsiteY37" fmla="*/ 595727 h 687719"/>
                  <a:gd name="connsiteX38" fmla="*/ 4201 w 34589"/>
                  <a:gd name="connsiteY38" fmla="*/ 592626 h 687719"/>
                  <a:gd name="connsiteX39" fmla="*/ 5954 w 34589"/>
                  <a:gd name="connsiteY39" fmla="*/ 575528 h 687719"/>
                  <a:gd name="connsiteX40" fmla="*/ 7097 w 34589"/>
                  <a:gd name="connsiteY40" fmla="*/ 565382 h 687719"/>
                  <a:gd name="connsiteX41" fmla="*/ 7173 w 34589"/>
                  <a:gd name="connsiteY41" fmla="*/ 531092 h 687719"/>
                  <a:gd name="connsiteX42" fmla="*/ 6411 w 34589"/>
                  <a:gd name="connsiteY42" fmla="*/ 516249 h 687719"/>
                  <a:gd name="connsiteX43" fmla="*/ 6106 w 34589"/>
                  <a:gd name="connsiteY43" fmla="*/ 515497 h 687719"/>
                  <a:gd name="connsiteX44" fmla="*/ 5573 w 34589"/>
                  <a:gd name="connsiteY44" fmla="*/ 516249 h 687719"/>
                  <a:gd name="connsiteX45" fmla="*/ 5192 w 34589"/>
                  <a:gd name="connsiteY45" fmla="*/ 540393 h 687719"/>
                  <a:gd name="connsiteX46" fmla="*/ 4887 w 34589"/>
                  <a:gd name="connsiteY46" fmla="*/ 545842 h 687719"/>
                  <a:gd name="connsiteX47" fmla="*/ 4582 w 34589"/>
                  <a:gd name="connsiteY47" fmla="*/ 552888 h 687719"/>
                  <a:gd name="connsiteX48" fmla="*/ 4278 w 34589"/>
                  <a:gd name="connsiteY48" fmla="*/ 555988 h 687719"/>
                  <a:gd name="connsiteX49" fmla="*/ 3668 w 34589"/>
                  <a:gd name="connsiteY49" fmla="*/ 573180 h 687719"/>
                  <a:gd name="connsiteX50" fmla="*/ 2220 w 34589"/>
                  <a:gd name="connsiteY50" fmla="*/ 580132 h 687719"/>
                  <a:gd name="connsiteX51" fmla="*/ 849 w 34589"/>
                  <a:gd name="connsiteY51" fmla="*/ 573086 h 687719"/>
                  <a:gd name="connsiteX52" fmla="*/ 544 w 34589"/>
                  <a:gd name="connsiteY52" fmla="*/ 569140 h 687719"/>
                  <a:gd name="connsiteX53" fmla="*/ 1458 w 34589"/>
                  <a:gd name="connsiteY53" fmla="*/ 557491 h 687719"/>
                  <a:gd name="connsiteX54" fmla="*/ 1458 w 34589"/>
                  <a:gd name="connsiteY54" fmla="*/ 544245 h 687719"/>
                  <a:gd name="connsiteX55" fmla="*/ 2068 w 34589"/>
                  <a:gd name="connsiteY55" fmla="*/ 531750 h 687719"/>
                  <a:gd name="connsiteX56" fmla="*/ 2982 w 34589"/>
                  <a:gd name="connsiteY56" fmla="*/ 513806 h 687719"/>
                  <a:gd name="connsiteX57" fmla="*/ 2982 w 34589"/>
                  <a:gd name="connsiteY57" fmla="*/ 509109 h 687719"/>
                  <a:gd name="connsiteX58" fmla="*/ 2220 w 34589"/>
                  <a:gd name="connsiteY58" fmla="*/ 494266 h 687719"/>
                  <a:gd name="connsiteX59" fmla="*/ 2220 w 34589"/>
                  <a:gd name="connsiteY59" fmla="*/ 488817 h 687719"/>
                  <a:gd name="connsiteX60" fmla="*/ 315 w 34589"/>
                  <a:gd name="connsiteY60" fmla="*/ 463827 h 687719"/>
                  <a:gd name="connsiteX61" fmla="*/ 87 w 34589"/>
                  <a:gd name="connsiteY61" fmla="*/ 452930 h 687719"/>
                  <a:gd name="connsiteX62" fmla="*/ 1611 w 34589"/>
                  <a:gd name="connsiteY62" fmla="*/ 396657 h 687719"/>
                  <a:gd name="connsiteX63" fmla="*/ 1611 w 34589"/>
                  <a:gd name="connsiteY63" fmla="*/ 393744 h 687719"/>
                  <a:gd name="connsiteX64" fmla="*/ 1611 w 34589"/>
                  <a:gd name="connsiteY64" fmla="*/ 375707 h 687719"/>
                  <a:gd name="connsiteX65" fmla="*/ 2068 w 34589"/>
                  <a:gd name="connsiteY65" fmla="*/ 283922 h 687719"/>
                  <a:gd name="connsiteX66" fmla="*/ 2068 w 34589"/>
                  <a:gd name="connsiteY66" fmla="*/ 254518 h 687719"/>
                  <a:gd name="connsiteX67" fmla="*/ 2068 w 34589"/>
                  <a:gd name="connsiteY67" fmla="*/ 225113 h 687719"/>
                  <a:gd name="connsiteX68" fmla="*/ 1992 w 34589"/>
                  <a:gd name="connsiteY68" fmla="*/ 173725 h 687719"/>
                  <a:gd name="connsiteX69" fmla="*/ 1992 w 34589"/>
                  <a:gd name="connsiteY69" fmla="*/ 146856 h 687719"/>
                  <a:gd name="connsiteX70" fmla="*/ 1992 w 34589"/>
                  <a:gd name="connsiteY70" fmla="*/ 133986 h 687719"/>
                  <a:gd name="connsiteX71" fmla="*/ 2144 w 34589"/>
                  <a:gd name="connsiteY71" fmla="*/ 130604 h 687719"/>
                  <a:gd name="connsiteX72" fmla="*/ 1687 w 34589"/>
                  <a:gd name="connsiteY72" fmla="*/ 120270 h 687719"/>
                  <a:gd name="connsiteX73" fmla="*/ 1077 w 34589"/>
                  <a:gd name="connsiteY73" fmla="*/ 100259 h 687719"/>
                  <a:gd name="connsiteX74" fmla="*/ 696 w 34589"/>
                  <a:gd name="connsiteY74" fmla="*/ 69070 h 687719"/>
                  <a:gd name="connsiteX75" fmla="*/ 239 w 34589"/>
                  <a:gd name="connsiteY75" fmla="*/ 42295 h 687719"/>
                  <a:gd name="connsiteX76" fmla="*/ 1992 w 34589"/>
                  <a:gd name="connsiteY76" fmla="*/ 22661 h 687719"/>
                  <a:gd name="connsiteX77" fmla="*/ 2754 w 34589"/>
                  <a:gd name="connsiteY77" fmla="*/ 19842 h 687719"/>
                  <a:gd name="connsiteX78" fmla="*/ 7707 w 34589"/>
                  <a:gd name="connsiteY78" fmla="*/ 19842 h 687719"/>
                  <a:gd name="connsiteX79" fmla="*/ 8392 w 34589"/>
                  <a:gd name="connsiteY79" fmla="*/ 24446 h 687719"/>
                  <a:gd name="connsiteX80" fmla="*/ 8773 w 34589"/>
                  <a:gd name="connsiteY80" fmla="*/ 25667 h 687719"/>
                  <a:gd name="connsiteX81" fmla="*/ 8850 w 34589"/>
                  <a:gd name="connsiteY81" fmla="*/ 24070 h 687719"/>
                  <a:gd name="connsiteX82" fmla="*/ 9078 w 34589"/>
                  <a:gd name="connsiteY82" fmla="*/ 12890 h 687719"/>
                  <a:gd name="connsiteX83" fmla="*/ 9916 w 34589"/>
                  <a:gd name="connsiteY83" fmla="*/ 7911 h 687719"/>
                  <a:gd name="connsiteX84" fmla="*/ 15403 w 34589"/>
                  <a:gd name="connsiteY84" fmla="*/ 5281 h 687719"/>
                  <a:gd name="connsiteX85" fmla="*/ 16470 w 34589"/>
                  <a:gd name="connsiteY85" fmla="*/ 11105 h 687719"/>
                  <a:gd name="connsiteX86" fmla="*/ 16927 w 34589"/>
                  <a:gd name="connsiteY86" fmla="*/ 12984 h 687719"/>
                  <a:gd name="connsiteX87" fmla="*/ 16927 w 34589"/>
                  <a:gd name="connsiteY87" fmla="*/ 10730 h 687719"/>
                  <a:gd name="connsiteX88" fmla="*/ 17079 w 34589"/>
                  <a:gd name="connsiteY88" fmla="*/ 6972 h 687719"/>
                  <a:gd name="connsiteX89" fmla="*/ 18527 w 34589"/>
                  <a:gd name="connsiteY89" fmla="*/ 20 h 687719"/>
                  <a:gd name="connsiteX90" fmla="*/ 18680 w 34589"/>
                  <a:gd name="connsiteY90" fmla="*/ 7254 h 687719"/>
                  <a:gd name="connsiteX91" fmla="*/ 18832 w 34589"/>
                  <a:gd name="connsiteY91" fmla="*/ 25479 h 687719"/>
                  <a:gd name="connsiteX92" fmla="*/ 19289 w 34589"/>
                  <a:gd name="connsiteY92" fmla="*/ 27358 h 687719"/>
                  <a:gd name="connsiteX93" fmla="*/ 19670 w 34589"/>
                  <a:gd name="connsiteY93" fmla="*/ 25667 h 687719"/>
                  <a:gd name="connsiteX94" fmla="*/ 20051 w 34589"/>
                  <a:gd name="connsiteY94" fmla="*/ 12984 h 687719"/>
                  <a:gd name="connsiteX95" fmla="*/ 22413 w 34589"/>
                  <a:gd name="connsiteY95" fmla="*/ 2369 h 687719"/>
                  <a:gd name="connsiteX96" fmla="*/ 26071 w 34589"/>
                  <a:gd name="connsiteY96" fmla="*/ 2556 h 687719"/>
                  <a:gd name="connsiteX97" fmla="*/ 28281 w 34589"/>
                  <a:gd name="connsiteY97" fmla="*/ 8945 h 687719"/>
                  <a:gd name="connsiteX98" fmla="*/ 30490 w 34589"/>
                  <a:gd name="connsiteY98" fmla="*/ 15333 h 687719"/>
                  <a:gd name="connsiteX99" fmla="*/ 32472 w 34589"/>
                  <a:gd name="connsiteY99" fmla="*/ 24821 h 687719"/>
                  <a:gd name="connsiteX100" fmla="*/ 34300 w 34589"/>
                  <a:gd name="connsiteY100" fmla="*/ 38819 h 687719"/>
                  <a:gd name="connsiteX101" fmla="*/ 34300 w 34589"/>
                  <a:gd name="connsiteY101" fmla="*/ 41732 h 687719"/>
                  <a:gd name="connsiteX102" fmla="*/ 33920 w 34589"/>
                  <a:gd name="connsiteY102" fmla="*/ 48590 h 687719"/>
                  <a:gd name="connsiteX103" fmla="*/ 33920 w 34589"/>
                  <a:gd name="connsiteY103" fmla="*/ 61836 h 687719"/>
                  <a:gd name="connsiteX104" fmla="*/ 34300 w 34589"/>
                  <a:gd name="connsiteY104" fmla="*/ 68130 h 687719"/>
                  <a:gd name="connsiteX105" fmla="*/ 34072 w 34589"/>
                  <a:gd name="connsiteY105" fmla="*/ 74143 h 687719"/>
                  <a:gd name="connsiteX106" fmla="*/ 34529 w 34589"/>
                  <a:gd name="connsiteY106" fmla="*/ 86074 h 687719"/>
                  <a:gd name="connsiteX107" fmla="*/ 33462 w 34589"/>
                  <a:gd name="connsiteY107" fmla="*/ 107775 h 687719"/>
                  <a:gd name="connsiteX108" fmla="*/ 33386 w 34589"/>
                  <a:gd name="connsiteY108" fmla="*/ 109466 h 687719"/>
                  <a:gd name="connsiteX109" fmla="*/ 33691 w 34589"/>
                  <a:gd name="connsiteY109" fmla="*/ 127973 h 687719"/>
                  <a:gd name="connsiteX110" fmla="*/ 33691 w 34589"/>
                  <a:gd name="connsiteY110" fmla="*/ 146011 h 687719"/>
                  <a:gd name="connsiteX111" fmla="*/ 33462 w 34589"/>
                  <a:gd name="connsiteY111" fmla="*/ 196835 h 687719"/>
                  <a:gd name="connsiteX112" fmla="*/ 33920 w 34589"/>
                  <a:gd name="connsiteY112" fmla="*/ 219288 h 687719"/>
                  <a:gd name="connsiteX113" fmla="*/ 33615 w 34589"/>
                  <a:gd name="connsiteY113" fmla="*/ 237513 h 687719"/>
                  <a:gd name="connsiteX114" fmla="*/ 33615 w 34589"/>
                  <a:gd name="connsiteY114" fmla="*/ 250572 h 687719"/>
                  <a:gd name="connsiteX115" fmla="*/ 33920 w 34589"/>
                  <a:gd name="connsiteY115" fmla="*/ 264194 h 687719"/>
                  <a:gd name="connsiteX116" fmla="*/ 33920 w 34589"/>
                  <a:gd name="connsiteY116" fmla="*/ 279789 h 687719"/>
                  <a:gd name="connsiteX117" fmla="*/ 33386 w 34589"/>
                  <a:gd name="connsiteY117" fmla="*/ 303933 h 687719"/>
                  <a:gd name="connsiteX118" fmla="*/ 33691 w 34589"/>
                  <a:gd name="connsiteY118" fmla="*/ 309382 h 687719"/>
                  <a:gd name="connsiteX119" fmla="*/ 33920 w 34589"/>
                  <a:gd name="connsiteY119" fmla="*/ 327137 h 687719"/>
                  <a:gd name="connsiteX120" fmla="*/ 33615 w 34589"/>
                  <a:gd name="connsiteY120" fmla="*/ 353536 h 687719"/>
                  <a:gd name="connsiteX121" fmla="*/ 33386 w 34589"/>
                  <a:gd name="connsiteY121" fmla="*/ 370070 h 687719"/>
                  <a:gd name="connsiteX122" fmla="*/ 33920 w 34589"/>
                  <a:gd name="connsiteY122" fmla="*/ 388389 h 687719"/>
                  <a:gd name="connsiteX123" fmla="*/ 33996 w 34589"/>
                  <a:gd name="connsiteY123" fmla="*/ 397314 h 687719"/>
                  <a:gd name="connsiteX124" fmla="*/ 33234 w 34589"/>
                  <a:gd name="connsiteY124" fmla="*/ 406145 h 687719"/>
                  <a:gd name="connsiteX125" fmla="*/ 31862 w 34589"/>
                  <a:gd name="connsiteY125" fmla="*/ 455466 h 687719"/>
                  <a:gd name="connsiteX126" fmla="*/ 32624 w 34589"/>
                  <a:gd name="connsiteY126" fmla="*/ 487502 h 687719"/>
                  <a:gd name="connsiteX127" fmla="*/ 33386 w 34589"/>
                  <a:gd name="connsiteY127" fmla="*/ 517188 h 687719"/>
                  <a:gd name="connsiteX128" fmla="*/ 33920 w 34589"/>
                  <a:gd name="connsiteY128" fmla="*/ 528180 h 687719"/>
                  <a:gd name="connsiteX129" fmla="*/ 32243 w 34589"/>
                  <a:gd name="connsiteY129" fmla="*/ 537481 h 687719"/>
                  <a:gd name="connsiteX130" fmla="*/ 31176 w 34589"/>
                  <a:gd name="connsiteY130" fmla="*/ 527334 h 687719"/>
                  <a:gd name="connsiteX131" fmla="*/ 30262 w 34589"/>
                  <a:gd name="connsiteY131" fmla="*/ 469558 h 687719"/>
                  <a:gd name="connsiteX132" fmla="*/ 29805 w 34589"/>
                  <a:gd name="connsiteY132" fmla="*/ 453963 h 687719"/>
                  <a:gd name="connsiteX133" fmla="*/ 26604 w 34589"/>
                  <a:gd name="connsiteY133" fmla="*/ 441468 h 687719"/>
                  <a:gd name="connsiteX134" fmla="*/ 25537 w 34589"/>
                  <a:gd name="connsiteY134" fmla="*/ 444569 h 687719"/>
                  <a:gd name="connsiteX135" fmla="*/ 26528 w 34589"/>
                  <a:gd name="connsiteY135" fmla="*/ 476604 h 687719"/>
                  <a:gd name="connsiteX136" fmla="*/ 26071 w 34589"/>
                  <a:gd name="connsiteY136" fmla="*/ 521886 h 687719"/>
                  <a:gd name="connsiteX137" fmla="*/ 25461 w 34589"/>
                  <a:gd name="connsiteY137" fmla="*/ 542929 h 687719"/>
                  <a:gd name="connsiteX138" fmla="*/ 24395 w 34589"/>
                  <a:gd name="connsiteY138" fmla="*/ 603806 h 687719"/>
                  <a:gd name="connsiteX139" fmla="*/ 23404 w 34589"/>
                  <a:gd name="connsiteY139" fmla="*/ 654536 h 687719"/>
                  <a:gd name="connsiteX140" fmla="*/ 20813 w 34589"/>
                  <a:gd name="connsiteY140" fmla="*/ 680183 h 687719"/>
                  <a:gd name="connsiteX141" fmla="*/ 19441 w 34589"/>
                  <a:gd name="connsiteY141" fmla="*/ 680935 h 687719"/>
                  <a:gd name="connsiteX142" fmla="*/ 19137 w 34589"/>
                  <a:gd name="connsiteY142" fmla="*/ 678586 h 687719"/>
                  <a:gd name="connsiteX143" fmla="*/ 20051 w 34589"/>
                  <a:gd name="connsiteY143" fmla="*/ 667689 h 687719"/>
                  <a:gd name="connsiteX144" fmla="*/ 19518 w 34589"/>
                  <a:gd name="connsiteY144" fmla="*/ 661394 h 687719"/>
                  <a:gd name="connsiteX145" fmla="*/ 16470 w 34589"/>
                  <a:gd name="connsiteY145" fmla="*/ 655100 h 687719"/>
                  <a:gd name="connsiteX146" fmla="*/ 15022 w 34589"/>
                  <a:gd name="connsiteY146" fmla="*/ 665246 h 687719"/>
                  <a:gd name="connsiteX147" fmla="*/ 14412 w 34589"/>
                  <a:gd name="connsiteY147" fmla="*/ 674547 h 687719"/>
                  <a:gd name="connsiteX148" fmla="*/ 12431 w 34589"/>
                  <a:gd name="connsiteY148" fmla="*/ 686196 h 687719"/>
                  <a:gd name="connsiteX149" fmla="*/ 7173 w 34589"/>
                  <a:gd name="connsiteY149" fmla="*/ 684505 h 687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34589" h="687719">
                    <a:moveTo>
                      <a:pt x="13574" y="333713"/>
                    </a:moveTo>
                    <a:cubicBezTo>
                      <a:pt x="14565" y="332022"/>
                      <a:pt x="14488" y="326386"/>
                      <a:pt x="14260" y="324131"/>
                    </a:cubicBezTo>
                    <a:cubicBezTo>
                      <a:pt x="14184" y="323379"/>
                      <a:pt x="13879" y="323567"/>
                      <a:pt x="13803" y="322910"/>
                    </a:cubicBezTo>
                    <a:lnTo>
                      <a:pt x="13269" y="323379"/>
                    </a:lnTo>
                    <a:lnTo>
                      <a:pt x="12812" y="332774"/>
                    </a:lnTo>
                    <a:lnTo>
                      <a:pt x="13498" y="333807"/>
                    </a:lnTo>
                    <a:close/>
                    <a:moveTo>
                      <a:pt x="13803" y="309006"/>
                    </a:moveTo>
                    <a:lnTo>
                      <a:pt x="14107" y="308818"/>
                    </a:lnTo>
                    <a:lnTo>
                      <a:pt x="14107" y="308066"/>
                    </a:lnTo>
                    <a:cubicBezTo>
                      <a:pt x="14107" y="308066"/>
                      <a:pt x="13803" y="309006"/>
                      <a:pt x="13803" y="309006"/>
                    </a:cubicBezTo>
                    <a:close/>
                    <a:moveTo>
                      <a:pt x="13803" y="287774"/>
                    </a:moveTo>
                    <a:lnTo>
                      <a:pt x="14641" y="284580"/>
                    </a:lnTo>
                    <a:cubicBezTo>
                      <a:pt x="14260" y="284016"/>
                      <a:pt x="13879" y="282795"/>
                      <a:pt x="13574" y="282983"/>
                    </a:cubicBezTo>
                    <a:cubicBezTo>
                      <a:pt x="13269" y="283171"/>
                      <a:pt x="12888" y="284392"/>
                      <a:pt x="12660" y="285425"/>
                    </a:cubicBezTo>
                    <a:lnTo>
                      <a:pt x="13803" y="287680"/>
                    </a:lnTo>
                    <a:close/>
                    <a:moveTo>
                      <a:pt x="10374" y="137180"/>
                    </a:moveTo>
                    <a:lnTo>
                      <a:pt x="10678" y="136992"/>
                    </a:lnTo>
                    <a:lnTo>
                      <a:pt x="10678" y="136240"/>
                    </a:lnTo>
                    <a:cubicBezTo>
                      <a:pt x="10678" y="136240"/>
                      <a:pt x="10374" y="137180"/>
                      <a:pt x="10374" y="137180"/>
                    </a:cubicBezTo>
                    <a:close/>
                    <a:moveTo>
                      <a:pt x="21042" y="61084"/>
                    </a:moveTo>
                    <a:lnTo>
                      <a:pt x="20813" y="58360"/>
                    </a:lnTo>
                    <a:cubicBezTo>
                      <a:pt x="20661" y="59205"/>
                      <a:pt x="20737" y="59957"/>
                      <a:pt x="20813" y="60615"/>
                    </a:cubicBezTo>
                    <a:cubicBezTo>
                      <a:pt x="20813" y="60615"/>
                      <a:pt x="20813" y="61272"/>
                      <a:pt x="21118" y="61084"/>
                    </a:cubicBezTo>
                    <a:moveTo>
                      <a:pt x="9459" y="48590"/>
                    </a:moveTo>
                    <a:cubicBezTo>
                      <a:pt x="9459" y="47932"/>
                      <a:pt x="9535" y="47086"/>
                      <a:pt x="9459" y="46335"/>
                    </a:cubicBezTo>
                    <a:cubicBezTo>
                      <a:pt x="9231" y="46523"/>
                      <a:pt x="9307" y="47180"/>
                      <a:pt x="9078" y="48120"/>
                    </a:cubicBezTo>
                    <a:cubicBezTo>
                      <a:pt x="9078" y="48120"/>
                      <a:pt x="9307" y="47932"/>
                      <a:pt x="9383" y="48590"/>
                    </a:cubicBezTo>
                    <a:moveTo>
                      <a:pt x="7021" y="683941"/>
                    </a:moveTo>
                    <a:cubicBezTo>
                      <a:pt x="6183" y="682344"/>
                      <a:pt x="5649" y="679244"/>
                      <a:pt x="5954" y="676144"/>
                    </a:cubicBezTo>
                    <a:cubicBezTo>
                      <a:pt x="6259" y="670695"/>
                      <a:pt x="6564" y="664494"/>
                      <a:pt x="7097" y="659046"/>
                    </a:cubicBezTo>
                    <a:lnTo>
                      <a:pt x="7402" y="659046"/>
                    </a:lnTo>
                    <a:cubicBezTo>
                      <a:pt x="7402" y="659046"/>
                      <a:pt x="7402" y="658294"/>
                      <a:pt x="7402" y="658294"/>
                    </a:cubicBezTo>
                    <a:lnTo>
                      <a:pt x="7097" y="659046"/>
                    </a:lnTo>
                    <a:cubicBezTo>
                      <a:pt x="5421" y="658200"/>
                      <a:pt x="3744" y="655100"/>
                      <a:pt x="2068" y="655758"/>
                    </a:cubicBezTo>
                    <a:cubicBezTo>
                      <a:pt x="1839" y="650309"/>
                      <a:pt x="2068" y="644014"/>
                      <a:pt x="2449" y="638566"/>
                    </a:cubicBezTo>
                    <a:cubicBezTo>
                      <a:pt x="3058" y="628419"/>
                      <a:pt x="3363" y="619119"/>
                      <a:pt x="3363" y="608973"/>
                    </a:cubicBezTo>
                    <a:cubicBezTo>
                      <a:pt x="3668" y="606624"/>
                      <a:pt x="3363" y="605027"/>
                      <a:pt x="4506" y="603524"/>
                    </a:cubicBezTo>
                    <a:cubicBezTo>
                      <a:pt x="5878" y="602021"/>
                      <a:pt x="5878" y="601175"/>
                      <a:pt x="4506" y="595727"/>
                    </a:cubicBezTo>
                    <a:cubicBezTo>
                      <a:pt x="4506" y="594975"/>
                      <a:pt x="4201" y="593378"/>
                      <a:pt x="4201" y="592626"/>
                    </a:cubicBezTo>
                    <a:cubicBezTo>
                      <a:pt x="3973" y="586426"/>
                      <a:pt x="4506" y="579380"/>
                      <a:pt x="5954" y="575528"/>
                    </a:cubicBezTo>
                    <a:cubicBezTo>
                      <a:pt x="6792" y="571677"/>
                      <a:pt x="7097" y="568576"/>
                      <a:pt x="7097" y="565382"/>
                    </a:cubicBezTo>
                    <a:cubicBezTo>
                      <a:pt x="7097" y="553639"/>
                      <a:pt x="7478" y="542741"/>
                      <a:pt x="7173" y="531092"/>
                    </a:cubicBezTo>
                    <a:cubicBezTo>
                      <a:pt x="7173" y="526395"/>
                      <a:pt x="6640" y="521698"/>
                      <a:pt x="6411" y="516249"/>
                    </a:cubicBezTo>
                    <a:lnTo>
                      <a:pt x="6106" y="515497"/>
                    </a:lnTo>
                    <a:cubicBezTo>
                      <a:pt x="6106" y="515497"/>
                      <a:pt x="5573" y="516249"/>
                      <a:pt x="5573" y="516249"/>
                    </a:cubicBezTo>
                    <a:cubicBezTo>
                      <a:pt x="5573" y="524798"/>
                      <a:pt x="5268" y="532595"/>
                      <a:pt x="5192" y="540393"/>
                    </a:cubicBezTo>
                    <a:cubicBezTo>
                      <a:pt x="4354" y="541896"/>
                      <a:pt x="4582" y="544245"/>
                      <a:pt x="4887" y="545842"/>
                    </a:cubicBezTo>
                    <a:cubicBezTo>
                      <a:pt x="5192" y="548190"/>
                      <a:pt x="7097" y="550539"/>
                      <a:pt x="4582" y="552888"/>
                    </a:cubicBezTo>
                    <a:cubicBezTo>
                      <a:pt x="4278" y="552888"/>
                      <a:pt x="4278" y="555236"/>
                      <a:pt x="4278" y="555988"/>
                    </a:cubicBezTo>
                    <a:lnTo>
                      <a:pt x="3668" y="573180"/>
                    </a:lnTo>
                    <a:cubicBezTo>
                      <a:pt x="3363" y="575528"/>
                      <a:pt x="2830" y="577877"/>
                      <a:pt x="2220" y="580132"/>
                    </a:cubicBezTo>
                    <a:cubicBezTo>
                      <a:pt x="1687" y="577783"/>
                      <a:pt x="1077" y="575434"/>
                      <a:pt x="849" y="573086"/>
                    </a:cubicBezTo>
                    <a:cubicBezTo>
                      <a:pt x="544" y="571489"/>
                      <a:pt x="544" y="569986"/>
                      <a:pt x="544" y="569140"/>
                    </a:cubicBezTo>
                    <a:cubicBezTo>
                      <a:pt x="849" y="565288"/>
                      <a:pt x="2220" y="562188"/>
                      <a:pt x="1458" y="557491"/>
                    </a:cubicBezTo>
                    <a:cubicBezTo>
                      <a:pt x="925" y="553545"/>
                      <a:pt x="1458" y="548096"/>
                      <a:pt x="1458" y="544245"/>
                    </a:cubicBezTo>
                    <a:cubicBezTo>
                      <a:pt x="1763" y="539547"/>
                      <a:pt x="2068" y="535696"/>
                      <a:pt x="2068" y="531750"/>
                    </a:cubicBezTo>
                    <a:cubicBezTo>
                      <a:pt x="2068" y="525549"/>
                      <a:pt x="2068" y="519255"/>
                      <a:pt x="2982" y="513806"/>
                    </a:cubicBezTo>
                    <a:cubicBezTo>
                      <a:pt x="3287" y="512209"/>
                      <a:pt x="3287" y="509955"/>
                      <a:pt x="2982" y="509109"/>
                    </a:cubicBezTo>
                    <a:cubicBezTo>
                      <a:pt x="772" y="505163"/>
                      <a:pt x="2144" y="499715"/>
                      <a:pt x="2220" y="494266"/>
                    </a:cubicBezTo>
                    <a:cubicBezTo>
                      <a:pt x="2525" y="491917"/>
                      <a:pt x="2525" y="490414"/>
                      <a:pt x="2220" y="488817"/>
                    </a:cubicBezTo>
                    <a:cubicBezTo>
                      <a:pt x="849" y="481019"/>
                      <a:pt x="1763" y="471625"/>
                      <a:pt x="315" y="463827"/>
                    </a:cubicBezTo>
                    <a:cubicBezTo>
                      <a:pt x="-218" y="460727"/>
                      <a:pt x="87" y="456782"/>
                      <a:pt x="87" y="452930"/>
                    </a:cubicBezTo>
                    <a:cubicBezTo>
                      <a:pt x="87" y="443629"/>
                      <a:pt x="1611" y="409903"/>
                      <a:pt x="1611" y="396657"/>
                    </a:cubicBezTo>
                    <a:cubicBezTo>
                      <a:pt x="1611" y="395717"/>
                      <a:pt x="1611" y="394684"/>
                      <a:pt x="1611" y="393744"/>
                    </a:cubicBezTo>
                    <a:lnTo>
                      <a:pt x="1611" y="375707"/>
                    </a:lnTo>
                    <a:cubicBezTo>
                      <a:pt x="2068" y="345081"/>
                      <a:pt x="1915" y="314267"/>
                      <a:pt x="2068" y="283922"/>
                    </a:cubicBezTo>
                    <a:lnTo>
                      <a:pt x="2068" y="254518"/>
                    </a:lnTo>
                    <a:cubicBezTo>
                      <a:pt x="2068" y="244653"/>
                      <a:pt x="2220" y="234789"/>
                      <a:pt x="2068" y="225113"/>
                    </a:cubicBezTo>
                    <a:cubicBezTo>
                      <a:pt x="1611" y="207545"/>
                      <a:pt x="2373" y="190541"/>
                      <a:pt x="1992" y="173725"/>
                    </a:cubicBezTo>
                    <a:cubicBezTo>
                      <a:pt x="1915" y="164800"/>
                      <a:pt x="1763" y="155969"/>
                      <a:pt x="1992" y="146856"/>
                    </a:cubicBezTo>
                    <a:cubicBezTo>
                      <a:pt x="2068" y="142347"/>
                      <a:pt x="1992" y="133986"/>
                      <a:pt x="1992" y="133986"/>
                    </a:cubicBezTo>
                    <a:cubicBezTo>
                      <a:pt x="1992" y="132858"/>
                      <a:pt x="2068" y="131731"/>
                      <a:pt x="2144" y="130604"/>
                    </a:cubicBezTo>
                    <a:cubicBezTo>
                      <a:pt x="2144" y="127222"/>
                      <a:pt x="1992" y="123746"/>
                      <a:pt x="1687" y="120270"/>
                    </a:cubicBezTo>
                    <a:cubicBezTo>
                      <a:pt x="1687" y="120270"/>
                      <a:pt x="1306" y="107024"/>
                      <a:pt x="1077" y="100259"/>
                    </a:cubicBezTo>
                    <a:cubicBezTo>
                      <a:pt x="925" y="90113"/>
                      <a:pt x="1230" y="79685"/>
                      <a:pt x="696" y="69070"/>
                    </a:cubicBezTo>
                    <a:cubicBezTo>
                      <a:pt x="163" y="60709"/>
                      <a:pt x="315" y="51784"/>
                      <a:pt x="239" y="42295"/>
                    </a:cubicBezTo>
                    <a:cubicBezTo>
                      <a:pt x="163" y="35813"/>
                      <a:pt x="1077" y="29237"/>
                      <a:pt x="1992" y="22661"/>
                    </a:cubicBezTo>
                    <a:lnTo>
                      <a:pt x="2754" y="19842"/>
                    </a:lnTo>
                    <a:cubicBezTo>
                      <a:pt x="4278" y="14300"/>
                      <a:pt x="6183" y="14394"/>
                      <a:pt x="7707" y="19842"/>
                    </a:cubicBezTo>
                    <a:cubicBezTo>
                      <a:pt x="7935" y="21909"/>
                      <a:pt x="8240" y="23037"/>
                      <a:pt x="8392" y="24446"/>
                    </a:cubicBezTo>
                    <a:cubicBezTo>
                      <a:pt x="8697" y="24915"/>
                      <a:pt x="8773" y="25667"/>
                      <a:pt x="8773" y="25667"/>
                    </a:cubicBezTo>
                    <a:cubicBezTo>
                      <a:pt x="8773" y="25009"/>
                      <a:pt x="8850" y="24070"/>
                      <a:pt x="8850" y="24070"/>
                    </a:cubicBezTo>
                    <a:lnTo>
                      <a:pt x="9078" y="12890"/>
                    </a:lnTo>
                    <a:cubicBezTo>
                      <a:pt x="9154" y="11293"/>
                      <a:pt x="9535" y="9602"/>
                      <a:pt x="9916" y="7911"/>
                    </a:cubicBezTo>
                    <a:cubicBezTo>
                      <a:pt x="9993" y="6314"/>
                      <a:pt x="15022" y="4060"/>
                      <a:pt x="15403" y="5281"/>
                    </a:cubicBezTo>
                    <a:cubicBezTo>
                      <a:pt x="16089" y="6972"/>
                      <a:pt x="16317" y="9039"/>
                      <a:pt x="16470" y="11105"/>
                    </a:cubicBezTo>
                    <a:cubicBezTo>
                      <a:pt x="16775" y="11575"/>
                      <a:pt x="16851" y="12327"/>
                      <a:pt x="16927" y="12984"/>
                    </a:cubicBezTo>
                    <a:cubicBezTo>
                      <a:pt x="16927" y="12327"/>
                      <a:pt x="17003" y="11387"/>
                      <a:pt x="16927" y="10730"/>
                    </a:cubicBezTo>
                    <a:cubicBezTo>
                      <a:pt x="17079" y="9884"/>
                      <a:pt x="16927" y="8475"/>
                      <a:pt x="17079" y="6972"/>
                    </a:cubicBezTo>
                    <a:cubicBezTo>
                      <a:pt x="17156" y="2463"/>
                      <a:pt x="17994" y="-262"/>
                      <a:pt x="18527" y="20"/>
                    </a:cubicBezTo>
                    <a:cubicBezTo>
                      <a:pt x="19518" y="2181"/>
                      <a:pt x="18756" y="4999"/>
                      <a:pt x="18680" y="7254"/>
                    </a:cubicBezTo>
                    <a:cubicBezTo>
                      <a:pt x="18984" y="12890"/>
                      <a:pt x="18832" y="19654"/>
                      <a:pt x="18832" y="25479"/>
                    </a:cubicBezTo>
                    <a:cubicBezTo>
                      <a:pt x="18832" y="26137"/>
                      <a:pt x="19213" y="26700"/>
                      <a:pt x="19289" y="27358"/>
                    </a:cubicBezTo>
                    <a:lnTo>
                      <a:pt x="19670" y="25667"/>
                    </a:lnTo>
                    <a:lnTo>
                      <a:pt x="20051" y="12984"/>
                    </a:lnTo>
                    <a:cubicBezTo>
                      <a:pt x="20127" y="8569"/>
                      <a:pt x="21118" y="4905"/>
                      <a:pt x="22413" y="2369"/>
                    </a:cubicBezTo>
                    <a:cubicBezTo>
                      <a:pt x="23709" y="-826"/>
                      <a:pt x="24776" y="-168"/>
                      <a:pt x="26071" y="2556"/>
                    </a:cubicBezTo>
                    <a:lnTo>
                      <a:pt x="28281" y="8945"/>
                    </a:lnTo>
                    <a:cubicBezTo>
                      <a:pt x="29043" y="11293"/>
                      <a:pt x="29500" y="13830"/>
                      <a:pt x="30490" y="15333"/>
                    </a:cubicBezTo>
                    <a:cubicBezTo>
                      <a:pt x="32015" y="17870"/>
                      <a:pt x="32319" y="20594"/>
                      <a:pt x="32472" y="24821"/>
                    </a:cubicBezTo>
                    <a:cubicBezTo>
                      <a:pt x="32472" y="29988"/>
                      <a:pt x="32624" y="34968"/>
                      <a:pt x="34300" y="38819"/>
                    </a:cubicBezTo>
                    <a:cubicBezTo>
                      <a:pt x="34529" y="38631"/>
                      <a:pt x="34529" y="41544"/>
                      <a:pt x="34300" y="41732"/>
                    </a:cubicBezTo>
                    <a:cubicBezTo>
                      <a:pt x="32929" y="43517"/>
                      <a:pt x="33920" y="46429"/>
                      <a:pt x="33920" y="48590"/>
                    </a:cubicBezTo>
                    <a:cubicBezTo>
                      <a:pt x="34072" y="52911"/>
                      <a:pt x="34224" y="57139"/>
                      <a:pt x="33920" y="61836"/>
                    </a:cubicBezTo>
                    <a:cubicBezTo>
                      <a:pt x="33920" y="64091"/>
                      <a:pt x="33539" y="65782"/>
                      <a:pt x="34300" y="68130"/>
                    </a:cubicBezTo>
                    <a:cubicBezTo>
                      <a:pt x="34682" y="69352"/>
                      <a:pt x="33920" y="72076"/>
                      <a:pt x="34072" y="74143"/>
                    </a:cubicBezTo>
                    <a:cubicBezTo>
                      <a:pt x="34834" y="77901"/>
                      <a:pt x="34529" y="86074"/>
                      <a:pt x="34529" y="86074"/>
                    </a:cubicBezTo>
                    <a:cubicBezTo>
                      <a:pt x="34529" y="93401"/>
                      <a:pt x="34300" y="100729"/>
                      <a:pt x="33462" y="107775"/>
                    </a:cubicBezTo>
                    <a:cubicBezTo>
                      <a:pt x="33462" y="107775"/>
                      <a:pt x="33310" y="108715"/>
                      <a:pt x="33386" y="109466"/>
                    </a:cubicBezTo>
                    <a:cubicBezTo>
                      <a:pt x="35215" y="115291"/>
                      <a:pt x="33539" y="121585"/>
                      <a:pt x="33691" y="127973"/>
                    </a:cubicBezTo>
                    <a:cubicBezTo>
                      <a:pt x="33691" y="133610"/>
                      <a:pt x="33234" y="139810"/>
                      <a:pt x="33691" y="146011"/>
                    </a:cubicBezTo>
                    <a:cubicBezTo>
                      <a:pt x="34453" y="163297"/>
                      <a:pt x="33691" y="180301"/>
                      <a:pt x="33462" y="196835"/>
                    </a:cubicBezTo>
                    <a:cubicBezTo>
                      <a:pt x="33462" y="205008"/>
                      <a:pt x="33462" y="212336"/>
                      <a:pt x="33920" y="219288"/>
                    </a:cubicBezTo>
                    <a:cubicBezTo>
                      <a:pt x="34300" y="225488"/>
                      <a:pt x="34682" y="231689"/>
                      <a:pt x="33615" y="237513"/>
                    </a:cubicBezTo>
                    <a:cubicBezTo>
                      <a:pt x="32929" y="242117"/>
                      <a:pt x="34605" y="246438"/>
                      <a:pt x="33615" y="250572"/>
                    </a:cubicBezTo>
                    <a:cubicBezTo>
                      <a:pt x="32395" y="255645"/>
                      <a:pt x="33462" y="259685"/>
                      <a:pt x="33920" y="264194"/>
                    </a:cubicBezTo>
                    <a:cubicBezTo>
                      <a:pt x="34224" y="269643"/>
                      <a:pt x="34529" y="275092"/>
                      <a:pt x="33920" y="279789"/>
                    </a:cubicBezTo>
                    <a:cubicBezTo>
                      <a:pt x="33081" y="287868"/>
                      <a:pt x="33920" y="296041"/>
                      <a:pt x="33386" y="303933"/>
                    </a:cubicBezTo>
                    <a:cubicBezTo>
                      <a:pt x="33310" y="305624"/>
                      <a:pt x="33386" y="307127"/>
                      <a:pt x="33691" y="309382"/>
                    </a:cubicBezTo>
                    <a:cubicBezTo>
                      <a:pt x="34605" y="315112"/>
                      <a:pt x="34148" y="321219"/>
                      <a:pt x="33920" y="327137"/>
                    </a:cubicBezTo>
                    <a:cubicBezTo>
                      <a:pt x="33386" y="335780"/>
                      <a:pt x="33234" y="344893"/>
                      <a:pt x="33615" y="353536"/>
                    </a:cubicBezTo>
                    <a:cubicBezTo>
                      <a:pt x="33920" y="358985"/>
                      <a:pt x="34224" y="364433"/>
                      <a:pt x="33386" y="370070"/>
                    </a:cubicBezTo>
                    <a:cubicBezTo>
                      <a:pt x="32777" y="375425"/>
                      <a:pt x="33539" y="382189"/>
                      <a:pt x="33920" y="388389"/>
                    </a:cubicBezTo>
                    <a:cubicBezTo>
                      <a:pt x="34224" y="391396"/>
                      <a:pt x="34300" y="394590"/>
                      <a:pt x="33996" y="397314"/>
                    </a:cubicBezTo>
                    <a:cubicBezTo>
                      <a:pt x="33691" y="400039"/>
                      <a:pt x="33158" y="402951"/>
                      <a:pt x="33234" y="406145"/>
                    </a:cubicBezTo>
                    <a:cubicBezTo>
                      <a:pt x="33234" y="413567"/>
                      <a:pt x="32929" y="448890"/>
                      <a:pt x="31862" y="455466"/>
                    </a:cubicBezTo>
                    <a:cubicBezTo>
                      <a:pt x="31862" y="466364"/>
                      <a:pt x="32319" y="477356"/>
                      <a:pt x="32624" y="487502"/>
                    </a:cubicBezTo>
                    <a:cubicBezTo>
                      <a:pt x="32853" y="497648"/>
                      <a:pt x="33386" y="507042"/>
                      <a:pt x="33386" y="517188"/>
                    </a:cubicBezTo>
                    <a:cubicBezTo>
                      <a:pt x="33386" y="521134"/>
                      <a:pt x="33615" y="524234"/>
                      <a:pt x="33920" y="528180"/>
                    </a:cubicBezTo>
                    <a:cubicBezTo>
                      <a:pt x="34148" y="533629"/>
                      <a:pt x="34453" y="533629"/>
                      <a:pt x="32243" y="537481"/>
                    </a:cubicBezTo>
                    <a:cubicBezTo>
                      <a:pt x="31710" y="534380"/>
                      <a:pt x="31176" y="530435"/>
                      <a:pt x="31176" y="527334"/>
                    </a:cubicBezTo>
                    <a:cubicBezTo>
                      <a:pt x="31786" y="507888"/>
                      <a:pt x="30186" y="489099"/>
                      <a:pt x="30262" y="469558"/>
                    </a:cubicBezTo>
                    <a:cubicBezTo>
                      <a:pt x="30033" y="464015"/>
                      <a:pt x="29881" y="458942"/>
                      <a:pt x="29805" y="453963"/>
                    </a:cubicBezTo>
                    <a:cubicBezTo>
                      <a:pt x="28814" y="450769"/>
                      <a:pt x="27671" y="445414"/>
                      <a:pt x="26604" y="441468"/>
                    </a:cubicBezTo>
                    <a:cubicBezTo>
                      <a:pt x="25537" y="440811"/>
                      <a:pt x="25309" y="442314"/>
                      <a:pt x="25537" y="444569"/>
                    </a:cubicBezTo>
                    <a:cubicBezTo>
                      <a:pt x="25766" y="454715"/>
                      <a:pt x="26604" y="465612"/>
                      <a:pt x="26528" y="476604"/>
                    </a:cubicBezTo>
                    <a:cubicBezTo>
                      <a:pt x="26757" y="491447"/>
                      <a:pt x="26985" y="507042"/>
                      <a:pt x="26071" y="521886"/>
                    </a:cubicBezTo>
                    <a:cubicBezTo>
                      <a:pt x="25766" y="528931"/>
                      <a:pt x="25461" y="535883"/>
                      <a:pt x="25461" y="542929"/>
                    </a:cubicBezTo>
                    <a:lnTo>
                      <a:pt x="24395" y="603806"/>
                    </a:lnTo>
                    <a:lnTo>
                      <a:pt x="23404" y="654536"/>
                    </a:lnTo>
                    <a:cubicBezTo>
                      <a:pt x="23099" y="663931"/>
                      <a:pt x="22185" y="672480"/>
                      <a:pt x="20813" y="680183"/>
                    </a:cubicBezTo>
                    <a:cubicBezTo>
                      <a:pt x="20508" y="680935"/>
                      <a:pt x="19975" y="680935"/>
                      <a:pt x="19441" y="680935"/>
                    </a:cubicBezTo>
                    <a:cubicBezTo>
                      <a:pt x="19441" y="680935"/>
                      <a:pt x="19137" y="679338"/>
                      <a:pt x="19137" y="678586"/>
                    </a:cubicBezTo>
                    <a:cubicBezTo>
                      <a:pt x="19441" y="674640"/>
                      <a:pt x="19975" y="671540"/>
                      <a:pt x="20051" y="667689"/>
                    </a:cubicBezTo>
                    <a:cubicBezTo>
                      <a:pt x="20356" y="665340"/>
                      <a:pt x="20051" y="662991"/>
                      <a:pt x="19518" y="661394"/>
                    </a:cubicBezTo>
                    <a:cubicBezTo>
                      <a:pt x="18680" y="659046"/>
                      <a:pt x="17308" y="655100"/>
                      <a:pt x="16470" y="655100"/>
                    </a:cubicBezTo>
                    <a:cubicBezTo>
                      <a:pt x="14488" y="655851"/>
                      <a:pt x="15631" y="662146"/>
                      <a:pt x="15022" y="665246"/>
                    </a:cubicBezTo>
                    <a:cubicBezTo>
                      <a:pt x="14412" y="668346"/>
                      <a:pt x="14412" y="671446"/>
                      <a:pt x="14412" y="674547"/>
                    </a:cubicBezTo>
                    <a:cubicBezTo>
                      <a:pt x="14717" y="679244"/>
                      <a:pt x="14412" y="683941"/>
                      <a:pt x="12431" y="686196"/>
                    </a:cubicBezTo>
                    <a:cubicBezTo>
                      <a:pt x="10755" y="688450"/>
                      <a:pt x="8773" y="688450"/>
                      <a:pt x="7173" y="684505"/>
                    </a:cubicBezTo>
                  </a:path>
                </a:pathLst>
              </a:custGeom>
              <a:solidFill>
                <a:srgbClr val="000000"/>
              </a:solidFill>
              <a:ln w="0"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FBBEB8B2-F4EE-49D6-EBCF-0260EBD80B44}"/>
                  </a:ext>
                </a:extLst>
              </p:cNvPr>
              <p:cNvSpPr/>
              <p:nvPr/>
            </p:nvSpPr>
            <p:spPr>
              <a:xfrm>
                <a:off x="2688694" y="6046456"/>
                <a:ext cx="5008" cy="75868"/>
              </a:xfrm>
              <a:custGeom>
                <a:avLst/>
                <a:gdLst>
                  <a:gd name="connsiteX0" fmla="*/ 48 w 5008"/>
                  <a:gd name="connsiteY0" fmla="*/ 64259 h 75868"/>
                  <a:gd name="connsiteX1" fmla="*/ 1268 w 5008"/>
                  <a:gd name="connsiteY1" fmla="*/ 72714 h 75868"/>
                  <a:gd name="connsiteX2" fmla="*/ 2182 w 5008"/>
                  <a:gd name="connsiteY2" fmla="*/ 75720 h 75868"/>
                  <a:gd name="connsiteX3" fmla="*/ 4087 w 5008"/>
                  <a:gd name="connsiteY3" fmla="*/ 72338 h 75868"/>
                  <a:gd name="connsiteX4" fmla="*/ 3249 w 5008"/>
                  <a:gd name="connsiteY4" fmla="*/ 54488 h 75868"/>
                  <a:gd name="connsiteX5" fmla="*/ 3173 w 5008"/>
                  <a:gd name="connsiteY5" fmla="*/ 47442 h 75868"/>
                  <a:gd name="connsiteX6" fmla="*/ 3554 w 5008"/>
                  <a:gd name="connsiteY6" fmla="*/ 35699 h 75868"/>
                  <a:gd name="connsiteX7" fmla="*/ 3554 w 5008"/>
                  <a:gd name="connsiteY7" fmla="*/ 31847 h 75868"/>
                  <a:gd name="connsiteX8" fmla="*/ 4925 w 5008"/>
                  <a:gd name="connsiteY8" fmla="*/ 11367 h 75868"/>
                  <a:gd name="connsiteX9" fmla="*/ 4316 w 5008"/>
                  <a:gd name="connsiteY9" fmla="*/ 6764 h 75868"/>
                  <a:gd name="connsiteX10" fmla="*/ 2258 w 5008"/>
                  <a:gd name="connsiteY10" fmla="*/ 0 h 75868"/>
                  <a:gd name="connsiteX11" fmla="*/ 582 w 5008"/>
                  <a:gd name="connsiteY11" fmla="*/ 18131 h 75868"/>
                  <a:gd name="connsiteX12" fmla="*/ 125 w 5008"/>
                  <a:gd name="connsiteY12" fmla="*/ 64259 h 7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08" h="75868">
                    <a:moveTo>
                      <a:pt x="48" y="64259"/>
                    </a:moveTo>
                    <a:cubicBezTo>
                      <a:pt x="-180" y="68204"/>
                      <a:pt x="429" y="70459"/>
                      <a:pt x="1268" y="72714"/>
                    </a:cubicBezTo>
                    <a:cubicBezTo>
                      <a:pt x="1801" y="73465"/>
                      <a:pt x="1877" y="74968"/>
                      <a:pt x="2182" y="75720"/>
                    </a:cubicBezTo>
                    <a:cubicBezTo>
                      <a:pt x="3020" y="76377"/>
                      <a:pt x="3858" y="74780"/>
                      <a:pt x="4087" y="72338"/>
                    </a:cubicBezTo>
                    <a:cubicBezTo>
                      <a:pt x="4239" y="66044"/>
                      <a:pt x="4468" y="60595"/>
                      <a:pt x="3249" y="54488"/>
                    </a:cubicBezTo>
                    <a:cubicBezTo>
                      <a:pt x="2639" y="52234"/>
                      <a:pt x="2334" y="49885"/>
                      <a:pt x="3173" y="47442"/>
                    </a:cubicBezTo>
                    <a:cubicBezTo>
                      <a:pt x="3935" y="43403"/>
                      <a:pt x="4468" y="39457"/>
                      <a:pt x="3554" y="35699"/>
                    </a:cubicBezTo>
                    <a:cubicBezTo>
                      <a:pt x="3249" y="34196"/>
                      <a:pt x="3249" y="31847"/>
                      <a:pt x="3554" y="31847"/>
                    </a:cubicBezTo>
                    <a:cubicBezTo>
                      <a:pt x="5687" y="25365"/>
                      <a:pt x="3020" y="17098"/>
                      <a:pt x="4925" y="11367"/>
                    </a:cubicBezTo>
                    <a:cubicBezTo>
                      <a:pt x="5230" y="10522"/>
                      <a:pt x="4620" y="8267"/>
                      <a:pt x="4316" y="6764"/>
                    </a:cubicBezTo>
                    <a:cubicBezTo>
                      <a:pt x="3706" y="3758"/>
                      <a:pt x="2868" y="2255"/>
                      <a:pt x="2258" y="0"/>
                    </a:cubicBezTo>
                    <a:cubicBezTo>
                      <a:pt x="963" y="5637"/>
                      <a:pt x="506" y="11931"/>
                      <a:pt x="582" y="18131"/>
                    </a:cubicBezTo>
                    <a:cubicBezTo>
                      <a:pt x="810" y="33726"/>
                      <a:pt x="1039" y="49321"/>
                      <a:pt x="125" y="64259"/>
                    </a:cubicBezTo>
                  </a:path>
                </a:pathLst>
              </a:custGeom>
              <a:solidFill>
                <a:srgbClr val="000000"/>
              </a:solidFill>
              <a:ln w="0"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4D695F93-B99E-4B96-9E4B-06BB955D780F}"/>
                  </a:ext>
                </a:extLst>
              </p:cNvPr>
              <p:cNvSpPr/>
              <p:nvPr/>
            </p:nvSpPr>
            <p:spPr>
              <a:xfrm>
                <a:off x="2664359" y="6078209"/>
                <a:ext cx="609" cy="2254"/>
              </a:xfrm>
              <a:custGeom>
                <a:avLst/>
                <a:gdLst>
                  <a:gd name="connsiteX0" fmla="*/ 610 w 609"/>
                  <a:gd name="connsiteY0" fmla="*/ 0 h 2254"/>
                  <a:gd name="connsiteX1" fmla="*/ 0 w 609"/>
                  <a:gd name="connsiteY1" fmla="*/ 658 h 2254"/>
                  <a:gd name="connsiteX2" fmla="*/ 229 w 609"/>
                  <a:gd name="connsiteY2" fmla="*/ 2255 h 2254"/>
                  <a:gd name="connsiteX3" fmla="*/ 533 w 609"/>
                  <a:gd name="connsiteY3" fmla="*/ 1597 h 2254"/>
                  <a:gd name="connsiteX4" fmla="*/ 533 w 609"/>
                  <a:gd name="connsiteY4" fmla="*/ 0 h 2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 h="2254">
                    <a:moveTo>
                      <a:pt x="610" y="0"/>
                    </a:moveTo>
                    <a:cubicBezTo>
                      <a:pt x="610" y="0"/>
                      <a:pt x="305" y="752"/>
                      <a:pt x="0" y="658"/>
                    </a:cubicBezTo>
                    <a:cubicBezTo>
                      <a:pt x="0" y="658"/>
                      <a:pt x="229" y="1503"/>
                      <a:pt x="229" y="2255"/>
                    </a:cubicBezTo>
                    <a:cubicBezTo>
                      <a:pt x="229" y="1503"/>
                      <a:pt x="533" y="1597"/>
                      <a:pt x="533" y="1597"/>
                    </a:cubicBezTo>
                    <a:lnTo>
                      <a:pt x="533" y="0"/>
                    </a:lnTo>
                    <a:close/>
                  </a:path>
                </a:pathLst>
              </a:custGeom>
              <a:solidFill>
                <a:srgbClr val="000000"/>
              </a:solidFill>
              <a:ln w="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7E653CB1-7BBC-5128-B85B-93AEA4B92806}"/>
                  </a:ext>
                </a:extLst>
              </p:cNvPr>
              <p:cNvSpPr/>
              <p:nvPr/>
            </p:nvSpPr>
            <p:spPr>
              <a:xfrm>
                <a:off x="2659253" y="6105078"/>
                <a:ext cx="777" cy="6951"/>
              </a:xfrm>
              <a:custGeom>
                <a:avLst/>
                <a:gdLst>
                  <a:gd name="connsiteX0" fmla="*/ 381 w 777"/>
                  <a:gd name="connsiteY0" fmla="*/ 6200 h 6951"/>
                  <a:gd name="connsiteX1" fmla="*/ 762 w 777"/>
                  <a:gd name="connsiteY1" fmla="*/ 3946 h 6951"/>
                  <a:gd name="connsiteX2" fmla="*/ 762 w 777"/>
                  <a:gd name="connsiteY2" fmla="*/ 1597 h 6951"/>
                  <a:gd name="connsiteX3" fmla="*/ 610 w 777"/>
                  <a:gd name="connsiteY3" fmla="*/ 0 h 6951"/>
                  <a:gd name="connsiteX4" fmla="*/ 0 w 777"/>
                  <a:gd name="connsiteY4" fmla="*/ 1409 h 6951"/>
                  <a:gd name="connsiteX5" fmla="*/ 76 w 777"/>
                  <a:gd name="connsiteY5" fmla="*/ 6952 h 6951"/>
                  <a:gd name="connsiteX6" fmla="*/ 381 w 777"/>
                  <a:gd name="connsiteY6" fmla="*/ 6200 h 6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7" h="6951">
                    <a:moveTo>
                      <a:pt x="381" y="6200"/>
                    </a:moveTo>
                    <a:cubicBezTo>
                      <a:pt x="381" y="5449"/>
                      <a:pt x="686" y="4697"/>
                      <a:pt x="762" y="3946"/>
                    </a:cubicBezTo>
                    <a:lnTo>
                      <a:pt x="762" y="1597"/>
                    </a:lnTo>
                    <a:cubicBezTo>
                      <a:pt x="838" y="845"/>
                      <a:pt x="610" y="752"/>
                      <a:pt x="610" y="0"/>
                    </a:cubicBezTo>
                    <a:lnTo>
                      <a:pt x="0" y="1409"/>
                    </a:lnTo>
                    <a:cubicBezTo>
                      <a:pt x="0" y="2912"/>
                      <a:pt x="152" y="5355"/>
                      <a:pt x="76" y="6952"/>
                    </a:cubicBezTo>
                    <a:cubicBezTo>
                      <a:pt x="76" y="6200"/>
                      <a:pt x="381" y="6200"/>
                      <a:pt x="381" y="6200"/>
                    </a:cubicBezTo>
                  </a:path>
                </a:pathLst>
              </a:custGeom>
              <a:solidFill>
                <a:srgbClr val="000000"/>
              </a:solidFill>
              <a:ln w="0"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6E77459A-9C32-1A19-C4D5-EFC08C6B8A4A}"/>
                  </a:ext>
                </a:extLst>
              </p:cNvPr>
              <p:cNvSpPr/>
              <p:nvPr/>
            </p:nvSpPr>
            <p:spPr>
              <a:xfrm>
                <a:off x="2656739" y="6118700"/>
                <a:ext cx="1828" cy="6106"/>
              </a:xfrm>
              <a:custGeom>
                <a:avLst/>
                <a:gdLst>
                  <a:gd name="connsiteX0" fmla="*/ 1753 w 1828"/>
                  <a:gd name="connsiteY0" fmla="*/ 2443 h 6106"/>
                  <a:gd name="connsiteX1" fmla="*/ 1524 w 1828"/>
                  <a:gd name="connsiteY1" fmla="*/ 0 h 6106"/>
                  <a:gd name="connsiteX2" fmla="*/ 610 w 1828"/>
                  <a:gd name="connsiteY2" fmla="*/ 1315 h 6106"/>
                  <a:gd name="connsiteX3" fmla="*/ 0 w 1828"/>
                  <a:gd name="connsiteY3" fmla="*/ 4415 h 6106"/>
                  <a:gd name="connsiteX4" fmla="*/ 533 w 1828"/>
                  <a:gd name="connsiteY4" fmla="*/ 6106 h 6106"/>
                  <a:gd name="connsiteX5" fmla="*/ 1143 w 1828"/>
                  <a:gd name="connsiteY5" fmla="*/ 5449 h 6106"/>
                  <a:gd name="connsiteX6" fmla="*/ 1829 w 1828"/>
                  <a:gd name="connsiteY6" fmla="*/ 2443 h 6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8" h="6106">
                    <a:moveTo>
                      <a:pt x="1753" y="2443"/>
                    </a:moveTo>
                    <a:cubicBezTo>
                      <a:pt x="1753" y="1691"/>
                      <a:pt x="1524" y="846"/>
                      <a:pt x="1524" y="0"/>
                    </a:cubicBezTo>
                    <a:cubicBezTo>
                      <a:pt x="1219" y="0"/>
                      <a:pt x="914" y="658"/>
                      <a:pt x="610" y="1315"/>
                    </a:cubicBezTo>
                    <a:lnTo>
                      <a:pt x="0" y="4415"/>
                    </a:lnTo>
                    <a:cubicBezTo>
                      <a:pt x="229" y="5261"/>
                      <a:pt x="229" y="6012"/>
                      <a:pt x="533" y="6106"/>
                    </a:cubicBezTo>
                    <a:cubicBezTo>
                      <a:pt x="533" y="6106"/>
                      <a:pt x="838" y="6106"/>
                      <a:pt x="1143" y="5449"/>
                    </a:cubicBezTo>
                    <a:cubicBezTo>
                      <a:pt x="1448" y="4791"/>
                      <a:pt x="1753" y="4040"/>
                      <a:pt x="1829" y="2443"/>
                    </a:cubicBezTo>
                  </a:path>
                </a:pathLst>
              </a:custGeom>
              <a:solidFill>
                <a:srgbClr val="000000"/>
              </a:solid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511E2B0F-1E3E-D310-73BD-0D094000B026}"/>
                  </a:ext>
                </a:extLst>
              </p:cNvPr>
              <p:cNvSpPr/>
              <p:nvPr/>
            </p:nvSpPr>
            <p:spPr>
              <a:xfrm>
                <a:off x="2688514" y="6122833"/>
                <a:ext cx="3990" cy="32223"/>
              </a:xfrm>
              <a:custGeom>
                <a:avLst/>
                <a:gdLst>
                  <a:gd name="connsiteX0" fmla="*/ 1143 w 3990"/>
                  <a:gd name="connsiteY0" fmla="*/ 32223 h 32223"/>
                  <a:gd name="connsiteX1" fmla="*/ 2515 w 3990"/>
                  <a:gd name="connsiteY1" fmla="*/ 29687 h 32223"/>
                  <a:gd name="connsiteX2" fmla="*/ 3886 w 3990"/>
                  <a:gd name="connsiteY2" fmla="*/ 9207 h 32223"/>
                  <a:gd name="connsiteX3" fmla="*/ 2362 w 3990"/>
                  <a:gd name="connsiteY3" fmla="*/ 0 h 32223"/>
                  <a:gd name="connsiteX4" fmla="*/ 0 w 3990"/>
                  <a:gd name="connsiteY4" fmla="*/ 28371 h 32223"/>
                  <a:gd name="connsiteX5" fmla="*/ 1143 w 3990"/>
                  <a:gd name="connsiteY5" fmla="*/ 32129 h 32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9" h="32223">
                    <a:moveTo>
                      <a:pt x="1143" y="32223"/>
                    </a:moveTo>
                    <a:cubicBezTo>
                      <a:pt x="1143" y="32223"/>
                      <a:pt x="2515" y="30532"/>
                      <a:pt x="2515" y="29687"/>
                    </a:cubicBezTo>
                    <a:cubicBezTo>
                      <a:pt x="2972" y="22641"/>
                      <a:pt x="3124" y="15595"/>
                      <a:pt x="3886" y="9207"/>
                    </a:cubicBezTo>
                    <a:cubicBezTo>
                      <a:pt x="4343" y="4509"/>
                      <a:pt x="3200" y="2255"/>
                      <a:pt x="2362" y="0"/>
                    </a:cubicBezTo>
                    <a:cubicBezTo>
                      <a:pt x="838" y="8737"/>
                      <a:pt x="1829" y="18789"/>
                      <a:pt x="0" y="28371"/>
                    </a:cubicBezTo>
                    <a:cubicBezTo>
                      <a:pt x="0" y="28371"/>
                      <a:pt x="610" y="31378"/>
                      <a:pt x="1143" y="32129"/>
                    </a:cubicBezTo>
                  </a:path>
                </a:pathLst>
              </a:custGeom>
              <a:solidFill>
                <a:srgbClr val="000000"/>
              </a:solidFill>
              <a:ln w="0" cap="flat">
                <a:noFill/>
                <a:prstDash val="solid"/>
                <a:miter/>
              </a:ln>
            </p:spPr>
            <p:txBody>
              <a:bodyPr rtlCol="0" anchor="ctr"/>
              <a:lstStyle/>
              <a:p>
                <a:endParaRPr lang="en-US"/>
              </a:p>
            </p:txBody>
          </p:sp>
        </p:grpSp>
      </p:grpSp>
      <p:sp>
        <p:nvSpPr>
          <p:cNvPr id="72" name="Content Placeholder 2">
            <a:extLst>
              <a:ext uri="{FF2B5EF4-FFF2-40B4-BE49-F238E27FC236}">
                <a16:creationId xmlns:a16="http://schemas.microsoft.com/office/drawing/2014/main" id="{9C68AF42-AAAA-013D-C59A-B693ED8798CC}"/>
              </a:ext>
            </a:extLst>
          </p:cNvPr>
          <p:cNvSpPr txBox="1">
            <a:spLocks/>
          </p:cNvSpPr>
          <p:nvPr/>
        </p:nvSpPr>
        <p:spPr>
          <a:xfrm>
            <a:off x="574674" y="1294066"/>
            <a:ext cx="8409837" cy="1735968"/>
          </a:xfrm>
          <a:prstGeom prst="rect">
            <a:avLst/>
          </a:prstGeom>
        </p:spPr>
        <p:txBody>
          <a:bodyPr vert="horz" lIns="0" tIns="0" rIns="0" bIns="0" rtlCol="0" anchor="t" anchorCtr="0">
            <a:noAutofit/>
          </a:bodyPr>
          <a:lstStyle>
            <a:lvl1pPr marL="0" indent="0" algn="l" defTabSz="914400" rtl="0" eaLnBrk="1" latinLnBrk="0" hangingPunct="1">
              <a:lnSpc>
                <a:spcPct val="110000"/>
              </a:lnSpc>
              <a:spcBef>
                <a:spcPct val="0"/>
              </a:spcBef>
              <a:spcAft>
                <a:spcPts val="9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b="1">
                <a:solidFill>
                  <a:srgbClr val="0D0802"/>
                </a:solidFill>
                <a:latin typeface="Arial"/>
                <a:ea typeface="Arial"/>
                <a:cs typeface="Arial"/>
              </a:rPr>
              <a:t>Amcan dysgu: </a:t>
            </a:r>
            <a:br>
              <a:rPr lang="cy-GB"/>
            </a:br>
            <a:r>
              <a:rPr lang="cy-GB">
                <a:solidFill>
                  <a:srgbClr val="0D0802"/>
                </a:solidFill>
                <a:latin typeface="Arial"/>
                <a:ea typeface="Arial"/>
                <a:cs typeface="Arial"/>
              </a:rPr>
              <a:t>Mae gwerth i bob tamaid o’r bwyd a brynwn: mae angen inni fanteisio i’r eithaf arno! </a:t>
            </a:r>
          </a:p>
          <a:p>
            <a:endParaRPr lang="cy-GB" dirty="0"/>
          </a:p>
        </p:txBody>
      </p:sp>
    </p:spTree>
    <p:extLst>
      <p:ext uri="{BB962C8B-B14F-4D97-AF65-F5344CB8AC3E}">
        <p14:creationId xmlns:p14="http://schemas.microsoft.com/office/powerpoint/2010/main" val="13248866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3E2476-1896-1E01-02E5-FBB491572251}"/>
            </a:ext>
          </a:extLst>
        </p:cNvPr>
        <p:cNvGrpSpPr/>
        <p:nvPr/>
      </p:nvGrpSpPr>
      <p:grpSpPr>
        <a:xfrm>
          <a:off x="0" y="0"/>
          <a:ext cx="0" cy="0"/>
          <a:chOff x="0" y="0"/>
          <a:chExt cx="0" cy="0"/>
        </a:xfrm>
      </p:grpSpPr>
      <p:pic>
        <p:nvPicPr>
          <p:cNvPr id="13" name="Picture 12" descr="A white rectangular object with a black background&#10;&#10;Description automatically generated">
            <a:extLst>
              <a:ext uri="{FF2B5EF4-FFF2-40B4-BE49-F238E27FC236}">
                <a16:creationId xmlns:a16="http://schemas.microsoft.com/office/drawing/2014/main" id="{4100478B-93C3-2CA1-2097-D4159CC017C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600588">
            <a:off x="5760939" y="3016057"/>
            <a:ext cx="7289800" cy="4476018"/>
          </a:xfrm>
          <a:prstGeom prst="rect">
            <a:avLst/>
          </a:prstGeom>
        </p:spPr>
      </p:pic>
      <p:pic>
        <p:nvPicPr>
          <p:cNvPr id="18" name="Picture 17" descr="A grilled cheese sandwich with green onions&#10;&#10;Description automatically generated">
            <a:extLst>
              <a:ext uri="{FF2B5EF4-FFF2-40B4-BE49-F238E27FC236}">
                <a16:creationId xmlns:a16="http://schemas.microsoft.com/office/drawing/2014/main" id="{A1736B2F-0BD2-F5C9-A2DF-5A929862458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16686" y="886355"/>
            <a:ext cx="3670712" cy="3540106"/>
          </a:xfrm>
          <a:prstGeom prst="rect">
            <a:avLst/>
          </a:prstGeom>
          <a:effectLst>
            <a:outerShdw blurRad="270666" dist="50800" dir="5400000" algn="ctr" rotWithShape="0">
              <a:srgbClr val="000000">
                <a:alpha val="23598"/>
              </a:srgbClr>
            </a:outerShdw>
          </a:effectLst>
        </p:spPr>
      </p:pic>
      <p:pic>
        <p:nvPicPr>
          <p:cNvPr id="3" name="Picture 2" descr="A white rectangular object with blue border&#10;&#10;Description automatically generated">
            <a:extLst>
              <a:ext uri="{FF2B5EF4-FFF2-40B4-BE49-F238E27FC236}">
                <a16:creationId xmlns:a16="http://schemas.microsoft.com/office/drawing/2014/main" id="{8D8F5688-4348-CA86-54E6-2FDD559F6D8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06276" y="54736"/>
            <a:ext cx="8313575" cy="4449953"/>
          </a:xfrm>
          <a:prstGeom prst="rect">
            <a:avLst/>
          </a:prstGeom>
        </p:spPr>
      </p:pic>
      <p:sp>
        <p:nvSpPr>
          <p:cNvPr id="8" name="Title 7">
            <a:extLst>
              <a:ext uri="{FF2B5EF4-FFF2-40B4-BE49-F238E27FC236}">
                <a16:creationId xmlns:a16="http://schemas.microsoft.com/office/drawing/2014/main" id="{18DC18D2-A6D3-22C3-D3E3-7BF2D69DC68C}"/>
              </a:ext>
            </a:extLst>
          </p:cNvPr>
          <p:cNvSpPr>
            <a:spLocks noGrp="1"/>
          </p:cNvSpPr>
          <p:nvPr>
            <p:ph type="title"/>
          </p:nvPr>
        </p:nvSpPr>
        <p:spPr/>
        <p:txBody>
          <a:bodyPr/>
          <a:lstStyle/>
          <a:p>
            <a:r>
              <a:rPr lang="cy-GB" sz="3000" b="1" i="0" strike="noStrike" cap="none" spc="-20" baseline="0" dirty="0">
                <a:solidFill>
                  <a:srgbClr val="FFFFFF"/>
                </a:solidFill>
                <a:effectLst/>
                <a:latin typeface="Arial"/>
                <a:ea typeface="Arial"/>
                <a:cs typeface="Arial"/>
              </a:rPr>
              <a:t>Neu beth am un o’r rhain?</a:t>
            </a:r>
            <a:endParaRPr lang="en-US" dirty="0"/>
          </a:p>
        </p:txBody>
      </p:sp>
      <p:sp>
        <p:nvSpPr>
          <p:cNvPr id="21" name="Content Placeholder 13">
            <a:extLst>
              <a:ext uri="{FF2B5EF4-FFF2-40B4-BE49-F238E27FC236}">
                <a16:creationId xmlns:a16="http://schemas.microsoft.com/office/drawing/2014/main" id="{2C452517-277E-A67E-5BF3-7C06C461A34A}"/>
              </a:ext>
            </a:extLst>
          </p:cNvPr>
          <p:cNvSpPr txBox="1">
            <a:spLocks/>
          </p:cNvSpPr>
          <p:nvPr/>
        </p:nvSpPr>
        <p:spPr>
          <a:xfrm rot="240588">
            <a:off x="6728842" y="4001516"/>
            <a:ext cx="5201528" cy="2265092"/>
          </a:xfrm>
          <a:prstGeom prst="rect">
            <a:avLst/>
          </a:prstGeom>
        </p:spPr>
        <p:txBody>
          <a:bodyPr vert="horz" lIns="180000" tIns="180000" rIns="180000" bIns="0" rtlCol="0" anchor="t" anchorCtr="0">
            <a:noAutofit/>
          </a:bodyPr>
          <a:lstStyle>
            <a:lvl1pPr marL="0" indent="0" algn="l" defTabSz="914400" rtl="0" eaLnBrk="1" latinLnBrk="0" hangingPunct="1">
              <a:lnSpc>
                <a:spcPct val="100000"/>
              </a:lnSpc>
              <a:spcBef>
                <a:spcPts val="0"/>
              </a:spcBef>
              <a:spcAft>
                <a:spcPts val="0"/>
              </a:spcAft>
              <a:buFontTx/>
              <a:buNone/>
              <a:defRPr sz="1800" b="0" i="0" kern="1200" spc="-10" baseline="0">
                <a:solidFill>
                  <a:schemeClr val="bg1"/>
                </a:solidFill>
                <a:latin typeface="Arial" panose="020B0604020202020204" pitchFamily="34" charset="0"/>
                <a:ea typeface="+mn-ea"/>
                <a:cs typeface="+mn-cs"/>
              </a:defRPr>
            </a:lvl1pPr>
            <a:lvl2pPr marL="0" indent="0" algn="l" defTabSz="914400" rtl="0" eaLnBrk="1" latinLnBrk="0" hangingPunct="1">
              <a:lnSpc>
                <a:spcPct val="120000"/>
              </a:lnSpc>
              <a:spcBef>
                <a:spcPts val="0"/>
              </a:spcBef>
              <a:spcAft>
                <a:spcPts val="300"/>
              </a:spcAft>
              <a:buFont typeface="Arial" panose="020B0604020202020204" pitchFamily="34" charset="0"/>
              <a:buNone/>
              <a:defRPr sz="1800" b="1" i="0" kern="1200" spc="-10" baseline="0">
                <a:solidFill>
                  <a:schemeClr val="bg1"/>
                </a:solidFill>
                <a:latin typeface="Arial" panose="020B0604020202020204" pitchFamily="34" charset="0"/>
                <a:ea typeface="+mn-ea"/>
                <a:cs typeface="+mn-cs"/>
              </a:defRPr>
            </a:lvl2pPr>
            <a:lvl3pPr marL="0" indent="0" algn="l" defTabSz="914400" rtl="0" eaLnBrk="1" latinLnBrk="0" hangingPunct="1">
              <a:lnSpc>
                <a:spcPct val="110000"/>
              </a:lnSpc>
              <a:spcBef>
                <a:spcPts val="0"/>
              </a:spcBef>
              <a:spcAft>
                <a:spcPts val="0"/>
              </a:spcAft>
              <a:buFont typeface="Arial" panose="020B0604020202020204" pitchFamily="34" charset="0"/>
              <a:buNone/>
              <a:defRPr sz="1800" b="0" i="0" kern="1200" spc="-10" baseline="0">
                <a:solidFill>
                  <a:schemeClr val="bg1"/>
                </a:solidFill>
                <a:latin typeface="Arial" panose="020B0604020202020204" pitchFamily="34" charset="0"/>
                <a:ea typeface="+mn-ea"/>
                <a:cs typeface="+mn-cs"/>
              </a:defRPr>
            </a:lvl3pPr>
            <a:lvl4pPr marL="129600" indent="-129600" algn="l" defTabSz="914400" rtl="0" eaLnBrk="1" latinLnBrk="0" hangingPunct="1">
              <a:lnSpc>
                <a:spcPct val="110000"/>
              </a:lnSpc>
              <a:spcBef>
                <a:spcPts val="0"/>
              </a:spcBef>
              <a:spcAft>
                <a:spcPts val="300"/>
              </a:spcAft>
              <a:buFont typeface="Arial" panose="020B0604020202020204" pitchFamily="34" charset="0"/>
              <a:buChar char="•"/>
              <a:defRPr sz="1800" b="0" i="0" kern="1200" spc="-10" baseline="0">
                <a:solidFill>
                  <a:schemeClr val="bg1"/>
                </a:solidFill>
                <a:latin typeface="Arial" panose="020B0604020202020204" pitchFamily="34" charset="0"/>
                <a:ea typeface="+mn-ea"/>
                <a:cs typeface="+mn-cs"/>
              </a:defRPr>
            </a:lvl4pPr>
            <a:lvl5pPr marL="0" indent="0" algn="l" defTabSz="914400" rtl="0" eaLnBrk="1" latinLnBrk="0" hangingPunct="1">
              <a:lnSpc>
                <a:spcPct val="100000"/>
              </a:lnSpc>
              <a:spcBef>
                <a:spcPts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sz="1550" b="1" i="0" strike="noStrike" cap="none" spc="-10" baseline="0" dirty="0">
                <a:solidFill>
                  <a:srgbClr val="0D0802"/>
                </a:solidFill>
                <a:effectLst/>
                <a:latin typeface="Arial"/>
                <a:ea typeface="Arial"/>
                <a:cs typeface="Arial"/>
              </a:rPr>
              <a:t>Tosti caws epig</a:t>
            </a:r>
            <a:endParaRPr lang="en-US" sz="1550" b="1" dirty="0">
              <a:solidFill>
                <a:schemeClr val="tx1"/>
              </a:solidFill>
            </a:endParaRPr>
          </a:p>
          <a:p>
            <a:pPr lvl="3"/>
            <a:r>
              <a:rPr lang="cy-GB" sz="1550" b="0" i="0" strike="noStrike" cap="none" spc="-10" baseline="0" dirty="0">
                <a:solidFill>
                  <a:srgbClr val="0D0802"/>
                </a:solidFill>
                <a:effectLst/>
                <a:latin typeface="Arial"/>
                <a:ea typeface="Arial"/>
                <a:cs typeface="Arial"/>
              </a:rPr>
              <a:t>Addurnwch fara dros ben gyda thopins cyffrous. </a:t>
            </a:r>
          </a:p>
          <a:p>
            <a:pPr lvl="3"/>
            <a:r>
              <a:rPr lang="cy-GB" sz="1550" b="0" i="0" strike="noStrike" cap="none" spc="-10" baseline="0" dirty="0">
                <a:solidFill>
                  <a:srgbClr val="0D0802"/>
                </a:solidFill>
                <a:effectLst/>
                <a:latin typeface="Arial"/>
                <a:ea typeface="Arial"/>
                <a:cs typeface="Arial"/>
              </a:rPr>
              <a:t>Ychwanegwch unrhyw lysiau fel tomatos neu gennin, cig neu ham wedi’i goginio, neu hyd yn oed lwyaid</a:t>
            </a:r>
            <a:br>
              <a:rPr lang="cy-GB" sz="1550" b="0" i="0" strike="noStrike" cap="none" spc="-10" baseline="0" dirty="0">
                <a:solidFill>
                  <a:srgbClr val="0D0802"/>
                </a:solidFill>
                <a:effectLst/>
                <a:latin typeface="Arial"/>
                <a:ea typeface="Arial"/>
                <a:cs typeface="Arial"/>
              </a:rPr>
            </a:br>
            <a:r>
              <a:rPr lang="cy-GB" sz="1550" b="0" i="0" strike="noStrike" cap="none" spc="-10" baseline="0" dirty="0">
                <a:solidFill>
                  <a:srgbClr val="0D0802"/>
                </a:solidFill>
                <a:effectLst/>
                <a:latin typeface="Arial"/>
                <a:ea typeface="Arial"/>
                <a:cs typeface="Arial"/>
              </a:rPr>
              <a:t>o gyri neu tsili dros ben at eich hoff lenwad caws. </a:t>
            </a:r>
          </a:p>
          <a:p>
            <a:pPr lvl="3"/>
            <a:r>
              <a:rPr lang="cy-GB" sz="1550" b="0" i="0" strike="noStrike" cap="none" spc="-10" baseline="0" dirty="0">
                <a:solidFill>
                  <a:srgbClr val="0D0802"/>
                </a:solidFill>
                <a:effectLst/>
                <a:latin typeface="Arial"/>
                <a:ea typeface="Arial"/>
                <a:cs typeface="Arial"/>
              </a:rPr>
              <a:t>Gallwch ei weini gydag unrhyw eitemau salad</a:t>
            </a:r>
            <a:br>
              <a:rPr lang="cy-GB" sz="1550" b="0" i="0" strike="noStrike" cap="none" spc="-10" baseline="0" dirty="0">
                <a:solidFill>
                  <a:srgbClr val="0D0802"/>
                </a:solidFill>
                <a:effectLst/>
                <a:latin typeface="Arial"/>
                <a:ea typeface="Arial"/>
                <a:cs typeface="Arial"/>
              </a:rPr>
            </a:br>
            <a:r>
              <a:rPr lang="cy-GB" sz="1550" b="0" i="0" strike="noStrike" cap="none" spc="-10" baseline="0" dirty="0">
                <a:solidFill>
                  <a:srgbClr val="0D0802"/>
                </a:solidFill>
                <a:effectLst/>
                <a:latin typeface="Arial"/>
                <a:ea typeface="Arial"/>
                <a:cs typeface="Arial"/>
              </a:rPr>
              <a:t>o’ch oergell. </a:t>
            </a:r>
          </a:p>
        </p:txBody>
      </p:sp>
      <p:sp>
        <p:nvSpPr>
          <p:cNvPr id="10" name="Content Placeholder 9">
            <a:extLst>
              <a:ext uri="{FF2B5EF4-FFF2-40B4-BE49-F238E27FC236}">
                <a16:creationId xmlns:a16="http://schemas.microsoft.com/office/drawing/2014/main" id="{69C3397D-DBE2-C3A6-AAF0-62C08D6D442A}"/>
              </a:ext>
            </a:extLst>
          </p:cNvPr>
          <p:cNvSpPr>
            <a:spLocks noGrp="1"/>
          </p:cNvSpPr>
          <p:nvPr>
            <p:ph idx="14"/>
          </p:nvPr>
        </p:nvSpPr>
        <p:spPr>
          <a:xfrm rot="-240000">
            <a:off x="314129" y="818518"/>
            <a:ext cx="8544917" cy="1735968"/>
          </a:xfrm>
        </p:spPr>
        <p:txBody>
          <a:bodyPr/>
          <a:lstStyle/>
          <a:p>
            <a:r>
              <a:rPr lang="cy-GB" sz="1550" b="1" i="0" strike="noStrike" cap="none" spc="-10" baseline="0" dirty="0">
                <a:solidFill>
                  <a:srgbClr val="0D0802"/>
                </a:solidFill>
                <a:effectLst/>
                <a:latin typeface="Arial"/>
                <a:ea typeface="Arial"/>
                <a:cs typeface="Arial"/>
              </a:rPr>
              <a:t>Fajita cyw iâr rhost</a:t>
            </a:r>
          </a:p>
          <a:p>
            <a:pPr lvl="3">
              <a:spcAft>
                <a:spcPct val="0"/>
              </a:spcAft>
            </a:pPr>
            <a:r>
              <a:rPr lang="cy-GB" sz="1550" b="0" i="0" strike="noStrike" cap="none" spc="-10" baseline="0" dirty="0">
                <a:solidFill>
                  <a:srgbClr val="0D0802"/>
                </a:solidFill>
                <a:effectLst/>
                <a:latin typeface="Arial"/>
                <a:ea typeface="Arial"/>
                <a:cs typeface="Arial"/>
              </a:rPr>
              <a:t>Rhowch ychydig o sbeis ar eich cyw iâr rhost a llysiau dros ben. </a:t>
            </a:r>
          </a:p>
          <a:p>
            <a:pPr lvl="3">
              <a:spcAft>
                <a:spcPct val="0"/>
              </a:spcAft>
            </a:pPr>
            <a:r>
              <a:rPr lang="cy-GB" sz="1550" b="0" i="0" strike="noStrike" cap="none" spc="-10" baseline="0" dirty="0">
                <a:solidFill>
                  <a:srgbClr val="0D0802"/>
                </a:solidFill>
                <a:effectLst/>
                <a:latin typeface="Arial"/>
                <a:ea typeface="Arial"/>
                <a:cs typeface="Arial"/>
              </a:rPr>
              <a:t>Ffriwch fadarch, tomatos, pupurau, sbigoglys, moron wedi’u</a:t>
            </a:r>
            <a:br>
              <a:rPr lang="cy-GB" sz="1550" b="0" i="0" strike="noStrike" cap="none" spc="-10" baseline="0" dirty="0">
                <a:solidFill>
                  <a:srgbClr val="0D0802"/>
                </a:solidFill>
                <a:effectLst/>
                <a:latin typeface="Arial"/>
                <a:ea typeface="Arial"/>
                <a:cs typeface="Arial"/>
              </a:rPr>
            </a:br>
            <a:r>
              <a:rPr lang="cy-GB" sz="1550" b="0" i="0" strike="noStrike" cap="none" spc="-10" baseline="0" dirty="0">
                <a:solidFill>
                  <a:srgbClr val="0D0802"/>
                </a:solidFill>
                <a:effectLst/>
                <a:latin typeface="Arial"/>
                <a:ea typeface="Arial"/>
                <a:cs typeface="Arial"/>
              </a:rPr>
              <a:t>gratio neu unrhyw lysiau mewn sosban. </a:t>
            </a:r>
          </a:p>
          <a:p>
            <a:pPr lvl="3">
              <a:spcAft>
                <a:spcPct val="0"/>
              </a:spcAft>
            </a:pPr>
            <a:r>
              <a:rPr lang="cy-GB" sz="1550" b="0" i="0" strike="noStrike" cap="none" spc="-10" baseline="0" dirty="0">
                <a:solidFill>
                  <a:srgbClr val="0D0802"/>
                </a:solidFill>
                <a:effectLst/>
                <a:latin typeface="Arial"/>
                <a:ea typeface="Arial"/>
                <a:cs typeface="Arial"/>
              </a:rPr>
              <a:t>Sesnwch gyda’ch hoff sbeisys fajita.</a:t>
            </a:r>
          </a:p>
          <a:p>
            <a:pPr lvl="3">
              <a:spcAft>
                <a:spcPct val="0"/>
              </a:spcAft>
            </a:pPr>
            <a:r>
              <a:rPr lang="cy-GB" sz="1550" b="0" i="0" strike="noStrike" cap="none" spc="-10" baseline="0" dirty="0">
                <a:solidFill>
                  <a:srgbClr val="0D0802"/>
                </a:solidFill>
                <a:effectLst/>
                <a:latin typeface="Arial"/>
                <a:ea typeface="Arial"/>
                <a:cs typeface="Arial"/>
              </a:rPr>
              <a:t>Ychwanegwch y cyw iâr dros ben a’i dwymo</a:t>
            </a:r>
            <a:r>
              <a:rPr lang="cy-GB" sz="1550" b="0" i="0" strike="noStrike" cap="none" spc="-10" baseline="0" dirty="0">
                <a:solidFill>
                  <a:srgbClr val="000000"/>
                </a:solidFill>
                <a:effectLst/>
                <a:latin typeface="Helvetica"/>
                <a:ea typeface="Helvetica"/>
                <a:cs typeface="Helvetica"/>
              </a:rPr>
              <a:t> drwyddo</a:t>
            </a:r>
            <a:br>
              <a:rPr lang="cy-GB" sz="1550" b="0" i="0" strike="noStrike" cap="none" spc="-10" baseline="0" dirty="0">
                <a:solidFill>
                  <a:srgbClr val="000000"/>
                </a:solidFill>
                <a:effectLst/>
                <a:latin typeface="Helvetica"/>
                <a:ea typeface="Helvetica"/>
                <a:cs typeface="Helvetica"/>
              </a:rPr>
            </a:br>
            <a:r>
              <a:rPr lang="cy-GB" sz="1550" b="0" i="0" strike="noStrike" cap="none" spc="-10" baseline="0" dirty="0">
                <a:solidFill>
                  <a:srgbClr val="0D0802"/>
                </a:solidFill>
                <a:effectLst/>
                <a:latin typeface="Arial"/>
                <a:ea typeface="Arial"/>
                <a:cs typeface="Arial"/>
              </a:rPr>
              <a:t>nes mae’n chwilboeth. </a:t>
            </a:r>
          </a:p>
          <a:p>
            <a:pPr lvl="3">
              <a:spcAft>
                <a:spcPct val="0"/>
              </a:spcAft>
            </a:pPr>
            <a:r>
              <a:rPr lang="cy-GB" sz="1550" b="0" i="0" strike="noStrike" cap="none" spc="-10" baseline="0" dirty="0">
                <a:solidFill>
                  <a:srgbClr val="0D0802"/>
                </a:solidFill>
                <a:effectLst/>
                <a:latin typeface="Arial"/>
                <a:ea typeface="Arial"/>
                <a:cs typeface="Arial"/>
              </a:rPr>
              <a:t>Mwynhewch mewn bara tortila neu ar daten trwy’i chroen. </a:t>
            </a:r>
          </a:p>
        </p:txBody>
      </p:sp>
      <p:pic>
        <p:nvPicPr>
          <p:cNvPr id="16" name="Picture 15" descr="A tortilla with meat and vegetables&#10;&#10;Description automatically generated">
            <a:extLst>
              <a:ext uri="{FF2B5EF4-FFF2-40B4-BE49-F238E27FC236}">
                <a16:creationId xmlns:a16="http://schemas.microsoft.com/office/drawing/2014/main" id="{209E14A9-9CF3-73CA-2BE0-36D96EBC982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20860793">
            <a:off x="2221727" y="3136450"/>
            <a:ext cx="4502672" cy="4443537"/>
          </a:xfrm>
          <a:prstGeom prst="rect">
            <a:avLst/>
          </a:prstGeom>
          <a:effectLst>
            <a:outerShdw blurRad="379313" dist="50800" dir="5400000" sx="97000" sy="97000" algn="ctr" rotWithShape="0">
              <a:srgbClr val="000000">
                <a:alpha val="50134"/>
              </a:srgbClr>
            </a:outerShdw>
          </a:effectLst>
        </p:spPr>
      </p:pic>
    </p:spTree>
    <p:extLst>
      <p:ext uri="{BB962C8B-B14F-4D97-AF65-F5344CB8AC3E}">
        <p14:creationId xmlns:p14="http://schemas.microsoft.com/office/powerpoint/2010/main" val="2067495692"/>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3E2476-1896-1E01-02E5-FBB491572251}"/>
            </a:ext>
          </a:extLst>
        </p:cNvPr>
        <p:cNvGrpSpPr/>
        <p:nvPr/>
      </p:nvGrpSpPr>
      <p:grpSpPr>
        <a:xfrm>
          <a:off x="0" y="0"/>
          <a:ext cx="0" cy="0"/>
          <a:chOff x="0" y="0"/>
          <a:chExt cx="0" cy="0"/>
        </a:xfrm>
      </p:grpSpPr>
      <p:pic>
        <p:nvPicPr>
          <p:cNvPr id="5" name="Picture 4" descr="A white rectangular object with green border&#10;&#10;Description automatically generated">
            <a:extLst>
              <a:ext uri="{FF2B5EF4-FFF2-40B4-BE49-F238E27FC236}">
                <a16:creationId xmlns:a16="http://schemas.microsoft.com/office/drawing/2014/main" id="{62B932E0-B848-A4E5-E732-88658E8C197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29584" y="-39138"/>
            <a:ext cx="9163844" cy="4762500"/>
          </a:xfrm>
          <a:prstGeom prst="rect">
            <a:avLst/>
          </a:prstGeom>
        </p:spPr>
      </p:pic>
      <p:sp>
        <p:nvSpPr>
          <p:cNvPr id="8" name="Title 7">
            <a:extLst>
              <a:ext uri="{FF2B5EF4-FFF2-40B4-BE49-F238E27FC236}">
                <a16:creationId xmlns:a16="http://schemas.microsoft.com/office/drawing/2014/main" id="{18DC18D2-A6D3-22C3-D3E3-7BF2D69DC68C}"/>
              </a:ext>
            </a:extLst>
          </p:cNvPr>
          <p:cNvSpPr>
            <a:spLocks noGrp="1"/>
          </p:cNvSpPr>
          <p:nvPr>
            <p:ph type="title"/>
          </p:nvPr>
        </p:nvSpPr>
        <p:spPr/>
        <p:txBody>
          <a:bodyPr/>
          <a:lstStyle/>
          <a:p>
            <a:r>
              <a:rPr lang="cy-GB" sz="3000" b="1" i="0" strike="noStrike" cap="none" spc="-20" baseline="0" dirty="0">
                <a:solidFill>
                  <a:srgbClr val="FFFFFF"/>
                </a:solidFill>
                <a:effectLst/>
                <a:latin typeface="Arial"/>
                <a:ea typeface="Arial"/>
                <a:cs typeface="Arial"/>
              </a:rPr>
              <a:t>Neu beth am un o’r rhain?</a:t>
            </a:r>
            <a:endParaRPr lang="en-US" dirty="0"/>
          </a:p>
        </p:txBody>
      </p:sp>
      <p:sp>
        <p:nvSpPr>
          <p:cNvPr id="11" name="Content Placeholder 10">
            <a:extLst>
              <a:ext uri="{FF2B5EF4-FFF2-40B4-BE49-F238E27FC236}">
                <a16:creationId xmlns:a16="http://schemas.microsoft.com/office/drawing/2014/main" id="{85D85CFA-B9C2-EC6E-87D3-BA42848ACCA8}"/>
              </a:ext>
            </a:extLst>
          </p:cNvPr>
          <p:cNvSpPr>
            <a:spLocks noGrp="1"/>
          </p:cNvSpPr>
          <p:nvPr>
            <p:ph idx="19"/>
          </p:nvPr>
        </p:nvSpPr>
        <p:spPr>
          <a:xfrm rot="180000">
            <a:off x="4771070" y="1078518"/>
            <a:ext cx="6692163" cy="1637626"/>
          </a:xfrm>
        </p:spPr>
        <p:txBody>
          <a:bodyPr/>
          <a:lstStyle/>
          <a:p>
            <a:r>
              <a:rPr lang="cy-GB" sz="1550" b="1" i="0" strike="noStrike" cap="none" spc="-10" baseline="0" dirty="0">
                <a:solidFill>
                  <a:srgbClr val="0D0802"/>
                </a:solidFill>
                <a:effectLst/>
                <a:latin typeface="Arial"/>
                <a:ea typeface="Arial"/>
                <a:cs typeface="Arial"/>
              </a:rPr>
              <a:t>Omled moethus o’r badell </a:t>
            </a:r>
          </a:p>
          <a:p>
            <a:pPr lvl="3"/>
            <a:r>
              <a:rPr lang="cy-GB" sz="1550" b="0" i="0" strike="noStrike" cap="none" spc="-10" baseline="0" dirty="0">
                <a:solidFill>
                  <a:srgbClr val="0D0802"/>
                </a:solidFill>
                <a:effectLst/>
                <a:latin typeface="Arial"/>
                <a:ea typeface="Arial"/>
                <a:cs typeface="Arial"/>
              </a:rPr>
              <a:t>Defnyddiwch eich wyau a thatws yn y pryd blasus hwn.</a:t>
            </a:r>
          </a:p>
          <a:p>
            <a:pPr lvl="3"/>
            <a:r>
              <a:rPr lang="cy-GB" sz="1550" b="0" i="0" strike="noStrike" cap="none" spc="-10" baseline="0" dirty="0">
                <a:solidFill>
                  <a:srgbClr val="0D0802"/>
                </a:solidFill>
                <a:effectLst/>
                <a:latin typeface="Arial"/>
                <a:ea typeface="Arial"/>
                <a:cs typeface="Arial"/>
              </a:rPr>
              <a:t>Ffriwch eich hoff lysiau i’w lenwi mewn padell nad yw’n glynu </a:t>
            </a:r>
            <a:br>
              <a:rPr lang="cy-GB" sz="1550" b="0" i="0" strike="noStrike" cap="none" spc="-10" baseline="0" dirty="0">
                <a:solidFill>
                  <a:srgbClr val="0D0802"/>
                </a:solidFill>
                <a:effectLst/>
                <a:latin typeface="Arial"/>
                <a:ea typeface="Arial"/>
                <a:cs typeface="Arial"/>
              </a:rPr>
            </a:br>
            <a:r>
              <a:rPr lang="cy-GB" sz="1550" b="0" i="0" strike="noStrike" cap="none" spc="-10" baseline="0" dirty="0">
                <a:solidFill>
                  <a:srgbClr val="0D0802"/>
                </a:solidFill>
                <a:effectLst/>
                <a:latin typeface="Arial"/>
                <a:ea typeface="Arial"/>
                <a:cs typeface="Arial"/>
              </a:rPr>
              <a:t>nes byddant yn feddal. </a:t>
            </a:r>
          </a:p>
          <a:p>
            <a:pPr lvl="3"/>
            <a:r>
              <a:rPr lang="cy-GB" sz="1550" b="0" i="0" strike="noStrike" cap="none" spc="-10" baseline="0" dirty="0">
                <a:solidFill>
                  <a:srgbClr val="0D0802"/>
                </a:solidFill>
                <a:effectLst/>
                <a:latin typeface="Arial"/>
                <a:ea typeface="Arial"/>
                <a:cs typeface="Arial"/>
              </a:rPr>
              <a:t>Ychwanegwch dafelli o datws wedi’u berwi (gan adael y crwyn arnynt). </a:t>
            </a:r>
          </a:p>
          <a:p>
            <a:pPr lvl="3"/>
            <a:r>
              <a:rPr lang="cy-GB" sz="1550" b="0" i="0" strike="noStrike" cap="none" spc="-10" baseline="0" dirty="0">
                <a:solidFill>
                  <a:srgbClr val="0D0802"/>
                </a:solidFill>
                <a:effectLst/>
                <a:latin typeface="Arial"/>
                <a:ea typeface="Arial"/>
                <a:cs typeface="Arial"/>
              </a:rPr>
              <a:t>Ychwanegwch eich wy wedi’i chwisgo a’i sesno. </a:t>
            </a:r>
          </a:p>
          <a:p>
            <a:pPr lvl="3"/>
            <a:r>
              <a:rPr lang="cy-GB" sz="1550" b="0" i="0" strike="noStrike" cap="none" spc="-10" baseline="0" dirty="0">
                <a:solidFill>
                  <a:srgbClr val="0D0802"/>
                </a:solidFill>
                <a:effectLst/>
                <a:latin typeface="Arial"/>
                <a:ea typeface="Arial"/>
                <a:cs typeface="Arial"/>
              </a:rPr>
              <a:t>Taenwch gaws arno a’i grilio nes bydd yn frown euraidd. </a:t>
            </a:r>
          </a:p>
        </p:txBody>
      </p:sp>
      <p:pic>
        <p:nvPicPr>
          <p:cNvPr id="18" name="Picture 17" descr="A pizza with vegetables in a pan&#10;&#10;Description automatically generated">
            <a:extLst>
              <a:ext uri="{FF2B5EF4-FFF2-40B4-BE49-F238E27FC236}">
                <a16:creationId xmlns:a16="http://schemas.microsoft.com/office/drawing/2014/main" id="{F94D708E-5CCA-93D8-992B-D4F580CB02F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82828" y="3261096"/>
            <a:ext cx="4341719" cy="4187238"/>
          </a:xfrm>
          <a:prstGeom prst="rect">
            <a:avLst/>
          </a:prstGeom>
          <a:effectLst>
            <a:outerShdw blurRad="571675" dist="50800" dir="5400000" algn="ctr" rotWithShape="0">
              <a:srgbClr val="000000">
                <a:alpha val="36000"/>
              </a:srgbClr>
            </a:outerShdw>
          </a:effectLst>
        </p:spPr>
      </p:pic>
      <p:pic>
        <p:nvPicPr>
          <p:cNvPr id="16" name="Picture 15" descr="A bowl of yogurt with fruit and nuts&#10;&#10;Description automatically generated">
            <a:extLst>
              <a:ext uri="{FF2B5EF4-FFF2-40B4-BE49-F238E27FC236}">
                <a16:creationId xmlns:a16="http://schemas.microsoft.com/office/drawing/2014/main" id="{E984976B-D80E-8949-4D7A-8171C15C3E9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9300" y="747399"/>
            <a:ext cx="4469774" cy="4310738"/>
          </a:xfrm>
          <a:prstGeom prst="rect">
            <a:avLst/>
          </a:prstGeom>
          <a:effectLst>
            <a:outerShdw blurRad="340707" dist="50800" dir="5400000" algn="ctr" rotWithShape="0">
              <a:srgbClr val="000000">
                <a:alpha val="39016"/>
              </a:srgbClr>
            </a:outerShdw>
          </a:effectLst>
        </p:spPr>
      </p:pic>
      <p:pic>
        <p:nvPicPr>
          <p:cNvPr id="21" name="Picture 20" descr="A white rectangular object with orange border&#10;&#10;Description automatically generated">
            <a:extLst>
              <a:ext uri="{FF2B5EF4-FFF2-40B4-BE49-F238E27FC236}">
                <a16:creationId xmlns:a16="http://schemas.microsoft.com/office/drawing/2014/main" id="{66604A40-0CE4-4321-B08A-20415D4E6F9F}"/>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rot="21157153">
            <a:off x="1189888" y="3146533"/>
            <a:ext cx="7504233" cy="4692545"/>
          </a:xfrm>
          <a:prstGeom prst="rect">
            <a:avLst/>
          </a:prstGeom>
        </p:spPr>
      </p:pic>
      <p:sp>
        <p:nvSpPr>
          <p:cNvPr id="22" name="Content Placeholder 11">
            <a:extLst>
              <a:ext uri="{FF2B5EF4-FFF2-40B4-BE49-F238E27FC236}">
                <a16:creationId xmlns:a16="http://schemas.microsoft.com/office/drawing/2014/main" id="{8F7D9BE1-0EAE-7783-3502-09DE4A9E3CCC}"/>
              </a:ext>
            </a:extLst>
          </p:cNvPr>
          <p:cNvSpPr txBox="1">
            <a:spLocks/>
          </p:cNvSpPr>
          <p:nvPr/>
        </p:nvSpPr>
        <p:spPr>
          <a:xfrm rot="21517153">
            <a:off x="2454808" y="4040419"/>
            <a:ext cx="4962717" cy="2630998"/>
          </a:xfrm>
          <a:prstGeom prst="rect">
            <a:avLst/>
          </a:prstGeom>
        </p:spPr>
        <p:txBody>
          <a:bodyPr vert="horz" lIns="180000" tIns="180000" rIns="180000" bIns="0" rtlCol="0" anchor="t" anchorCtr="0">
            <a:noAutofit/>
          </a:bodyPr>
          <a:lstStyle>
            <a:lvl1pPr marL="0" indent="0" algn="l" defTabSz="914400" rtl="0" eaLnBrk="1" latinLnBrk="0" hangingPunct="1">
              <a:lnSpc>
                <a:spcPct val="100000"/>
              </a:lnSpc>
              <a:spcBef>
                <a:spcPts val="0"/>
              </a:spcBef>
              <a:spcAft>
                <a:spcPts val="0"/>
              </a:spcAft>
              <a:buFontTx/>
              <a:buNone/>
              <a:defRPr sz="1800" b="0" i="0" kern="1200" spc="-10" baseline="0">
                <a:solidFill>
                  <a:schemeClr val="bg1"/>
                </a:solidFill>
                <a:latin typeface="Arial" panose="020B0604020202020204" pitchFamily="34" charset="0"/>
                <a:ea typeface="+mn-ea"/>
                <a:cs typeface="+mn-cs"/>
              </a:defRPr>
            </a:lvl1pPr>
            <a:lvl2pPr marL="0" indent="0" algn="l" defTabSz="914400" rtl="0" eaLnBrk="1" latinLnBrk="0" hangingPunct="1">
              <a:lnSpc>
                <a:spcPct val="120000"/>
              </a:lnSpc>
              <a:spcBef>
                <a:spcPts val="0"/>
              </a:spcBef>
              <a:spcAft>
                <a:spcPts val="300"/>
              </a:spcAft>
              <a:buFont typeface="Arial" panose="020B0604020202020204" pitchFamily="34" charset="0"/>
              <a:buNone/>
              <a:defRPr sz="1800" b="1" i="0" kern="1200" spc="-10" baseline="0">
                <a:solidFill>
                  <a:schemeClr val="bg1"/>
                </a:solidFill>
                <a:latin typeface="Arial" panose="020B0604020202020204" pitchFamily="34" charset="0"/>
                <a:ea typeface="+mn-ea"/>
                <a:cs typeface="+mn-cs"/>
              </a:defRPr>
            </a:lvl2pPr>
            <a:lvl3pPr marL="0" indent="0" algn="l" defTabSz="914400" rtl="0" eaLnBrk="1" latinLnBrk="0" hangingPunct="1">
              <a:lnSpc>
                <a:spcPct val="110000"/>
              </a:lnSpc>
              <a:spcBef>
                <a:spcPts val="0"/>
              </a:spcBef>
              <a:spcAft>
                <a:spcPts val="0"/>
              </a:spcAft>
              <a:buFont typeface="Arial" panose="020B0604020202020204" pitchFamily="34" charset="0"/>
              <a:buNone/>
              <a:defRPr sz="1800" b="0" i="0" kern="1200" spc="-10" baseline="0">
                <a:solidFill>
                  <a:schemeClr val="bg1"/>
                </a:solidFill>
                <a:latin typeface="Arial" panose="020B0604020202020204" pitchFamily="34" charset="0"/>
                <a:ea typeface="+mn-ea"/>
                <a:cs typeface="+mn-cs"/>
              </a:defRPr>
            </a:lvl3pPr>
            <a:lvl4pPr marL="129600" indent="-129600" algn="l" defTabSz="914400" rtl="0" eaLnBrk="1" latinLnBrk="0" hangingPunct="1">
              <a:lnSpc>
                <a:spcPct val="110000"/>
              </a:lnSpc>
              <a:spcBef>
                <a:spcPts val="0"/>
              </a:spcBef>
              <a:spcAft>
                <a:spcPts val="300"/>
              </a:spcAft>
              <a:buFont typeface="Arial" panose="020B0604020202020204" pitchFamily="34" charset="0"/>
              <a:buChar char="•"/>
              <a:defRPr sz="1800" b="0" i="0" kern="1200" spc="-10" baseline="0">
                <a:solidFill>
                  <a:schemeClr val="bg1"/>
                </a:solidFill>
                <a:latin typeface="Arial" panose="020B0604020202020204" pitchFamily="34" charset="0"/>
                <a:ea typeface="+mn-ea"/>
                <a:cs typeface="+mn-cs"/>
              </a:defRPr>
            </a:lvl4pPr>
            <a:lvl5pPr marL="0" indent="0" algn="l" defTabSz="914400" rtl="0" eaLnBrk="1" latinLnBrk="0" hangingPunct="1">
              <a:lnSpc>
                <a:spcPct val="100000"/>
              </a:lnSpc>
              <a:spcBef>
                <a:spcPts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sz="1550" b="1" i="0" strike="noStrike" cap="none" spc="-10" baseline="0" dirty="0">
                <a:solidFill>
                  <a:srgbClr val="0D0802"/>
                </a:solidFill>
                <a:effectLst/>
                <a:latin typeface="Arial"/>
                <a:ea typeface="Arial"/>
                <a:cs typeface="Arial"/>
              </a:rPr>
              <a:t>Pwdin iogwrt </a:t>
            </a:r>
          </a:p>
          <a:p>
            <a:pPr lvl="3"/>
            <a:r>
              <a:rPr lang="cy-GB" sz="1550" b="0" i="0" strike="noStrike" cap="none" spc="-10" baseline="0" dirty="0">
                <a:solidFill>
                  <a:srgbClr val="0D0802"/>
                </a:solidFill>
                <a:effectLst/>
                <a:latin typeface="Arial"/>
                <a:ea typeface="Arial"/>
                <a:cs typeface="Arial"/>
              </a:rPr>
              <a:t>Byddwch yn greadigol gyda’r darnau</a:t>
            </a:r>
            <a:br>
              <a:rPr lang="cy-GB" sz="1550" b="0" i="0" strike="noStrike" cap="none" spc="-10" baseline="0" dirty="0">
                <a:solidFill>
                  <a:srgbClr val="0D0802"/>
                </a:solidFill>
                <a:effectLst/>
                <a:latin typeface="Arial"/>
                <a:ea typeface="Arial"/>
                <a:cs typeface="Arial"/>
              </a:rPr>
            </a:br>
            <a:r>
              <a:rPr lang="cy-GB" sz="1550" b="0" i="0" strike="noStrike" cap="none" spc="-10" baseline="0" dirty="0">
                <a:solidFill>
                  <a:srgbClr val="0D0802"/>
                </a:solidFill>
                <a:effectLst/>
                <a:latin typeface="Arial"/>
                <a:ea typeface="Arial"/>
                <a:cs typeface="Arial"/>
              </a:rPr>
              <a:t>olaf o ffrwythau.</a:t>
            </a:r>
          </a:p>
          <a:p>
            <a:pPr lvl="3"/>
            <a:r>
              <a:rPr lang="cy-GB" sz="1550" b="0" i="0" strike="noStrike" cap="none" spc="-10" baseline="0" dirty="0">
                <a:solidFill>
                  <a:srgbClr val="0D0802"/>
                </a:solidFill>
                <a:effectLst/>
                <a:latin typeface="Arial"/>
                <a:ea typeface="Arial"/>
                <a:cs typeface="Arial"/>
              </a:rPr>
              <a:t>Rhowch haenau tenau o fanana, afal, </a:t>
            </a:r>
            <a:br>
              <a:rPr lang="cy-GB" sz="1550" b="0" i="0" strike="noStrike" cap="none" spc="-10" baseline="0" dirty="0">
                <a:solidFill>
                  <a:srgbClr val="0D0802"/>
                </a:solidFill>
                <a:effectLst/>
                <a:latin typeface="Arial"/>
                <a:ea typeface="Arial"/>
                <a:cs typeface="Arial"/>
              </a:rPr>
            </a:br>
            <a:r>
              <a:rPr lang="cy-GB" sz="1550" b="0" i="0" strike="noStrike" cap="none" spc="-10" baseline="0" dirty="0">
                <a:solidFill>
                  <a:srgbClr val="0D0802"/>
                </a:solidFill>
                <a:effectLst/>
                <a:latin typeface="Arial"/>
                <a:ea typeface="Arial"/>
                <a:cs typeface="Arial"/>
              </a:rPr>
              <a:t>neu unrhyw ffrwythau sydd angen</a:t>
            </a:r>
            <a:br>
              <a:rPr lang="cy-GB" sz="1550" b="0" i="0" strike="noStrike" cap="none" spc="-10" baseline="0" dirty="0">
                <a:solidFill>
                  <a:srgbClr val="0D0802"/>
                </a:solidFill>
                <a:effectLst/>
                <a:latin typeface="Arial"/>
                <a:ea typeface="Arial"/>
                <a:cs typeface="Arial"/>
              </a:rPr>
            </a:br>
            <a:r>
              <a:rPr lang="cy-GB" sz="1550" b="0" i="0" strike="noStrike" cap="none" spc="-10" baseline="0" dirty="0">
                <a:solidFill>
                  <a:srgbClr val="0D0802"/>
                </a:solidFill>
                <a:effectLst/>
                <a:latin typeface="Arial"/>
                <a:ea typeface="Arial"/>
                <a:cs typeface="Arial"/>
              </a:rPr>
              <a:t>eu defnyddio, rhwng haenau o iogwrt.  </a:t>
            </a:r>
          </a:p>
          <a:p>
            <a:pPr lvl="3"/>
            <a:r>
              <a:rPr lang="cy-GB" sz="1550" b="0" i="0" strike="noStrike" cap="none" spc="-10" baseline="0" dirty="0">
                <a:solidFill>
                  <a:srgbClr val="0D0802"/>
                </a:solidFill>
                <a:effectLst/>
                <a:latin typeface="Arial"/>
                <a:ea typeface="Arial"/>
                <a:cs typeface="Arial"/>
              </a:rPr>
              <a:t>Taenwch ychydig o granola crensiog neu</a:t>
            </a:r>
            <a:br>
              <a:rPr lang="cy-GB" sz="1550" b="0" i="0" strike="noStrike" cap="none" spc="-10" baseline="0" dirty="0">
                <a:solidFill>
                  <a:srgbClr val="0D0802"/>
                </a:solidFill>
                <a:effectLst/>
                <a:latin typeface="Arial"/>
                <a:ea typeface="Arial"/>
                <a:cs typeface="Arial"/>
              </a:rPr>
            </a:br>
            <a:r>
              <a:rPr lang="cy-GB" sz="1550" b="0" i="0" strike="noStrike" cap="none" spc="-10" baseline="0" dirty="0">
                <a:solidFill>
                  <a:srgbClr val="0D0802"/>
                </a:solidFill>
                <a:effectLst/>
                <a:latin typeface="Arial"/>
                <a:ea typeface="Arial"/>
                <a:cs typeface="Arial"/>
              </a:rPr>
              <a:t>fisgedi wedi’u torri’n fân a diferyn o fêl ar ei ben.</a:t>
            </a:r>
          </a:p>
        </p:txBody>
      </p:sp>
    </p:spTree>
    <p:extLst>
      <p:ext uri="{BB962C8B-B14F-4D97-AF65-F5344CB8AC3E}">
        <p14:creationId xmlns:p14="http://schemas.microsoft.com/office/powerpoint/2010/main" val="2487589571"/>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carrot with a face drawn on it&#10;&#10;Description automatically generated">
            <a:extLst>
              <a:ext uri="{FF2B5EF4-FFF2-40B4-BE49-F238E27FC236}">
                <a16:creationId xmlns:a16="http://schemas.microsoft.com/office/drawing/2014/main" id="{CA8A83FF-75C5-D20F-9E6A-C0CDAA6245D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64612" y="150165"/>
            <a:ext cx="5589000" cy="6858000"/>
          </a:xfrm>
          <a:prstGeom prst="rect">
            <a:avLst/>
          </a:prstGeom>
        </p:spPr>
      </p:pic>
      <p:pic>
        <p:nvPicPr>
          <p:cNvPr id="6" name="Graphic 5">
            <a:extLst>
              <a:ext uri="{FF2B5EF4-FFF2-40B4-BE49-F238E27FC236}">
                <a16:creationId xmlns:a16="http://schemas.microsoft.com/office/drawing/2014/main" id="{F7CCD8A8-4FFD-BFD9-4B31-64BB2AD2FC03}"/>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938273" y="1157194"/>
            <a:ext cx="7358279" cy="4818542"/>
          </a:xfrm>
          <a:prstGeom prst="rect">
            <a:avLst/>
          </a:prstGeom>
        </p:spPr>
      </p:pic>
    </p:spTree>
    <p:extLst>
      <p:ext uri="{BB962C8B-B14F-4D97-AF65-F5344CB8AC3E}">
        <p14:creationId xmlns:p14="http://schemas.microsoft.com/office/powerpoint/2010/main" val="571168438"/>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448188-533D-E41A-A40A-0454BD955565}"/>
            </a:ext>
          </a:extLst>
        </p:cNvPr>
        <p:cNvGrpSpPr/>
        <p:nvPr/>
      </p:nvGrpSpPr>
      <p:grpSpPr>
        <a:xfrm>
          <a:off x="0" y="0"/>
          <a:ext cx="0" cy="0"/>
          <a:chOff x="0" y="0"/>
          <a:chExt cx="0" cy="0"/>
        </a:xfrm>
      </p:grpSpPr>
      <p:pic>
        <p:nvPicPr>
          <p:cNvPr id="19" name="Graphic 18">
            <a:extLst>
              <a:ext uri="{FF2B5EF4-FFF2-40B4-BE49-F238E27FC236}">
                <a16:creationId xmlns:a16="http://schemas.microsoft.com/office/drawing/2014/main" id="{7D39C673-9645-F9B7-F70D-51C3BB049C9B}"/>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4363" y="213769"/>
            <a:ext cx="1838423" cy="275523"/>
          </a:xfrm>
          <a:prstGeom prst="rect">
            <a:avLst/>
          </a:prstGeom>
        </p:spPr>
      </p:pic>
      <p:grpSp>
        <p:nvGrpSpPr>
          <p:cNvPr id="2" name="Group 1">
            <a:extLst>
              <a:ext uri="{FF2B5EF4-FFF2-40B4-BE49-F238E27FC236}">
                <a16:creationId xmlns:a16="http://schemas.microsoft.com/office/drawing/2014/main" id="{CB89B5F2-C637-4F5F-2C3C-2AF75DF1E70D}"/>
              </a:ext>
            </a:extLst>
          </p:cNvPr>
          <p:cNvGrpSpPr/>
          <p:nvPr/>
        </p:nvGrpSpPr>
        <p:grpSpPr>
          <a:xfrm>
            <a:off x="6229351" y="1658303"/>
            <a:ext cx="5394325" cy="4621845"/>
            <a:chOff x="6229351" y="1658303"/>
            <a:chExt cx="5394325" cy="4621845"/>
          </a:xfrm>
        </p:grpSpPr>
        <p:pic>
          <p:nvPicPr>
            <p:cNvPr id="3" name="Graphic 2">
              <a:extLst>
                <a:ext uri="{FF2B5EF4-FFF2-40B4-BE49-F238E27FC236}">
                  <a16:creationId xmlns:a16="http://schemas.microsoft.com/office/drawing/2014/main" id="{620BACE1-E8CA-5032-D251-4C2BC9D676FC}"/>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6200000">
              <a:off x="6615591" y="1272063"/>
              <a:ext cx="4621845" cy="5394325"/>
            </a:xfrm>
            <a:prstGeom prst="rect">
              <a:avLst/>
            </a:prstGeom>
          </p:spPr>
        </p:pic>
        <p:sp>
          <p:nvSpPr>
            <p:cNvPr id="4" name="Rectangle 3">
              <a:extLst>
                <a:ext uri="{FF2B5EF4-FFF2-40B4-BE49-F238E27FC236}">
                  <a16:creationId xmlns:a16="http://schemas.microsoft.com/office/drawing/2014/main" id="{3D8B3409-D373-4642-30C9-B594D1984886}"/>
                </a:ext>
              </a:extLst>
            </p:cNvPr>
            <p:cNvSpPr/>
            <p:nvPr/>
          </p:nvSpPr>
          <p:spPr>
            <a:xfrm>
              <a:off x="6321287" y="2377332"/>
              <a:ext cx="5218043" cy="3337668"/>
            </a:xfrm>
            <a:prstGeom prst="rect">
              <a:avLst/>
            </a:prstGeom>
            <a:solidFill>
              <a:srgbClr val="9BC4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Content Placeholder 17">
            <a:extLst>
              <a:ext uri="{FF2B5EF4-FFF2-40B4-BE49-F238E27FC236}">
                <a16:creationId xmlns:a16="http://schemas.microsoft.com/office/drawing/2014/main" id="{AE04A2A0-B050-3940-2FB1-35BBF0E54D38}"/>
              </a:ext>
            </a:extLst>
          </p:cNvPr>
          <p:cNvSpPr>
            <a:spLocks noGrp="1"/>
          </p:cNvSpPr>
          <p:nvPr>
            <p:ph idx="14"/>
          </p:nvPr>
        </p:nvSpPr>
        <p:spPr>
          <a:xfrm>
            <a:off x="574675" y="1658307"/>
            <a:ext cx="5381625" cy="1735968"/>
          </a:xfrm>
        </p:spPr>
        <p:txBody>
          <a:bodyPr lIns="0" tIns="0" rIns="0" bIns="0"/>
          <a:lstStyle/>
          <a:p>
            <a:pPr>
              <a:spcAft>
                <a:spcPts val="1200"/>
              </a:spcAft>
            </a:pPr>
            <a:r>
              <a:rPr lang="cy-GB" sz="1800" b="0" i="0" strike="noStrike" cap="none" spc="-10" baseline="0" dirty="0">
                <a:solidFill>
                  <a:srgbClr val="0D0802"/>
                </a:solidFill>
                <a:effectLst/>
                <a:latin typeface="Arial"/>
                <a:ea typeface="Arial"/>
                <a:cs typeface="Arial"/>
              </a:rPr>
              <a:t>Dewch â’ch rysetiau i’r dosbarth er mwyn rhannu</a:t>
            </a:r>
            <a:br>
              <a:rPr lang="cy-GB" sz="1800" b="0" i="0" strike="noStrike" cap="none" spc="-10" baseline="0" dirty="0">
                <a:solidFill>
                  <a:srgbClr val="0D0802"/>
                </a:solidFill>
                <a:effectLst/>
                <a:latin typeface="Arial"/>
                <a:ea typeface="Arial"/>
                <a:cs typeface="Arial"/>
              </a:rPr>
            </a:br>
            <a:r>
              <a:rPr lang="cy-GB" sz="1800" b="0" i="0" strike="noStrike" cap="none" spc="-10" baseline="0" dirty="0">
                <a:solidFill>
                  <a:srgbClr val="0D0802"/>
                </a:solidFill>
                <a:effectLst/>
                <a:latin typeface="Arial"/>
                <a:ea typeface="Arial"/>
                <a:cs typeface="Arial"/>
              </a:rPr>
              <a:t>eich syniadau ac ysbrydoli’ch gilydd! </a:t>
            </a:r>
          </a:p>
          <a:p>
            <a:pPr>
              <a:spcAft>
                <a:spcPts val="1200"/>
              </a:spcAft>
            </a:pPr>
            <a:r>
              <a:rPr lang="cy-GB" sz="1800" b="0" i="0" strike="noStrike" cap="none" spc="-10" baseline="0" dirty="0">
                <a:solidFill>
                  <a:srgbClr val="0D0802"/>
                </a:solidFill>
                <a:effectLst/>
                <a:latin typeface="Arial"/>
                <a:ea typeface="Arial"/>
                <a:cs typeface="Arial"/>
              </a:rPr>
              <a:t>Cofiwch, y peth gorau y gallwn ei wneud gyda’n gwastraff bwyd anfwytadwy yw ei ailgylchu.</a:t>
            </a:r>
            <a:br>
              <a:rPr lang="cy-GB" sz="1800" b="0" i="0" strike="noStrike" cap="none" spc="-10" baseline="0" dirty="0">
                <a:solidFill>
                  <a:srgbClr val="0D0802"/>
                </a:solidFill>
                <a:effectLst/>
                <a:latin typeface="Arial"/>
                <a:ea typeface="Arial"/>
                <a:cs typeface="Arial"/>
              </a:rPr>
            </a:br>
            <a:r>
              <a:rPr lang="cy-GB" sz="1800" b="0" i="0" strike="noStrike" cap="none" spc="-10" baseline="0" dirty="0">
                <a:solidFill>
                  <a:srgbClr val="0D0802"/>
                </a:solidFill>
                <a:effectLst/>
                <a:latin typeface="Arial"/>
                <a:ea typeface="Arial"/>
                <a:cs typeface="Arial"/>
              </a:rPr>
              <a:t>Ond mae’n well aros i’n balans banc ac i’n planed os ydyn ni’n </a:t>
            </a:r>
            <a:r>
              <a:rPr lang="cy-GB" sz="1800" b="1" i="0" strike="noStrike" cap="none" spc="-10" baseline="0" dirty="0">
                <a:solidFill>
                  <a:srgbClr val="0D0802"/>
                </a:solidFill>
                <a:effectLst/>
                <a:latin typeface="Arial"/>
                <a:ea typeface="Arial"/>
                <a:cs typeface="Arial"/>
              </a:rPr>
              <a:t>bwyta POB TAMAID o’n bwyd bwytadwy!</a:t>
            </a:r>
            <a:r>
              <a:rPr lang="cy-GB" sz="1800" b="0" i="0" strike="noStrike" cap="none" spc="-10" baseline="0" dirty="0">
                <a:solidFill>
                  <a:srgbClr val="0D0802"/>
                </a:solidFill>
                <a:effectLst/>
                <a:latin typeface="Arial"/>
                <a:ea typeface="Arial"/>
                <a:cs typeface="Arial"/>
              </a:rPr>
              <a:t> </a:t>
            </a:r>
          </a:p>
          <a:p>
            <a:pPr>
              <a:spcAft>
                <a:spcPts val="1200"/>
              </a:spcAft>
            </a:pPr>
            <a:r>
              <a:rPr lang="cy-GB" sz="1800" b="0" i="0" strike="noStrike" cap="none" spc="-10" baseline="0" dirty="0">
                <a:solidFill>
                  <a:srgbClr val="0D0802"/>
                </a:solidFill>
                <a:effectLst/>
                <a:latin typeface="Arial"/>
                <a:ea typeface="Arial"/>
                <a:cs typeface="Arial"/>
              </a:rPr>
              <a:t>Sut arall allwch chi helpu pawb yn eich cymuned</a:t>
            </a:r>
            <a:br>
              <a:rPr lang="cy-GB" sz="1800" b="0" i="0" strike="noStrike" cap="none" spc="-10" baseline="0" dirty="0">
                <a:solidFill>
                  <a:srgbClr val="0D0802"/>
                </a:solidFill>
                <a:effectLst/>
                <a:latin typeface="Arial"/>
                <a:ea typeface="Arial"/>
                <a:cs typeface="Arial"/>
              </a:rPr>
            </a:br>
            <a:r>
              <a:rPr lang="cy-GB" sz="1800" b="0" i="0" strike="noStrike" cap="none" spc="-10" baseline="0" dirty="0">
                <a:solidFill>
                  <a:srgbClr val="0D0802"/>
                </a:solidFill>
                <a:effectLst/>
                <a:latin typeface="Arial"/>
                <a:ea typeface="Arial"/>
                <a:cs typeface="Arial"/>
              </a:rPr>
              <a:t>gael y gwerth gorau o’r bwyd a brynwn?</a:t>
            </a:r>
          </a:p>
        </p:txBody>
      </p:sp>
      <p:sp>
        <p:nvSpPr>
          <p:cNvPr id="22" name="Content Placeholder 21">
            <a:extLst>
              <a:ext uri="{FF2B5EF4-FFF2-40B4-BE49-F238E27FC236}">
                <a16:creationId xmlns:a16="http://schemas.microsoft.com/office/drawing/2014/main" id="{5C29844A-405D-C2B7-9D1A-417EC436DB52}"/>
              </a:ext>
            </a:extLst>
          </p:cNvPr>
          <p:cNvSpPr>
            <a:spLocks noGrp="1"/>
          </p:cNvSpPr>
          <p:nvPr>
            <p:ph idx="18"/>
          </p:nvPr>
        </p:nvSpPr>
        <p:spPr>
          <a:xfrm>
            <a:off x="574675" y="218701"/>
            <a:ext cx="3495675" cy="334097"/>
          </a:xfrm>
        </p:spPr>
        <p:txBody>
          <a:bodyPr/>
          <a:lstStyle/>
          <a:p>
            <a:r>
              <a:rPr lang="cy-GB"/>
              <a:t>Adolygu eich rysetiau</a:t>
            </a:r>
          </a:p>
        </p:txBody>
      </p:sp>
      <p:sp>
        <p:nvSpPr>
          <p:cNvPr id="17" name="Title 16">
            <a:extLst>
              <a:ext uri="{FF2B5EF4-FFF2-40B4-BE49-F238E27FC236}">
                <a16:creationId xmlns:a16="http://schemas.microsoft.com/office/drawing/2014/main" id="{C5F09E7C-0ECE-5B51-0568-838561E25CA7}"/>
              </a:ext>
            </a:extLst>
          </p:cNvPr>
          <p:cNvSpPr>
            <a:spLocks noGrp="1"/>
          </p:cNvSpPr>
          <p:nvPr>
            <p:ph type="title"/>
          </p:nvPr>
        </p:nvSpPr>
        <p:spPr>
          <a:xfrm>
            <a:off x="574674" y="535214"/>
            <a:ext cx="6926357" cy="755725"/>
          </a:xfrm>
        </p:spPr>
        <p:txBody>
          <a:bodyPr/>
          <a:lstStyle/>
          <a:p>
            <a:r>
              <a:rPr lang="cy-GB" dirty="0"/>
              <a:t>Pa rysetiau wnaethoch chi eu creu?</a:t>
            </a:r>
          </a:p>
        </p:txBody>
      </p:sp>
      <p:sp>
        <p:nvSpPr>
          <p:cNvPr id="24" name="Content Placeholder 23">
            <a:extLst>
              <a:ext uri="{FF2B5EF4-FFF2-40B4-BE49-F238E27FC236}">
                <a16:creationId xmlns:a16="http://schemas.microsoft.com/office/drawing/2014/main" id="{2B74FC99-D569-57DE-7779-05DB16B2AD7C}"/>
              </a:ext>
            </a:extLst>
          </p:cNvPr>
          <p:cNvSpPr>
            <a:spLocks noGrp="1"/>
          </p:cNvSpPr>
          <p:nvPr>
            <p:ph idx="19"/>
          </p:nvPr>
        </p:nvSpPr>
        <p:spPr>
          <a:xfrm>
            <a:off x="6235700" y="1658307"/>
            <a:ext cx="5381625" cy="1735968"/>
          </a:xfrm>
        </p:spPr>
        <p:txBody>
          <a:bodyPr/>
          <a:lstStyle/>
          <a:p>
            <a:r>
              <a:rPr lang="cy-GB" b="1" dirty="0"/>
              <a:t>Syniad! </a:t>
            </a:r>
            <a:r>
              <a:rPr lang="cy-GB" dirty="0"/>
              <a:t>Gallech gasglu’r holl rysetiau</a:t>
            </a:r>
            <a:br>
              <a:rPr lang="cy-GB" dirty="0"/>
            </a:br>
            <a:r>
              <a:rPr lang="cy-GB" dirty="0"/>
              <a:t>i wneud llyfr rysetiau i’r dosbarth a’i rannu</a:t>
            </a:r>
            <a:br>
              <a:rPr lang="cy-GB" dirty="0"/>
            </a:br>
            <a:r>
              <a:rPr lang="cy-GB" dirty="0"/>
              <a:t>gyda phobl gartref! </a:t>
            </a:r>
          </a:p>
          <a:p>
            <a:endParaRPr lang="en-US" dirty="0"/>
          </a:p>
          <a:p>
            <a:endParaRPr lang="en-US" dirty="0"/>
          </a:p>
        </p:txBody>
      </p:sp>
      <p:pic>
        <p:nvPicPr>
          <p:cNvPr id="30" name="Graphic 29">
            <a:extLst>
              <a:ext uri="{FF2B5EF4-FFF2-40B4-BE49-F238E27FC236}">
                <a16:creationId xmlns:a16="http://schemas.microsoft.com/office/drawing/2014/main" id="{CE369F33-E78C-A158-DA0D-96851CC28A3B}"/>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7358282" y="2648970"/>
            <a:ext cx="3072774" cy="3337668"/>
          </a:xfrm>
          <a:prstGeom prst="rect">
            <a:avLst/>
          </a:prstGeom>
        </p:spPr>
      </p:pic>
      <p:pic>
        <p:nvPicPr>
          <p:cNvPr id="34" name="Picture 33" descr="A potato with a face drawn on it&#10;&#10;Description automatically generated">
            <a:extLst>
              <a:ext uri="{FF2B5EF4-FFF2-40B4-BE49-F238E27FC236}">
                <a16:creationId xmlns:a16="http://schemas.microsoft.com/office/drawing/2014/main" id="{FDFE83F4-6478-AC39-520A-9DDDEC9C409D}"/>
              </a:ext>
            </a:extLst>
          </p:cNvPr>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a:off x="4690967" y="4572522"/>
            <a:ext cx="2810065" cy="2298178"/>
          </a:xfrm>
          <a:prstGeom prst="rect">
            <a:avLst/>
          </a:prstGeom>
        </p:spPr>
      </p:pic>
    </p:spTree>
    <p:extLst>
      <p:ext uri="{BB962C8B-B14F-4D97-AF65-F5344CB8AC3E}">
        <p14:creationId xmlns:p14="http://schemas.microsoft.com/office/powerpoint/2010/main" val="727874931"/>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Graphic 24">
            <a:extLst>
              <a:ext uri="{FF2B5EF4-FFF2-40B4-BE49-F238E27FC236}">
                <a16:creationId xmlns:a16="http://schemas.microsoft.com/office/drawing/2014/main" id="{067114DB-D20E-7EAC-108E-5D195DAED808}"/>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4364" y="213769"/>
            <a:ext cx="1556341" cy="275523"/>
          </a:xfrm>
          <a:prstGeom prst="rect">
            <a:avLst/>
          </a:prstGeom>
        </p:spPr>
      </p:pic>
      <p:sp>
        <p:nvSpPr>
          <p:cNvPr id="28" name="Title 27">
            <a:extLst>
              <a:ext uri="{FF2B5EF4-FFF2-40B4-BE49-F238E27FC236}">
                <a16:creationId xmlns:a16="http://schemas.microsoft.com/office/drawing/2014/main" id="{5F379A3E-F137-E5A8-136F-8ECC5FA206B8}"/>
              </a:ext>
            </a:extLst>
          </p:cNvPr>
          <p:cNvSpPr>
            <a:spLocks noGrp="1"/>
          </p:cNvSpPr>
          <p:nvPr>
            <p:ph type="title"/>
          </p:nvPr>
        </p:nvSpPr>
        <p:spPr>
          <a:xfrm>
            <a:off x="574675" y="535214"/>
            <a:ext cx="5837500" cy="755725"/>
          </a:xfrm>
        </p:spPr>
        <p:txBody>
          <a:bodyPr/>
          <a:lstStyle/>
          <a:p>
            <a:r>
              <a:rPr lang="cy-GB" sz="3000" b="1" i="0" strike="noStrike" cap="none" spc="-20" baseline="0" dirty="0">
                <a:solidFill>
                  <a:srgbClr val="0D0802"/>
                </a:solidFill>
                <a:effectLst/>
                <a:latin typeface="Arial"/>
                <a:ea typeface="Arial"/>
                <a:cs typeface="Arial"/>
              </a:rPr>
              <a:t>Sut mae’n gweithio</a:t>
            </a:r>
            <a:endParaRPr lang="en-US" dirty="0"/>
          </a:p>
        </p:txBody>
      </p:sp>
      <p:sp>
        <p:nvSpPr>
          <p:cNvPr id="46" name="Content Placeholder 45">
            <a:extLst>
              <a:ext uri="{FF2B5EF4-FFF2-40B4-BE49-F238E27FC236}">
                <a16:creationId xmlns:a16="http://schemas.microsoft.com/office/drawing/2014/main" id="{718B5716-BB92-DA6D-FB90-2F55C8F86AB4}"/>
              </a:ext>
            </a:extLst>
          </p:cNvPr>
          <p:cNvSpPr>
            <a:spLocks noGrp="1"/>
          </p:cNvSpPr>
          <p:nvPr>
            <p:ph idx="20"/>
          </p:nvPr>
        </p:nvSpPr>
        <p:spPr/>
        <p:txBody>
          <a:bodyPr/>
          <a:lstStyle/>
          <a:p>
            <a:r>
              <a:rPr lang="en-US" dirty="0" err="1"/>
              <a:t>Nodiadau</a:t>
            </a:r>
            <a:r>
              <a:rPr lang="en-US" dirty="0"/>
              <a:t> </a:t>
            </a:r>
            <a:r>
              <a:rPr lang="en-US" dirty="0" err="1"/>
              <a:t>athrawon</a:t>
            </a:r>
            <a:endParaRPr lang="en-US" dirty="0"/>
          </a:p>
        </p:txBody>
      </p:sp>
      <p:pic>
        <p:nvPicPr>
          <p:cNvPr id="53" name="Graphic 52">
            <a:extLst>
              <a:ext uri="{FF2B5EF4-FFF2-40B4-BE49-F238E27FC236}">
                <a16:creationId xmlns:a16="http://schemas.microsoft.com/office/drawing/2014/main" id="{90164539-D114-F349-FAAE-55E988B43496}"/>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0800000">
            <a:off x="8118474" y="2138617"/>
            <a:ext cx="3495675" cy="3282559"/>
          </a:xfrm>
          <a:prstGeom prst="rect">
            <a:avLst/>
          </a:prstGeom>
        </p:spPr>
      </p:pic>
      <p:pic>
        <p:nvPicPr>
          <p:cNvPr id="54" name="Graphic 53">
            <a:extLst>
              <a:ext uri="{FF2B5EF4-FFF2-40B4-BE49-F238E27FC236}">
                <a16:creationId xmlns:a16="http://schemas.microsoft.com/office/drawing/2014/main" id="{D36E399E-86C3-0C5D-0255-4E1CF3A1C5A4}"/>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332287" y="2138618"/>
            <a:ext cx="3514725" cy="3313663"/>
          </a:xfrm>
          <a:prstGeom prst="rect">
            <a:avLst/>
          </a:prstGeom>
        </p:spPr>
      </p:pic>
      <p:pic>
        <p:nvPicPr>
          <p:cNvPr id="55" name="Graphic 54">
            <a:extLst>
              <a:ext uri="{FF2B5EF4-FFF2-40B4-BE49-F238E27FC236}">
                <a16:creationId xmlns:a16="http://schemas.microsoft.com/office/drawing/2014/main" id="{6AEE9BA3-F7A4-946E-BFED-A14B1BD61822}"/>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568323" y="2144408"/>
            <a:ext cx="3495675" cy="3276768"/>
          </a:xfrm>
          <a:prstGeom prst="rect">
            <a:avLst/>
          </a:prstGeom>
        </p:spPr>
      </p:pic>
      <p:sp>
        <p:nvSpPr>
          <p:cNvPr id="57" name="Slide Number Placeholder 2">
            <a:extLst>
              <a:ext uri="{FF2B5EF4-FFF2-40B4-BE49-F238E27FC236}">
                <a16:creationId xmlns:a16="http://schemas.microsoft.com/office/drawing/2014/main" id="{0BA8629E-412F-E297-7285-8D746CD4EA80}"/>
              </a:ext>
            </a:extLst>
          </p:cNvPr>
          <p:cNvSpPr txBox="1">
            <a:spLocks/>
          </p:cNvSpPr>
          <p:nvPr/>
        </p:nvSpPr>
        <p:spPr>
          <a:xfrm>
            <a:off x="576000" y="6483600"/>
            <a:ext cx="342000" cy="216000"/>
          </a:xfrm>
          <a:prstGeom prst="rect">
            <a:avLst/>
          </a:prstGeom>
        </p:spPr>
        <p:txBody>
          <a:bodyPr vert="horz" lIns="0" tIns="0" rIns="0" bIns="0" rtlCol="0" anchor="t" anchorCtr="0"/>
          <a:lstStyle>
            <a:defPPr>
              <a:defRPr lang="en-US"/>
            </a:defPPr>
            <a:lvl1pPr marL="0" algn="l" defTabSz="914400" rtl="0" eaLnBrk="1" latinLnBrk="0" hangingPunct="1">
              <a:defRPr sz="1000" b="0" i="0" kern="1200">
                <a:solidFill>
                  <a:schemeClr val="tx1"/>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91C9B73-268B-4114-ADE9-D26129C944DC}" type="slidenum">
              <a:rPr lang="en-GB" smtClean="0"/>
              <a:pPr/>
              <a:t>5</a:t>
            </a:fld>
            <a:endParaRPr lang="en-GB"/>
          </a:p>
        </p:txBody>
      </p:sp>
      <p:sp>
        <p:nvSpPr>
          <p:cNvPr id="58" name="Content Placeholder 10">
            <a:extLst>
              <a:ext uri="{FF2B5EF4-FFF2-40B4-BE49-F238E27FC236}">
                <a16:creationId xmlns:a16="http://schemas.microsoft.com/office/drawing/2014/main" id="{15669125-489C-C1C3-4CFC-863501E7E1BE}"/>
              </a:ext>
            </a:extLst>
          </p:cNvPr>
          <p:cNvSpPr txBox="1">
            <a:spLocks/>
          </p:cNvSpPr>
          <p:nvPr/>
        </p:nvSpPr>
        <p:spPr>
          <a:xfrm>
            <a:off x="574675" y="1278000"/>
            <a:ext cx="7272338" cy="755725"/>
          </a:xfrm>
          <a:prstGeom prst="rect">
            <a:avLst/>
          </a:prstGeom>
        </p:spPr>
        <p:txBody>
          <a:bodyPr vert="horz" lIns="0" tIns="0" rIns="0" bIns="0" rtlCol="0" anchor="t" anchorCtr="0">
            <a:noAutofit/>
          </a:bodyPr>
          <a:lstStyle>
            <a:lvl1pPr marL="0" indent="0" algn="l" defTabSz="914400" rtl="0" eaLnBrk="1" latinLnBrk="0" hangingPunct="1">
              <a:lnSpc>
                <a:spcPct val="110000"/>
              </a:lnSpc>
              <a:spcBef>
                <a:spcPct val="0"/>
              </a:spcBef>
              <a:spcAft>
                <a:spcPts val="9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a:solidFill>
                  <a:srgbClr val="0D0802"/>
                </a:solidFill>
                <a:latin typeface="Arial"/>
                <a:ea typeface="Arial"/>
                <a:cs typeface="Arial"/>
              </a:rPr>
              <a:t>Byddwn yn darparu’r holl adnoddau y mae eu hangen arnoch i gwblhau’r </a:t>
            </a:r>
            <a:br>
              <a:rPr lang="cy-GB"/>
            </a:br>
            <a:r>
              <a:rPr lang="cy-GB" b="1">
                <a:solidFill>
                  <a:srgbClr val="0D0802"/>
                </a:solidFill>
                <a:latin typeface="Arial"/>
                <a:ea typeface="Arial"/>
                <a:cs typeface="Arial"/>
              </a:rPr>
              <a:t>Ymgyrch Gwastraff Bwyd Gwych </a:t>
            </a:r>
            <a:r>
              <a:rPr lang="cy-GB">
                <a:solidFill>
                  <a:srgbClr val="0D0802"/>
                </a:solidFill>
                <a:latin typeface="Arial"/>
                <a:ea typeface="Arial"/>
                <a:cs typeface="Arial"/>
              </a:rPr>
              <a:t>mewn cyn lleied ag awr!</a:t>
            </a:r>
            <a:endParaRPr lang="cy-GB" dirty="0">
              <a:solidFill>
                <a:srgbClr val="0D0802"/>
              </a:solidFill>
              <a:latin typeface="Arial"/>
              <a:ea typeface="Arial"/>
              <a:cs typeface="Arial"/>
            </a:endParaRPr>
          </a:p>
        </p:txBody>
      </p:sp>
      <p:sp>
        <p:nvSpPr>
          <p:cNvPr id="59" name="Content Placeholder 13">
            <a:extLst>
              <a:ext uri="{FF2B5EF4-FFF2-40B4-BE49-F238E27FC236}">
                <a16:creationId xmlns:a16="http://schemas.microsoft.com/office/drawing/2014/main" id="{787C9AD2-BB85-390B-E256-FDE2D0025130}"/>
              </a:ext>
            </a:extLst>
          </p:cNvPr>
          <p:cNvSpPr txBox="1">
            <a:spLocks/>
          </p:cNvSpPr>
          <p:nvPr/>
        </p:nvSpPr>
        <p:spPr>
          <a:xfrm>
            <a:off x="574675" y="5751713"/>
            <a:ext cx="11049000" cy="554037"/>
          </a:xfrm>
          <a:prstGeom prst="rect">
            <a:avLst/>
          </a:prstGeom>
        </p:spPr>
        <p:txBody>
          <a:bodyPr vert="horz" wrap="square" lIns="0" tIns="0" rIns="0" bIns="0" rtlCol="0" anchor="b" anchorCtr="0">
            <a:noAutofit/>
          </a:bodyPr>
          <a:lstStyle>
            <a:lvl1pPr marL="0" indent="0" algn="l" defTabSz="914400" rtl="0" eaLnBrk="1" latinLnBrk="0" hangingPunct="1">
              <a:lnSpc>
                <a:spcPct val="110000"/>
              </a:lnSpc>
              <a:spcBef>
                <a:spcPct val="0"/>
              </a:spcBef>
              <a:spcAft>
                <a:spcPts val="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2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20" baseline="0">
                <a:solidFill>
                  <a:schemeClr val="tx1"/>
                </a:solidFill>
                <a:latin typeface="Arial" panose="020B0604020202020204" pitchFamily="34" charset="0"/>
                <a:ea typeface="+mn-ea"/>
                <a:cs typeface="+mn-cs"/>
              </a:defRPr>
            </a:lvl3pPr>
            <a:lvl4pPr marL="172800" indent="-172800" algn="l" defTabSz="914400" rtl="0" eaLnBrk="1" latinLnBrk="0" hangingPunct="1">
              <a:lnSpc>
                <a:spcPct val="120000"/>
              </a:lnSpc>
              <a:spcBef>
                <a:spcPct val="0"/>
              </a:spcBef>
              <a:spcAft>
                <a:spcPts val="1200"/>
              </a:spcAft>
              <a:buFont typeface="Apple Symbols" panose="02000000000000000000" pitchFamily="2" charset="-79"/>
              <a:buChar char="⎻"/>
              <a:defRPr sz="1200" b="0" i="0" kern="1200" spc="-2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sz="1600" b="1" dirty="0">
                <a:latin typeface="Arial"/>
                <a:ea typeface="Arial"/>
                <a:cs typeface="Arial"/>
              </a:rPr>
              <a:t>Ehangu dysgu eich disgyblion</a:t>
            </a:r>
          </a:p>
          <a:p>
            <a:r>
              <a:rPr lang="cy-GB" sz="1600" dirty="0">
                <a:latin typeface="Arial"/>
                <a:ea typeface="Arial"/>
                <a:cs typeface="Arial"/>
              </a:rPr>
              <a:t>Mae gennym heriau Gwyddoniaeth a thechnoleg, Ieithoedd, llythrennedd a chyfathrebu a Mathemateg ychwanegol a llawn hwyl ar ein gwefan: </a:t>
            </a:r>
            <a:r>
              <a:rPr lang="cy-GB" sz="1600" dirty="0">
                <a:latin typeface="Arial"/>
                <a:ea typeface="Arial"/>
                <a:cs typeface="Arial"/>
                <a:hlinkClick r:id="rId11">
                  <a:extLst>
                    <a:ext uri="{A12FA001-AC4F-418D-AE19-62706E023703}">
                      <ahyp:hlinkClr xmlns:ahyp="http://schemas.microsoft.com/office/drawing/2018/hyperlinkcolor" val="tx"/>
                    </a:ext>
                  </a:extLst>
                </a:hlinkClick>
              </a:rPr>
              <a:t>www.cymruynailgylchu.org.uk/ysgolion</a:t>
            </a:r>
            <a:endParaRPr lang="en-US" sz="1600" dirty="0"/>
          </a:p>
        </p:txBody>
      </p:sp>
      <p:pic>
        <p:nvPicPr>
          <p:cNvPr id="60" name="Content Placeholder 16">
            <a:extLst>
              <a:ext uri="{FF2B5EF4-FFF2-40B4-BE49-F238E27FC236}">
                <a16:creationId xmlns:a16="http://schemas.microsoft.com/office/drawing/2014/main" id="{AB78AF9F-5D5E-4112-9502-030D77A3408F}"/>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3071305" y="3618882"/>
            <a:ext cx="866358" cy="1656719"/>
          </a:xfrm>
          <a:prstGeom prst="rect">
            <a:avLst/>
          </a:prstGeom>
        </p:spPr>
      </p:pic>
      <p:pic>
        <p:nvPicPr>
          <p:cNvPr id="61" name="Graphic 60">
            <a:extLst>
              <a:ext uri="{FF2B5EF4-FFF2-40B4-BE49-F238E27FC236}">
                <a16:creationId xmlns:a16="http://schemas.microsoft.com/office/drawing/2014/main" id="{9935A609-5B87-772D-FE7A-0CB597A3F737}"/>
              </a:ext>
            </a:extLst>
          </p:cNvPr>
          <p:cNvPicPr>
            <a:picLocks noChangeAspect="1"/>
          </p:cNvPicPr>
          <p:nvPr/>
        </p:nvPicPr>
        <p:blipFill>
          <a:blip r:embed="rId14">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6542869" y="3618883"/>
            <a:ext cx="1185542" cy="1656718"/>
          </a:xfrm>
          <a:prstGeom prst="rect">
            <a:avLst/>
          </a:prstGeom>
        </p:spPr>
      </p:pic>
      <p:sp>
        <p:nvSpPr>
          <p:cNvPr id="62" name="Content Placeholder 18">
            <a:extLst>
              <a:ext uri="{FF2B5EF4-FFF2-40B4-BE49-F238E27FC236}">
                <a16:creationId xmlns:a16="http://schemas.microsoft.com/office/drawing/2014/main" id="{6FA556B1-776F-C737-6D47-E3E8F998D153}"/>
              </a:ext>
            </a:extLst>
          </p:cNvPr>
          <p:cNvSpPr>
            <a:spLocks noGrp="1"/>
          </p:cNvSpPr>
          <p:nvPr>
            <p:ph idx="1"/>
          </p:nvPr>
        </p:nvSpPr>
        <p:spPr>
          <a:xfrm>
            <a:off x="574675" y="2138619"/>
            <a:ext cx="3495675" cy="2622333"/>
          </a:xfrm>
        </p:spPr>
        <p:txBody>
          <a:bodyPr/>
          <a:lstStyle/>
          <a:p>
            <a:r>
              <a:rPr lang="cy-GB" sz="1800" b="1" i="0" strike="noStrike" cap="none" spc="-10" baseline="0" dirty="0">
                <a:solidFill>
                  <a:srgbClr val="0D0802"/>
                </a:solidFill>
                <a:effectLst/>
                <a:latin typeface="Arial"/>
                <a:ea typeface="Arial"/>
                <a:cs typeface="Arial"/>
              </a:rPr>
              <a:t>Cyflwyniad i’r dosbarth</a:t>
            </a:r>
          </a:p>
          <a:p>
            <a:pPr>
              <a:spcAft>
                <a:spcPts val="600"/>
              </a:spcAft>
            </a:pPr>
            <a:r>
              <a:rPr lang="cy-GB" sz="1200" b="0" i="0" strike="noStrike" cap="none" spc="-10" baseline="0" dirty="0">
                <a:solidFill>
                  <a:srgbClr val="0D0802"/>
                </a:solidFill>
                <a:effectLst/>
                <a:latin typeface="Arial"/>
                <a:ea typeface="Arial"/>
                <a:cs typeface="Arial"/>
              </a:rPr>
              <a:t>Cynhaliwch sesiwn yn rhoi gwybod i ddisgyblion am wastraff bwyd a sut gallan nhw, fel dinasyddion gweithgar, ein helpu ni oll gael </a:t>
            </a:r>
            <a:br>
              <a:rPr lang="cy-GB" sz="1200" b="0" i="0" strike="noStrike" cap="none" spc="-10" baseline="0" dirty="0">
                <a:solidFill>
                  <a:srgbClr val="0D0802"/>
                </a:solidFill>
                <a:effectLst/>
                <a:latin typeface="Arial"/>
                <a:ea typeface="Arial"/>
                <a:cs typeface="Arial"/>
              </a:rPr>
            </a:br>
            <a:r>
              <a:rPr lang="cy-GB" sz="1200" b="0" i="0" strike="noStrike" cap="none" spc="-10" baseline="0" dirty="0">
                <a:solidFill>
                  <a:srgbClr val="0D0802"/>
                </a:solidFill>
                <a:effectLst/>
                <a:latin typeface="Arial"/>
                <a:ea typeface="Arial"/>
                <a:cs typeface="Arial"/>
              </a:rPr>
              <a:t>y gwerth mwyaf o’n bwyd.  </a:t>
            </a:r>
          </a:p>
          <a:p>
            <a:pPr>
              <a:spcAft>
                <a:spcPts val="600"/>
              </a:spcAft>
            </a:pPr>
            <a:r>
              <a:rPr lang="cy-GB" sz="1200" b="1" i="0" strike="noStrike" cap="none" spc="-10" baseline="0" dirty="0">
                <a:solidFill>
                  <a:srgbClr val="0D0802"/>
                </a:solidFill>
                <a:effectLst/>
                <a:latin typeface="Arial"/>
                <a:ea typeface="Arial"/>
                <a:cs typeface="Arial"/>
              </a:rPr>
              <a:t>Amser: </a:t>
            </a:r>
            <a:r>
              <a:rPr lang="cy-GB" sz="1200" b="0" i="0" strike="noStrike" cap="none" spc="-10" baseline="0" dirty="0">
                <a:solidFill>
                  <a:srgbClr val="0D0802"/>
                </a:solidFill>
                <a:effectLst/>
                <a:latin typeface="Arial"/>
                <a:ea typeface="Arial"/>
                <a:cs typeface="Arial"/>
              </a:rPr>
              <a:t>25 munud+</a:t>
            </a:r>
          </a:p>
          <a:p>
            <a:pPr>
              <a:spcAft>
                <a:spcPts val="600"/>
              </a:spcAft>
            </a:pPr>
            <a:r>
              <a:rPr lang="cy-GB" sz="1200" b="1" i="0" strike="noStrike" cap="none" spc="-10" baseline="0" dirty="0">
                <a:solidFill>
                  <a:srgbClr val="0D0802"/>
                </a:solidFill>
                <a:effectLst/>
                <a:latin typeface="Arial"/>
                <a:ea typeface="Arial"/>
                <a:cs typeface="Arial"/>
              </a:rPr>
              <a:t>Addas ar gyfer: </a:t>
            </a:r>
            <a:r>
              <a:rPr lang="cy-GB" sz="1200" b="0" i="0" strike="noStrike" cap="none" spc="-10" baseline="0" dirty="0">
                <a:solidFill>
                  <a:srgbClr val="0D0802"/>
                </a:solidFill>
                <a:effectLst/>
                <a:latin typeface="Arial"/>
                <a:ea typeface="Arial"/>
                <a:cs typeface="Arial"/>
              </a:rPr>
              <a:t>Gwasanaeth neu wers</a:t>
            </a:r>
          </a:p>
          <a:p>
            <a:pPr>
              <a:spcAft>
                <a:spcPts val="600"/>
              </a:spcAft>
            </a:pPr>
            <a:r>
              <a:rPr lang="cy-GB" sz="1200" b="1" i="0" strike="noStrike" cap="none" spc="-10" baseline="0" dirty="0">
                <a:solidFill>
                  <a:srgbClr val="0D0802"/>
                </a:solidFill>
                <a:effectLst/>
                <a:latin typeface="Arial"/>
                <a:ea typeface="Arial"/>
                <a:cs typeface="Arial"/>
              </a:rPr>
              <a:t>Adnoddau:​ </a:t>
            </a:r>
            <a:r>
              <a:rPr lang="cy-GB" sz="1200" b="0" i="0" strike="noStrike" cap="none" spc="-10" baseline="0" dirty="0">
                <a:solidFill>
                  <a:srgbClr val="0D0802"/>
                </a:solidFill>
                <a:effectLst/>
                <a:latin typeface="Arial"/>
                <a:ea typeface="Arial"/>
                <a:cs typeface="Arial"/>
              </a:rPr>
              <a:t>Y dec sleidiau hwn</a:t>
            </a:r>
          </a:p>
          <a:p>
            <a:endParaRPr lang="en-US" dirty="0"/>
          </a:p>
        </p:txBody>
      </p:sp>
      <p:sp>
        <p:nvSpPr>
          <p:cNvPr id="63" name="Content Placeholder 29">
            <a:extLst>
              <a:ext uri="{FF2B5EF4-FFF2-40B4-BE49-F238E27FC236}">
                <a16:creationId xmlns:a16="http://schemas.microsoft.com/office/drawing/2014/main" id="{EEF2E1E4-754A-F80B-A751-F8A21821D387}"/>
              </a:ext>
            </a:extLst>
          </p:cNvPr>
          <p:cNvSpPr txBox="1">
            <a:spLocks/>
          </p:cNvSpPr>
          <p:nvPr/>
        </p:nvSpPr>
        <p:spPr>
          <a:xfrm>
            <a:off x="4298173" y="2138617"/>
            <a:ext cx="3632183" cy="2515783"/>
          </a:xfrm>
          <a:prstGeom prst="rect">
            <a:avLst/>
          </a:prstGeom>
        </p:spPr>
        <p:txBody>
          <a:bodyPr vert="horz" lIns="180000" tIns="144000" rIns="144000" bIns="144000" rtlCol="0" anchor="t" anchorCtr="0">
            <a:noAutofit/>
          </a:bodyPr>
          <a:lstStyle>
            <a:lvl1pPr marL="0" indent="0" algn="l" defTabSz="914400" rtl="0" eaLnBrk="1" latinLnBrk="0" hangingPunct="1">
              <a:lnSpc>
                <a:spcPct val="110000"/>
              </a:lnSpc>
              <a:spcBef>
                <a:spcPct val="0"/>
              </a:spcBef>
              <a:spcAft>
                <a:spcPts val="9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6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6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6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sz="2000" b="1" dirty="0">
                <a:solidFill>
                  <a:srgbClr val="0D0802"/>
                </a:solidFill>
                <a:latin typeface="Arial"/>
                <a:ea typeface="Arial"/>
                <a:cs typeface="Arial"/>
              </a:rPr>
              <a:t>Cystadleuaeth gwaith cartref </a:t>
            </a:r>
          </a:p>
          <a:p>
            <a:pPr>
              <a:spcAft>
                <a:spcPts val="600"/>
              </a:spcAft>
            </a:pPr>
            <a:r>
              <a:rPr lang="cy-GB" sz="1200" dirty="0">
                <a:solidFill>
                  <a:srgbClr val="0D0802"/>
                </a:solidFill>
                <a:latin typeface="Arial"/>
                <a:ea typeface="Arial"/>
                <a:cs typeface="Arial"/>
              </a:rPr>
              <a:t>Creu poster rysáit i helpu pobl fanteisio i’r eithaf ar eu bwyd, gan ddefnyddio’r bwyd sy’n fwytadwy ac ailgylchu’r bwyd anfwytadwy. Mae gwobrau </a:t>
            </a:r>
            <a:br>
              <a:rPr lang="cy-GB" sz="1200" dirty="0">
                <a:solidFill>
                  <a:srgbClr val="0D0802"/>
                </a:solidFill>
                <a:latin typeface="Arial"/>
                <a:ea typeface="Arial"/>
                <a:cs typeface="Arial"/>
              </a:rPr>
            </a:br>
            <a:r>
              <a:rPr lang="cy-GB" sz="1200" dirty="0">
                <a:solidFill>
                  <a:srgbClr val="0D0802"/>
                </a:solidFill>
                <a:latin typeface="Arial"/>
                <a:ea typeface="Arial"/>
                <a:cs typeface="Arial"/>
              </a:rPr>
              <a:t>i’r rysetiau sy’n ysbrydoli fwyaf!  </a:t>
            </a:r>
          </a:p>
          <a:p>
            <a:pPr>
              <a:spcAft>
                <a:spcPts val="600"/>
              </a:spcAft>
            </a:pPr>
            <a:r>
              <a:rPr lang="cy-GB" sz="1200" b="1" dirty="0">
                <a:solidFill>
                  <a:srgbClr val="0D0802"/>
                </a:solidFill>
                <a:latin typeface="Arial"/>
                <a:ea typeface="Arial"/>
                <a:cs typeface="Arial"/>
              </a:rPr>
              <a:t>Amser: </a:t>
            </a:r>
            <a:r>
              <a:rPr lang="cy-GB" sz="1200" dirty="0">
                <a:solidFill>
                  <a:srgbClr val="0D0802"/>
                </a:solidFill>
                <a:latin typeface="Arial"/>
                <a:ea typeface="Arial"/>
                <a:cs typeface="Arial"/>
              </a:rPr>
              <a:t>30 munud+ </a:t>
            </a:r>
          </a:p>
          <a:p>
            <a:pPr>
              <a:spcAft>
                <a:spcPts val="600"/>
              </a:spcAft>
            </a:pPr>
            <a:r>
              <a:rPr lang="cy-GB" sz="1200" b="1" dirty="0">
                <a:solidFill>
                  <a:srgbClr val="0D0802"/>
                </a:solidFill>
                <a:latin typeface="Arial"/>
                <a:ea typeface="Arial"/>
                <a:cs typeface="Arial"/>
              </a:rPr>
              <a:t>Addas ar gyfer: </a:t>
            </a:r>
            <a:r>
              <a:rPr lang="cy-GB" sz="1200" dirty="0">
                <a:solidFill>
                  <a:srgbClr val="0D0802"/>
                </a:solidFill>
                <a:latin typeface="Arial"/>
                <a:ea typeface="Arial"/>
                <a:cs typeface="Arial"/>
              </a:rPr>
              <a:t>Gwaith cartref (gyda sesiwn ddilynol fer yn yr ystafell ddosbarth, neu gellir </a:t>
            </a:r>
            <a:br>
              <a:rPr lang="cy-GB" sz="1200" dirty="0">
                <a:solidFill>
                  <a:srgbClr val="0D0802"/>
                </a:solidFill>
                <a:latin typeface="Arial"/>
                <a:ea typeface="Arial"/>
                <a:cs typeface="Arial"/>
              </a:rPr>
            </a:br>
            <a:r>
              <a:rPr lang="cy-GB" sz="1200" dirty="0">
                <a:solidFill>
                  <a:srgbClr val="0D0802"/>
                </a:solidFill>
                <a:latin typeface="Arial"/>
                <a:ea typeface="Arial"/>
                <a:cs typeface="Arial"/>
              </a:rPr>
              <a:t>ei gwblhau yn y dosbarth)</a:t>
            </a:r>
          </a:p>
          <a:p>
            <a:pPr>
              <a:spcAft>
                <a:spcPts val="600"/>
              </a:spcAft>
            </a:pPr>
            <a:r>
              <a:rPr lang="cy-GB" sz="1200" b="1" dirty="0">
                <a:solidFill>
                  <a:srgbClr val="0D0802"/>
                </a:solidFill>
                <a:latin typeface="Arial"/>
                <a:ea typeface="Arial"/>
                <a:cs typeface="Arial"/>
              </a:rPr>
              <a:t>Adnoddau:​ </a:t>
            </a:r>
            <a:r>
              <a:rPr lang="cy-GB" sz="1200" dirty="0">
                <a:solidFill>
                  <a:srgbClr val="0D0802"/>
                </a:solidFill>
                <a:latin typeface="Arial"/>
                <a:ea typeface="Arial"/>
                <a:cs typeface="Arial"/>
              </a:rPr>
              <a:t>Taflen weithgaredd Ymgyrch Gwastraff Bwyd Gwych: </a:t>
            </a:r>
            <a:r>
              <a:rPr lang="cy-GB" sz="1200" i="1" dirty="0">
                <a:solidFill>
                  <a:srgbClr val="0D0802"/>
                </a:solidFill>
                <a:latin typeface="Arial"/>
                <a:ea typeface="Arial"/>
                <a:cs typeface="Arial"/>
              </a:rPr>
              <a:t>Rysetiau i achub y dydd!</a:t>
            </a:r>
          </a:p>
        </p:txBody>
      </p:sp>
      <p:pic>
        <p:nvPicPr>
          <p:cNvPr id="64" name="Graphic 63">
            <a:extLst>
              <a:ext uri="{FF2B5EF4-FFF2-40B4-BE49-F238E27FC236}">
                <a16:creationId xmlns:a16="http://schemas.microsoft.com/office/drawing/2014/main" id="{3B5E7D25-74AB-BF7B-4004-77D08E62D56B}"/>
              </a:ext>
            </a:extLst>
          </p:cNvPr>
          <p:cNvPicPr>
            <a:picLocks noChangeAspect="1"/>
          </p:cNvPicPr>
          <p:nvPr/>
        </p:nvPicPr>
        <p:blipFill>
          <a:blip r:embed="rId16">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10204378" y="3618883"/>
            <a:ext cx="1255765" cy="1689856"/>
          </a:xfrm>
          <a:prstGeom prst="rect">
            <a:avLst/>
          </a:prstGeom>
        </p:spPr>
      </p:pic>
      <p:sp>
        <p:nvSpPr>
          <p:cNvPr id="65" name="Content Placeholder 12">
            <a:extLst>
              <a:ext uri="{FF2B5EF4-FFF2-40B4-BE49-F238E27FC236}">
                <a16:creationId xmlns:a16="http://schemas.microsoft.com/office/drawing/2014/main" id="{1ECF60C3-50FC-163F-ADDC-DFBF65415956}"/>
              </a:ext>
            </a:extLst>
          </p:cNvPr>
          <p:cNvSpPr txBox="1">
            <a:spLocks/>
          </p:cNvSpPr>
          <p:nvPr/>
        </p:nvSpPr>
        <p:spPr>
          <a:xfrm>
            <a:off x="8066083" y="2138619"/>
            <a:ext cx="3578224" cy="3144032"/>
          </a:xfrm>
          <a:prstGeom prst="rect">
            <a:avLst/>
          </a:prstGeom>
        </p:spPr>
        <p:txBody>
          <a:bodyPr vert="horz" lIns="180000" tIns="144000" rIns="144000" bIns="144000" rtlCol="0" anchor="t" anchorCtr="0">
            <a:noAutofit/>
          </a:bodyPr>
          <a:lstStyle>
            <a:lvl1pPr marL="0" indent="0" algn="l" defTabSz="914400" rtl="0" eaLnBrk="1" latinLnBrk="0" hangingPunct="1">
              <a:lnSpc>
                <a:spcPct val="110000"/>
              </a:lnSpc>
              <a:spcBef>
                <a:spcPct val="0"/>
              </a:spcBef>
              <a:spcAft>
                <a:spcPts val="9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6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6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6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b="1" spc="-20" dirty="0">
                <a:latin typeface="Arial"/>
                <a:ea typeface="Arial"/>
                <a:cs typeface="Arial"/>
              </a:rPr>
              <a:t>Sesiwn ddilynol yn yr ystafell ddosbarth </a:t>
            </a:r>
          </a:p>
          <a:p>
            <a:pPr>
              <a:spcAft>
                <a:spcPts val="600"/>
              </a:spcAft>
            </a:pPr>
            <a:r>
              <a:rPr lang="cy-GB" sz="1200" dirty="0">
                <a:latin typeface="Arial"/>
                <a:ea typeface="Arial"/>
                <a:cs typeface="Arial"/>
              </a:rPr>
              <a:t>Helpwch eich disgyblion fynd â’u dysgu ymhellach! Ewch i </a:t>
            </a:r>
            <a:r>
              <a:rPr lang="cy-GB" sz="1200" b="1" dirty="0">
                <a:latin typeface="Arial"/>
                <a:ea typeface="Arial"/>
                <a:cs typeface="Arial"/>
                <a:hlinkClick r:id="rId11">
                  <a:extLst>
                    <a:ext uri="{A12FA001-AC4F-418D-AE19-62706E023703}">
                      <ahyp:hlinkClr xmlns:ahyp="http://schemas.microsoft.com/office/drawing/2018/hyperlinkcolor" val="tx"/>
                    </a:ext>
                  </a:extLst>
                </a:hlinkClick>
              </a:rPr>
              <a:t>www.cymruynailgylchu.org.uk/ysgolion</a:t>
            </a:r>
            <a:r>
              <a:rPr lang="cy-GB" sz="1200" dirty="0">
                <a:latin typeface="Arial"/>
                <a:ea typeface="Arial"/>
                <a:cs typeface="Arial"/>
              </a:rPr>
              <a:t> :</a:t>
            </a:r>
          </a:p>
          <a:p>
            <a:pPr lvl="3"/>
            <a:r>
              <a:rPr lang="cy-GB" dirty="0">
                <a:latin typeface="Arial"/>
                <a:ea typeface="Arial"/>
              </a:rPr>
              <a:t>I lawrlwytho ein taflen ddigidol ar gyfer eich cylchlythyr ysgol</a:t>
            </a:r>
          </a:p>
          <a:p>
            <a:pPr lvl="3"/>
            <a:r>
              <a:rPr lang="cy-GB" dirty="0">
                <a:latin typeface="Arial"/>
                <a:ea typeface="Arial"/>
                <a:cs typeface="Arial"/>
              </a:rPr>
              <a:t>Dod â’ch rysetiau i’r dosbarth er mwyn ichi gael rhannu eich syniadau ac ysbrydoli eich gilydd!​</a:t>
            </a:r>
          </a:p>
          <a:p>
            <a:pPr lvl="3"/>
            <a:r>
              <a:rPr lang="cy-GB" dirty="0">
                <a:latin typeface="Arial"/>
                <a:ea typeface="Arial"/>
                <a:cs typeface="Arial"/>
              </a:rPr>
              <a:t>Gallwch hefyd fynd â’r dysgu gam ymhellach gyda’r adnoddau ychwanegol sy’n cyd-fynd </a:t>
            </a:r>
            <a:br>
              <a:rPr lang="cy-GB" dirty="0">
                <a:latin typeface="Arial"/>
                <a:ea typeface="Arial"/>
                <a:cs typeface="Arial"/>
              </a:rPr>
            </a:br>
            <a:r>
              <a:rPr lang="cy-GB" dirty="0">
                <a:latin typeface="Arial"/>
                <a:ea typeface="Arial"/>
                <a:cs typeface="Arial"/>
              </a:rPr>
              <a:t>â’r cwricwlwm</a:t>
            </a:r>
          </a:p>
        </p:txBody>
      </p:sp>
    </p:spTree>
    <p:extLst>
      <p:ext uri="{BB962C8B-B14F-4D97-AF65-F5344CB8AC3E}">
        <p14:creationId xmlns:p14="http://schemas.microsoft.com/office/powerpoint/2010/main" val="42168270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211E9563-FF99-5AC5-B413-DEE991CF7C2D}"/>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84364" y="213769"/>
            <a:ext cx="1556341" cy="275523"/>
          </a:xfrm>
          <a:prstGeom prst="rect">
            <a:avLst/>
          </a:prstGeom>
        </p:spPr>
      </p:pic>
      <p:sp>
        <p:nvSpPr>
          <p:cNvPr id="37" name="Content Placeholder 36">
            <a:extLst>
              <a:ext uri="{FF2B5EF4-FFF2-40B4-BE49-F238E27FC236}">
                <a16:creationId xmlns:a16="http://schemas.microsoft.com/office/drawing/2014/main" id="{27F228FB-7041-9FAF-5824-BB2D22887550}"/>
              </a:ext>
            </a:extLst>
          </p:cNvPr>
          <p:cNvSpPr>
            <a:spLocks noGrp="1"/>
          </p:cNvSpPr>
          <p:nvPr>
            <p:ph idx="18"/>
          </p:nvPr>
        </p:nvSpPr>
        <p:spPr/>
        <p:txBody>
          <a:bodyPr/>
          <a:lstStyle/>
          <a:p>
            <a:r>
              <a:rPr lang="en-US"/>
              <a:t>Nodiadau athrawon</a:t>
            </a:r>
          </a:p>
          <a:p>
            <a:endParaRPr lang="en-US"/>
          </a:p>
          <a:p>
            <a:endParaRPr lang="en-US" dirty="0"/>
          </a:p>
        </p:txBody>
      </p:sp>
      <p:sp>
        <p:nvSpPr>
          <p:cNvPr id="11" name="Title 10">
            <a:extLst>
              <a:ext uri="{FF2B5EF4-FFF2-40B4-BE49-F238E27FC236}">
                <a16:creationId xmlns:a16="http://schemas.microsoft.com/office/drawing/2014/main" id="{681CDC76-CF5B-0A7C-A8A5-899BBE2ECD96}"/>
              </a:ext>
            </a:extLst>
          </p:cNvPr>
          <p:cNvSpPr>
            <a:spLocks noGrp="1"/>
          </p:cNvSpPr>
          <p:nvPr>
            <p:ph type="title"/>
          </p:nvPr>
        </p:nvSpPr>
        <p:spPr>
          <a:xfrm>
            <a:off x="574675" y="535214"/>
            <a:ext cx="5837500" cy="755725"/>
          </a:xfrm>
        </p:spPr>
        <p:txBody>
          <a:bodyPr/>
          <a:lstStyle/>
          <a:p>
            <a:r>
              <a:rPr lang="en-US"/>
              <a:t>Cysylltiadau cwricwlwm </a:t>
            </a:r>
            <a:r>
              <a:rPr lang="en-US" b="0"/>
              <a:t>Cymru</a:t>
            </a:r>
            <a:endParaRPr lang="en-US" b="0" dirty="0"/>
          </a:p>
        </p:txBody>
      </p:sp>
      <p:pic>
        <p:nvPicPr>
          <p:cNvPr id="43" name="Graphic 42">
            <a:extLst>
              <a:ext uri="{FF2B5EF4-FFF2-40B4-BE49-F238E27FC236}">
                <a16:creationId xmlns:a16="http://schemas.microsoft.com/office/drawing/2014/main" id="{DAB8707C-F619-0F0F-EC60-242116FA819F}"/>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rot="16200000">
            <a:off x="7991875" y="2248136"/>
            <a:ext cx="2537624" cy="4725987"/>
          </a:xfrm>
          <a:prstGeom prst="rect">
            <a:avLst/>
          </a:prstGeom>
        </p:spPr>
      </p:pic>
      <p:pic>
        <p:nvPicPr>
          <p:cNvPr id="44" name="Graphic 43">
            <a:extLst>
              <a:ext uri="{FF2B5EF4-FFF2-40B4-BE49-F238E27FC236}">
                <a16:creationId xmlns:a16="http://schemas.microsoft.com/office/drawing/2014/main" id="{EEEBFC97-6357-1C8F-B347-637CF12575CE}"/>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rot="5400000">
            <a:off x="2856799" y="2561311"/>
            <a:ext cx="1472995" cy="6049958"/>
          </a:xfrm>
          <a:prstGeom prst="rect">
            <a:avLst/>
          </a:prstGeom>
        </p:spPr>
      </p:pic>
      <p:pic>
        <p:nvPicPr>
          <p:cNvPr id="45" name="Graphic 44">
            <a:extLst>
              <a:ext uri="{FF2B5EF4-FFF2-40B4-BE49-F238E27FC236}">
                <a16:creationId xmlns:a16="http://schemas.microsoft.com/office/drawing/2014/main" id="{7F8FA714-98ED-5C41-37F5-CF598D9D071F}"/>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897687" y="1198827"/>
            <a:ext cx="4725987" cy="1914763"/>
          </a:xfrm>
          <a:prstGeom prst="rect">
            <a:avLst/>
          </a:prstGeom>
        </p:spPr>
      </p:pic>
      <p:pic>
        <p:nvPicPr>
          <p:cNvPr id="46" name="Graphic 45">
            <a:extLst>
              <a:ext uri="{FF2B5EF4-FFF2-40B4-BE49-F238E27FC236}">
                <a16:creationId xmlns:a16="http://schemas.microsoft.com/office/drawing/2014/main" id="{0A25E48E-21BE-4BED-6E3D-B1496BB41AF8}"/>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rot="10800000">
            <a:off x="568321" y="1204252"/>
            <a:ext cx="6049960" cy="3437193"/>
          </a:xfrm>
          <a:prstGeom prst="rect">
            <a:avLst/>
          </a:prstGeom>
        </p:spPr>
      </p:pic>
      <p:sp>
        <p:nvSpPr>
          <p:cNvPr id="47" name="Content Placeholder 11">
            <a:extLst>
              <a:ext uri="{FF2B5EF4-FFF2-40B4-BE49-F238E27FC236}">
                <a16:creationId xmlns:a16="http://schemas.microsoft.com/office/drawing/2014/main" id="{0EF89B68-84BE-AB96-7812-0BBFCC8D1D7A}"/>
              </a:ext>
            </a:extLst>
          </p:cNvPr>
          <p:cNvSpPr>
            <a:spLocks noGrp="1"/>
          </p:cNvSpPr>
          <p:nvPr>
            <p:ph idx="14"/>
          </p:nvPr>
        </p:nvSpPr>
        <p:spPr>
          <a:xfrm>
            <a:off x="574675" y="1161367"/>
            <a:ext cx="6043607" cy="3401514"/>
          </a:xfrm>
        </p:spPr>
        <p:txBody>
          <a:bodyPr/>
          <a:lstStyle/>
          <a:p>
            <a:pPr>
              <a:spcAft>
                <a:spcPct val="0"/>
              </a:spcAft>
            </a:pPr>
            <a:r>
              <a:rPr lang="cy-GB" sz="1800" b="1" i="0" strike="noStrike" cap="none" spc="-10" baseline="0" dirty="0">
                <a:solidFill>
                  <a:srgbClr val="0D0802"/>
                </a:solidFill>
                <a:effectLst/>
                <a:latin typeface="Arial"/>
                <a:ea typeface="Arial"/>
                <a:cs typeface="Arial"/>
              </a:rPr>
              <a:t>Dyniaethau</a:t>
            </a:r>
          </a:p>
          <a:p>
            <a:pPr lvl="2">
              <a:spcAft>
                <a:spcPct val="0"/>
              </a:spcAft>
            </a:pPr>
            <a:r>
              <a:rPr lang="cy-GB" sz="1200" b="1" i="0" strike="noStrike" cap="none" spc="-10" baseline="0" dirty="0">
                <a:solidFill>
                  <a:srgbClr val="0D0802"/>
                </a:solidFill>
                <a:effectLst/>
                <a:latin typeface="Arial"/>
                <a:ea typeface="Arial"/>
                <a:cs typeface="Arial"/>
              </a:rPr>
              <a:t>Mae ymholi, archwilio ac ymchwilio yn ysbrydoli chwilfrydedd am y byd, </a:t>
            </a:r>
            <a:br>
              <a:rPr lang="cy-GB" sz="1200" b="1" i="0" strike="noStrike" cap="none" spc="-10" baseline="0" dirty="0">
                <a:solidFill>
                  <a:srgbClr val="0D0802"/>
                </a:solidFill>
                <a:effectLst/>
                <a:latin typeface="Arial"/>
                <a:ea typeface="Arial"/>
                <a:cs typeface="Arial"/>
              </a:rPr>
            </a:br>
            <a:r>
              <a:rPr lang="cy-GB" sz="1200" b="1" i="0" strike="noStrike" cap="none" spc="-10" baseline="0" dirty="0">
                <a:solidFill>
                  <a:srgbClr val="0D0802"/>
                </a:solidFill>
                <a:effectLst/>
                <a:latin typeface="Arial"/>
                <a:ea typeface="Arial"/>
                <a:cs typeface="Arial"/>
              </a:rPr>
              <a:t>ei orffennol, ei bresennol a’i ddyfodol.</a:t>
            </a:r>
          </a:p>
          <a:p>
            <a:pPr lvl="3">
              <a:spcAft>
                <a:spcPts val="900"/>
              </a:spcAft>
            </a:pPr>
            <a:r>
              <a:rPr lang="cy-GB" sz="1200" b="0" i="1" strike="noStrike" cap="none" spc="-10" baseline="0" dirty="0">
                <a:solidFill>
                  <a:srgbClr val="0D0802"/>
                </a:solidFill>
                <a:effectLst/>
                <a:latin typeface="Arial"/>
                <a:ea typeface="Arial"/>
                <a:cs typeface="Arial"/>
              </a:rPr>
              <a:t>Rwyf wedi ymwneud yn weithredol gydag ystod o symbyliadau, ac wedi cael cyfle </a:t>
            </a:r>
            <a:br>
              <a:rPr lang="cy-GB" sz="1200" b="0" i="1" strike="noStrike" cap="none" spc="-10" baseline="0" dirty="0">
                <a:solidFill>
                  <a:srgbClr val="0D0802"/>
                </a:solidFill>
                <a:effectLst/>
                <a:latin typeface="Arial"/>
                <a:ea typeface="Arial"/>
                <a:cs typeface="Arial"/>
              </a:rPr>
            </a:br>
            <a:r>
              <a:rPr lang="cy-GB" sz="1200" b="0" i="1" strike="noStrike" cap="none" spc="-10" baseline="0" dirty="0">
                <a:solidFill>
                  <a:srgbClr val="0D0802"/>
                </a:solidFill>
                <a:effectLst/>
                <a:latin typeface="Arial"/>
                <a:ea typeface="Arial"/>
                <a:cs typeface="Arial"/>
              </a:rPr>
              <a:t>i gymryd rhan mewn ymchwiliadau, ar y cyd ac yn annibynnol. </a:t>
            </a:r>
          </a:p>
          <a:p>
            <a:pPr lvl="2">
              <a:spcAft>
                <a:spcPct val="0"/>
              </a:spcAft>
            </a:pPr>
            <a:r>
              <a:rPr lang="cy-GB" sz="1200" b="1" i="0" strike="noStrike" cap="none" spc="-10" baseline="0" dirty="0">
                <a:solidFill>
                  <a:srgbClr val="0D0802"/>
                </a:solidFill>
                <a:effectLst/>
                <a:latin typeface="Arial"/>
                <a:ea typeface="Arial"/>
                <a:cs typeface="Arial"/>
              </a:rPr>
              <a:t>Mae ein byd naturiol yn amrywiol a deinamig, wedi’i ddylanwadu arno gan brosesau a gweithredoedd dynol.</a:t>
            </a:r>
          </a:p>
          <a:p>
            <a:pPr lvl="3">
              <a:spcAft>
                <a:spcPts val="900"/>
              </a:spcAft>
            </a:pPr>
            <a:r>
              <a:rPr lang="cy-GB" sz="1200" b="0" i="1" strike="noStrike" cap="none" spc="-10" baseline="0" dirty="0">
                <a:solidFill>
                  <a:srgbClr val="0D0802"/>
                </a:solidFill>
                <a:effectLst/>
                <a:latin typeface="Arial"/>
                <a:ea typeface="Arial"/>
                <a:cs typeface="Arial"/>
              </a:rPr>
              <a:t>Rwy’n gallu disgrifio ac esbonio’n syml beth yw effaith gweithredoedd dynol </a:t>
            </a:r>
            <a:br>
              <a:rPr lang="cy-GB" sz="1200" b="0" i="1" strike="noStrike" cap="none" spc="-10" baseline="0" dirty="0">
                <a:solidFill>
                  <a:srgbClr val="0D0802"/>
                </a:solidFill>
                <a:effectLst/>
                <a:latin typeface="Arial"/>
                <a:ea typeface="Arial"/>
                <a:cs typeface="Arial"/>
              </a:rPr>
            </a:br>
            <a:r>
              <a:rPr lang="cy-GB" sz="1200" b="0" i="1" strike="noStrike" cap="none" spc="-10" baseline="0" dirty="0">
                <a:solidFill>
                  <a:srgbClr val="0D0802"/>
                </a:solidFill>
                <a:effectLst/>
                <a:latin typeface="Arial"/>
                <a:ea typeface="Arial"/>
                <a:cs typeface="Arial"/>
              </a:rPr>
              <a:t>ar y byd naturiol yn y gorffennol a’r presennol.</a:t>
            </a:r>
          </a:p>
          <a:p>
            <a:pPr lvl="2">
              <a:spcAft>
                <a:spcPct val="0"/>
              </a:spcAft>
            </a:pPr>
            <a:r>
              <a:rPr lang="cy-GB" sz="1200" b="0" i="0" strike="noStrike" cap="none" spc="-10" baseline="0" dirty="0">
                <a:solidFill>
                  <a:srgbClr val="0D0802"/>
                </a:solidFill>
                <a:effectLst/>
                <a:latin typeface="Arial"/>
                <a:ea typeface="Arial"/>
                <a:cs typeface="Arial"/>
              </a:rPr>
              <a:t>Mae dinasyddion gwybodus, hunanymwybodol yn mynd i’r afael â’r heriau a’r cyfleoedd sy’n wynebu dynoliaeth ac yn gallu cymryd camau ystyrlon ac egwyddorol.</a:t>
            </a:r>
          </a:p>
          <a:p>
            <a:pPr lvl="3">
              <a:spcAft>
                <a:spcPts val="900"/>
              </a:spcAft>
            </a:pPr>
            <a:r>
              <a:rPr lang="cy-GB" sz="1200" b="0" i="1" strike="noStrike" cap="none" spc="-30" baseline="0" dirty="0">
                <a:solidFill>
                  <a:srgbClr val="0D0802"/>
                </a:solidFill>
                <a:effectLst/>
                <a:latin typeface="Arial"/>
                <a:ea typeface="Arial"/>
                <a:cs typeface="Arial"/>
              </a:rPr>
              <a:t>Rwy’n gallu deall canlyniadau fy ngweithredoedd a gweithredoedd pobl eraill, a’r modd y mae’r rhain yn effeithio ar faterion lleol, cenedlaethol a byd-eang.</a:t>
            </a:r>
          </a:p>
        </p:txBody>
      </p:sp>
      <p:sp>
        <p:nvSpPr>
          <p:cNvPr id="48" name="Content Placeholder 11">
            <a:extLst>
              <a:ext uri="{FF2B5EF4-FFF2-40B4-BE49-F238E27FC236}">
                <a16:creationId xmlns:a16="http://schemas.microsoft.com/office/drawing/2014/main" id="{9E56DEAF-1109-F1A5-CD9D-C29D3F9CDF3C}"/>
              </a:ext>
            </a:extLst>
          </p:cNvPr>
          <p:cNvSpPr txBox="1"/>
          <p:nvPr/>
        </p:nvSpPr>
        <p:spPr>
          <a:xfrm>
            <a:off x="574675" y="4801242"/>
            <a:ext cx="6043607" cy="1484947"/>
          </a:xfrm>
          <a:prstGeom prst="rect">
            <a:avLst/>
          </a:prstGeom>
        </p:spPr>
        <p:txBody>
          <a:bodyPr vert="horz" lIns="180000" tIns="180000" rIns="180000" bIns="180000" rtlCol="0" anchor="t" anchorCtr="0">
            <a:noAutofit/>
          </a:bodyPr>
          <a:lstStyle>
            <a:lvl1pPr marL="0" indent="0" algn="l" defTabSz="914400" rtl="0" eaLnBrk="1" latinLnBrk="0" hangingPunct="1">
              <a:lnSpc>
                <a:spcPct val="110000"/>
              </a:lnSpc>
              <a:spcBef>
                <a:spcPct val="0"/>
              </a:spcBef>
              <a:spcAft>
                <a:spcPts val="12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ct val="0"/>
              </a:spcAft>
            </a:pPr>
            <a:r>
              <a:rPr lang="cy-GB" sz="1800" b="1" i="0" strike="noStrike" cap="none" spc="-10" baseline="0" dirty="0">
                <a:solidFill>
                  <a:srgbClr val="0D0802"/>
                </a:solidFill>
                <a:effectLst/>
                <a:latin typeface="Arial"/>
                <a:ea typeface="Arial"/>
                <a:cs typeface="Arial"/>
              </a:rPr>
              <a:t>Iechyd a llesiant</a:t>
            </a:r>
          </a:p>
          <a:p>
            <a:pPr lvl="2">
              <a:spcAft>
                <a:spcPct val="0"/>
              </a:spcAft>
            </a:pPr>
            <a:r>
              <a:rPr lang="cy-GB" sz="1200" b="1" i="0" strike="noStrike" cap="none" spc="-10" baseline="0" dirty="0">
                <a:solidFill>
                  <a:srgbClr val="0D0802"/>
                </a:solidFill>
                <a:effectLst/>
                <a:latin typeface="Arial"/>
                <a:ea typeface="Arial"/>
                <a:cs typeface="Arial"/>
              </a:rPr>
              <a:t>Mae buddion gydol oes yn perthyn i ddatblygu iechyd corfforol a llesiant.</a:t>
            </a:r>
          </a:p>
          <a:p>
            <a:pPr lvl="3">
              <a:spcAft>
                <a:spcPts val="900"/>
              </a:spcAft>
            </a:pPr>
            <a:r>
              <a:rPr lang="cy-GB" sz="1200" b="0" i="1" strike="noStrike" cap="none" spc="-10" baseline="0" dirty="0">
                <a:solidFill>
                  <a:srgbClr val="0D0802"/>
                </a:solidFill>
                <a:effectLst/>
                <a:latin typeface="Arial"/>
                <a:ea typeface="Arial"/>
                <a:cs typeface="Arial"/>
              </a:rPr>
              <a:t>Rwy’n gallu egluro pwysigrwydd diet cytbwys a maeth a’r effaith mae fy newisiadau </a:t>
            </a:r>
            <a:br>
              <a:rPr lang="cy-GB" sz="1200" b="0" i="1" strike="noStrike" cap="none" spc="-10" baseline="0" dirty="0">
                <a:solidFill>
                  <a:srgbClr val="0D0802"/>
                </a:solidFill>
                <a:effectLst/>
                <a:latin typeface="Arial"/>
                <a:ea typeface="Arial"/>
                <a:cs typeface="Arial"/>
              </a:rPr>
            </a:br>
            <a:r>
              <a:rPr lang="cy-GB" sz="1200" b="0" i="1" strike="noStrike" cap="none" spc="-10" baseline="0" dirty="0">
                <a:solidFill>
                  <a:srgbClr val="0D0802"/>
                </a:solidFill>
                <a:effectLst/>
                <a:latin typeface="Arial"/>
                <a:ea typeface="Arial"/>
                <a:cs typeface="Arial"/>
              </a:rPr>
              <a:t>i yn eu cael ar fy iechyd corfforol a llesiant. Rwy’n gallu cynllunio a pharatoi prydau bwyd maethlon sylfaenol.</a:t>
            </a:r>
          </a:p>
        </p:txBody>
      </p:sp>
      <p:sp>
        <p:nvSpPr>
          <p:cNvPr id="49" name="Content Placeholder 11">
            <a:extLst>
              <a:ext uri="{FF2B5EF4-FFF2-40B4-BE49-F238E27FC236}">
                <a16:creationId xmlns:a16="http://schemas.microsoft.com/office/drawing/2014/main" id="{E8475D2E-04E4-7233-5E1D-CB295EF73F59}"/>
              </a:ext>
            </a:extLst>
          </p:cNvPr>
          <p:cNvSpPr txBox="1"/>
          <p:nvPr/>
        </p:nvSpPr>
        <p:spPr>
          <a:xfrm>
            <a:off x="6897688" y="1161367"/>
            <a:ext cx="4725987" cy="1735968"/>
          </a:xfrm>
          <a:prstGeom prst="rect">
            <a:avLst/>
          </a:prstGeom>
        </p:spPr>
        <p:txBody>
          <a:bodyPr vert="horz" lIns="180000" tIns="180000" rIns="180000" bIns="180000" rtlCol="0" anchor="t" anchorCtr="0">
            <a:noAutofit/>
          </a:bodyPr>
          <a:lstStyle>
            <a:lvl1pPr marL="0" indent="0" algn="l" defTabSz="914400" rtl="0" eaLnBrk="1" latinLnBrk="0" hangingPunct="1">
              <a:lnSpc>
                <a:spcPct val="110000"/>
              </a:lnSpc>
              <a:spcBef>
                <a:spcPct val="0"/>
              </a:spcBef>
              <a:spcAft>
                <a:spcPts val="12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ct val="0"/>
              </a:spcAft>
            </a:pPr>
            <a:r>
              <a:rPr lang="cy-GB" sz="1800" b="1" i="0" strike="noStrike" cap="none" spc="-10" baseline="0" dirty="0">
                <a:solidFill>
                  <a:srgbClr val="0D0802"/>
                </a:solidFill>
                <a:effectLst/>
                <a:latin typeface="Arial"/>
                <a:ea typeface="Arial"/>
                <a:cs typeface="Arial"/>
              </a:rPr>
              <a:t>Mathemateg a Rhifedd</a:t>
            </a:r>
          </a:p>
          <a:p>
            <a:pPr lvl="2">
              <a:spcAft>
                <a:spcPct val="0"/>
              </a:spcAft>
            </a:pPr>
            <a:r>
              <a:rPr lang="cy-GB" sz="1200" b="1" i="0" strike="noStrike" cap="none" spc="-10" baseline="0" dirty="0">
                <a:solidFill>
                  <a:srgbClr val="0D0802"/>
                </a:solidFill>
                <a:effectLst/>
                <a:latin typeface="Arial"/>
                <a:ea typeface="Arial"/>
                <a:cs typeface="Arial"/>
              </a:rPr>
              <a:t>Defnyddir y system rhif i gynrychioli a chymharu perthnasoedd rhwng rhifau a meintiau.</a:t>
            </a:r>
          </a:p>
          <a:p>
            <a:pPr lvl="3">
              <a:spcAft>
                <a:spcPct val="0"/>
              </a:spcAft>
            </a:pPr>
            <a:r>
              <a:rPr lang="cy-GB" sz="1200" b="0" i="1" strike="noStrike" cap="none" spc="-10" baseline="0" dirty="0">
                <a:solidFill>
                  <a:srgbClr val="0D0802"/>
                </a:solidFill>
                <a:effectLst/>
                <a:latin typeface="Arial"/>
                <a:ea typeface="Arial"/>
                <a:cs typeface="Arial"/>
              </a:rPr>
              <a:t>Rwy’n gallu defnyddio’r pedwar gweithrediad rhifyddeg gyda chyfanrifau a degolion yn hyderus, effeithlon a chywir.</a:t>
            </a:r>
          </a:p>
          <a:p>
            <a:pPr lvl="3">
              <a:spcAft>
                <a:spcPct val="0"/>
              </a:spcAft>
            </a:pPr>
            <a:r>
              <a:rPr lang="cy-GB" sz="1200" b="0" i="1" strike="noStrike" cap="none" spc="-10" baseline="0" dirty="0">
                <a:solidFill>
                  <a:srgbClr val="0D0802"/>
                </a:solidFill>
                <a:effectLst/>
                <a:latin typeface="Arial"/>
                <a:ea typeface="Arial"/>
                <a:cs typeface="Arial"/>
              </a:rPr>
              <a:t>Rwy’n gallu cyfleu ffeithiau am luosi yn rhugl, hyd at o leiaf </a:t>
            </a:r>
            <a:br>
              <a:rPr lang="cy-GB" sz="1200" b="0" i="1" strike="noStrike" cap="none" spc="-10" baseline="0" dirty="0">
                <a:solidFill>
                  <a:srgbClr val="0D0802"/>
                </a:solidFill>
                <a:effectLst/>
                <a:latin typeface="Arial"/>
                <a:ea typeface="Arial"/>
                <a:cs typeface="Arial"/>
              </a:rPr>
            </a:br>
            <a:r>
              <a:rPr lang="cy-GB" sz="1200" b="0" i="1" strike="noStrike" cap="none" spc="-10" baseline="0" dirty="0">
                <a:solidFill>
                  <a:srgbClr val="0D0802"/>
                </a:solidFill>
                <a:effectLst/>
                <a:latin typeface="Arial"/>
                <a:ea typeface="Arial"/>
                <a:cs typeface="Arial"/>
              </a:rPr>
              <a:t>10 x 10, a defnyddio’r rhain i feddwl am ffeithiau cysylltiedig.</a:t>
            </a:r>
          </a:p>
        </p:txBody>
      </p:sp>
      <p:sp>
        <p:nvSpPr>
          <p:cNvPr id="50" name="Content Placeholder 11">
            <a:extLst>
              <a:ext uri="{FF2B5EF4-FFF2-40B4-BE49-F238E27FC236}">
                <a16:creationId xmlns:a16="http://schemas.microsoft.com/office/drawing/2014/main" id="{28EA979E-E99D-F2CA-94FF-76800D946009}"/>
              </a:ext>
            </a:extLst>
          </p:cNvPr>
          <p:cNvSpPr txBox="1"/>
          <p:nvPr/>
        </p:nvSpPr>
        <p:spPr>
          <a:xfrm>
            <a:off x="6897688" y="3305344"/>
            <a:ext cx="4725987" cy="1145775"/>
          </a:xfrm>
          <a:prstGeom prst="rect">
            <a:avLst/>
          </a:prstGeom>
        </p:spPr>
        <p:txBody>
          <a:bodyPr vert="horz" lIns="180000" tIns="180000" rIns="180000" bIns="180000" rtlCol="0" anchor="t" anchorCtr="0">
            <a:noAutofit/>
          </a:bodyPr>
          <a:lstStyle>
            <a:lvl1pPr marL="0" indent="0" algn="l" defTabSz="914400" rtl="0" eaLnBrk="1" latinLnBrk="0" hangingPunct="1">
              <a:lnSpc>
                <a:spcPct val="110000"/>
              </a:lnSpc>
              <a:spcBef>
                <a:spcPct val="0"/>
              </a:spcBef>
              <a:spcAft>
                <a:spcPts val="1200"/>
              </a:spcAft>
              <a:buFontTx/>
              <a:buNone/>
              <a:defRPr sz="1800" b="0" i="0" kern="1200" spc="-10" baseline="0">
                <a:solidFill>
                  <a:schemeClr val="tx1"/>
                </a:solidFill>
                <a:latin typeface="Arial" panose="020B0604020202020204" pitchFamily="34" charset="0"/>
                <a:ea typeface="+mn-ea"/>
                <a:cs typeface="+mn-cs"/>
              </a:defRPr>
            </a:lvl1pPr>
            <a:lvl2pPr marL="0" indent="0" algn="l" defTabSz="914400" rtl="0" eaLnBrk="1" latinLnBrk="0" hangingPunct="1">
              <a:lnSpc>
                <a:spcPct val="120000"/>
              </a:lnSpc>
              <a:spcBef>
                <a:spcPct val="0"/>
              </a:spcBef>
              <a:spcAft>
                <a:spcPts val="800"/>
              </a:spcAft>
              <a:buFont typeface="Arial" panose="020B0604020202020204" pitchFamily="34" charset="0"/>
              <a:buNone/>
              <a:defRPr sz="1200" b="1" i="0" kern="1200" spc="-10" baseline="0">
                <a:solidFill>
                  <a:schemeClr val="accent2"/>
                </a:solidFill>
                <a:latin typeface="Arial" panose="020B0604020202020204" pitchFamily="34" charset="0"/>
                <a:ea typeface="+mn-ea"/>
                <a:cs typeface="+mn-cs"/>
              </a:defRPr>
            </a:lvl2pPr>
            <a:lvl3pPr marL="0" indent="0" algn="l" defTabSz="914400" rtl="0" eaLnBrk="1" latinLnBrk="0" hangingPunct="1">
              <a:lnSpc>
                <a:spcPct val="120000"/>
              </a:lnSpc>
              <a:spcBef>
                <a:spcPct val="0"/>
              </a:spcBef>
              <a:spcAft>
                <a:spcPts val="1200"/>
              </a:spcAft>
              <a:buFont typeface="Arial" panose="020B0604020202020204" pitchFamily="34" charset="0"/>
              <a:buNone/>
              <a:defRPr sz="1200" b="0" i="0" kern="1200" spc="-10" baseline="0">
                <a:solidFill>
                  <a:schemeClr val="tx1"/>
                </a:solidFill>
                <a:latin typeface="Arial" panose="020B0604020202020204" pitchFamily="34" charset="0"/>
                <a:ea typeface="+mn-ea"/>
                <a:cs typeface="+mn-cs"/>
              </a:defRPr>
            </a:lvl3pPr>
            <a:lvl4pPr marL="129600" indent="-129600" algn="l" defTabSz="914400" rtl="0" eaLnBrk="1" latinLnBrk="0" hangingPunct="1">
              <a:lnSpc>
                <a:spcPct val="120000"/>
              </a:lnSpc>
              <a:spcBef>
                <a:spcPct val="0"/>
              </a:spcBef>
              <a:spcAft>
                <a:spcPts val="1200"/>
              </a:spcAft>
              <a:buFont typeface="Arial" panose="020B0604020202020204" pitchFamily="34" charset="0"/>
              <a:buChar char="•"/>
              <a:defRPr sz="1200" b="0" i="0" kern="1200" spc="-10" baseline="0">
                <a:solidFill>
                  <a:schemeClr val="tx1"/>
                </a:solidFill>
                <a:latin typeface="Arial" panose="020B0604020202020204" pitchFamily="34" charset="0"/>
                <a:ea typeface="+mn-ea"/>
                <a:cs typeface="+mn-cs"/>
              </a:defRPr>
            </a:lvl4pPr>
            <a:lvl5pPr marL="0" indent="0" algn="l" defTabSz="914400" rtl="0" eaLnBrk="1" latinLnBrk="0" hangingPunct="1">
              <a:lnSpc>
                <a:spcPct val="100000"/>
              </a:lnSpc>
              <a:spcBef>
                <a:spcPct val="0"/>
              </a:spcBef>
              <a:spcAft>
                <a:spcPts val="1000"/>
              </a:spcAft>
              <a:buFont typeface="Arial" panose="020B0604020202020204" pitchFamily="34" charset="0"/>
              <a:buNone/>
              <a:defRPr sz="1200" b="1" i="0" kern="1200" spc="-10" baseline="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ct val="0"/>
              </a:spcAft>
            </a:pPr>
            <a:r>
              <a:rPr lang="cy-GB" sz="1800" b="1" i="0" strike="noStrike" cap="none" spc="-10" baseline="0" dirty="0">
                <a:solidFill>
                  <a:srgbClr val="0D0802"/>
                </a:solidFill>
                <a:effectLst/>
                <a:latin typeface="Arial"/>
                <a:ea typeface="Arial"/>
                <a:cs typeface="Arial"/>
              </a:rPr>
              <a:t>Ieithoedd, Llythrennedd a Chyfathrebu</a:t>
            </a:r>
          </a:p>
          <a:p>
            <a:pPr lvl="2">
              <a:spcAft>
                <a:spcPct val="0"/>
              </a:spcAft>
            </a:pPr>
            <a:r>
              <a:rPr lang="cy-GB" sz="1200" b="1" i="0" strike="noStrike" cap="none" spc="-10" baseline="0" dirty="0">
                <a:solidFill>
                  <a:srgbClr val="0D0802"/>
                </a:solidFill>
                <a:effectLst/>
                <a:latin typeface="Arial"/>
                <a:ea typeface="Arial"/>
                <a:cs typeface="Arial"/>
              </a:rPr>
              <a:t>Mae mynegi ein hunain drwy ieithoedd yn allweddol </a:t>
            </a:r>
            <a:br>
              <a:rPr lang="cy-GB" sz="1200" b="1" i="0" strike="noStrike" cap="none" spc="-10" baseline="0" dirty="0">
                <a:solidFill>
                  <a:srgbClr val="0D0802"/>
                </a:solidFill>
                <a:effectLst/>
                <a:latin typeface="Arial"/>
                <a:ea typeface="Arial"/>
                <a:cs typeface="Arial"/>
              </a:rPr>
            </a:br>
            <a:r>
              <a:rPr lang="cy-GB" sz="1200" b="1" i="0" strike="noStrike" cap="none" spc="-10" baseline="0" dirty="0">
                <a:solidFill>
                  <a:srgbClr val="0D0802"/>
                </a:solidFill>
                <a:effectLst/>
                <a:latin typeface="Arial"/>
                <a:ea typeface="Arial"/>
                <a:cs typeface="Arial"/>
              </a:rPr>
              <a:t>i gyfathrebu.</a:t>
            </a:r>
          </a:p>
          <a:p>
            <a:pPr lvl="3">
              <a:spcAft>
                <a:spcPts val="900"/>
              </a:spcAft>
            </a:pPr>
            <a:r>
              <a:rPr lang="cy-GB" sz="1200" b="0" i="1" strike="noStrike" cap="none" spc="-10" baseline="0" dirty="0">
                <a:solidFill>
                  <a:srgbClr val="0D0802"/>
                </a:solidFill>
                <a:effectLst/>
                <a:latin typeface="Arial"/>
                <a:ea typeface="Arial"/>
                <a:cs typeface="Arial"/>
              </a:rPr>
              <a:t>Rwy’n gallu adnabod yr iaith briodol ar gyfer gwahanol gynulleidfaoedd a dibenion gan amrywio fy mynegiant, </a:t>
            </a:r>
            <a:br>
              <a:rPr lang="cy-GB" sz="1200" b="0" i="1" strike="noStrike" cap="none" spc="-10" baseline="0" dirty="0">
                <a:solidFill>
                  <a:srgbClr val="0D0802"/>
                </a:solidFill>
                <a:effectLst/>
                <a:latin typeface="Arial"/>
                <a:ea typeface="Arial"/>
                <a:cs typeface="Arial"/>
              </a:rPr>
            </a:br>
            <a:r>
              <a:rPr lang="cy-GB" sz="1200" b="0" i="1" strike="noStrike" cap="none" spc="-10" baseline="0" dirty="0">
                <a:solidFill>
                  <a:srgbClr val="0D0802"/>
                </a:solidFill>
                <a:effectLst/>
                <a:latin typeface="Arial"/>
                <a:ea typeface="Arial"/>
                <a:cs typeface="Arial"/>
              </a:rPr>
              <a:t>geirfa a naws i ennyn diddordeb y gynulleidfa.</a:t>
            </a:r>
          </a:p>
          <a:p>
            <a:pPr lvl="3">
              <a:spcAft>
                <a:spcPts val="900"/>
              </a:spcAft>
            </a:pPr>
            <a:r>
              <a:rPr lang="cy-GB" sz="1200" b="0" i="1" strike="noStrike" cap="none" spc="-10" baseline="0" dirty="0">
                <a:solidFill>
                  <a:srgbClr val="0D0802"/>
                </a:solidFill>
                <a:effectLst/>
                <a:latin typeface="Arial"/>
                <a:ea typeface="Arial"/>
                <a:cs typeface="Arial"/>
              </a:rPr>
              <a:t>Rwy’n gallu addasu a thrin iaith a gwneud dewisiadau priodol ynghylch geirfa, iaith idiomatig a chystrawen er mwyn mynegi </a:t>
            </a:r>
            <a:br>
              <a:rPr lang="cy-GB" sz="1200" b="0" i="1" strike="noStrike" cap="none" spc="-10" baseline="0" dirty="0">
                <a:solidFill>
                  <a:srgbClr val="0D0802"/>
                </a:solidFill>
                <a:effectLst/>
                <a:latin typeface="Arial"/>
                <a:ea typeface="Arial"/>
                <a:cs typeface="Arial"/>
              </a:rPr>
            </a:br>
            <a:r>
              <a:rPr lang="cy-GB" sz="1200" b="0" i="1" strike="noStrike" cap="none" spc="-10" baseline="0" dirty="0">
                <a:solidFill>
                  <a:srgbClr val="0D0802"/>
                </a:solidFill>
                <a:effectLst/>
                <a:latin typeface="Arial"/>
                <a:ea typeface="Arial"/>
                <a:cs typeface="Arial"/>
              </a:rPr>
              <a:t>fy hun yn rhugl ac eglur.</a:t>
            </a:r>
          </a:p>
        </p:txBody>
      </p:sp>
    </p:spTree>
    <p:extLst>
      <p:ext uri="{BB962C8B-B14F-4D97-AF65-F5344CB8AC3E}">
        <p14:creationId xmlns:p14="http://schemas.microsoft.com/office/powerpoint/2010/main" val="50467972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Graphic 17">
            <a:extLst>
              <a:ext uri="{FF2B5EF4-FFF2-40B4-BE49-F238E27FC236}">
                <a16:creationId xmlns:a16="http://schemas.microsoft.com/office/drawing/2014/main" id="{ADA413FA-B763-A138-A91B-162AE4B879A7}"/>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4364" y="213769"/>
            <a:ext cx="1556341" cy="275523"/>
          </a:xfrm>
          <a:prstGeom prst="rect">
            <a:avLst/>
          </a:prstGeom>
        </p:spPr>
      </p:pic>
      <p:sp>
        <p:nvSpPr>
          <p:cNvPr id="11" name="Content Placeholder 10">
            <a:extLst>
              <a:ext uri="{FF2B5EF4-FFF2-40B4-BE49-F238E27FC236}">
                <a16:creationId xmlns:a16="http://schemas.microsoft.com/office/drawing/2014/main" id="{B51A0BFE-CD42-6C12-5F0B-373ABF126070}"/>
              </a:ext>
            </a:extLst>
          </p:cNvPr>
          <p:cNvSpPr>
            <a:spLocks noGrp="1"/>
          </p:cNvSpPr>
          <p:nvPr>
            <p:ph idx="14"/>
          </p:nvPr>
        </p:nvSpPr>
        <p:spPr>
          <a:xfrm>
            <a:off x="574675" y="1658307"/>
            <a:ext cx="3650816" cy="1648273"/>
          </a:xfrm>
        </p:spPr>
        <p:txBody>
          <a:bodyPr/>
          <a:lstStyle/>
          <a:p>
            <a:r>
              <a:rPr lang="en-US" b="1" dirty="0" err="1"/>
              <a:t>Os</a:t>
            </a:r>
            <a:r>
              <a:rPr lang="en-US" b="1" dirty="0"/>
              <a:t> </a:t>
            </a:r>
            <a:r>
              <a:rPr lang="en-US" b="1" dirty="0" err="1"/>
              <a:t>yw</a:t>
            </a:r>
            <a:r>
              <a:rPr lang="en-US" b="1" dirty="0"/>
              <a:t> </a:t>
            </a:r>
            <a:r>
              <a:rPr lang="en-US" b="1" dirty="0" err="1"/>
              <a:t>eich</a:t>
            </a:r>
            <a:r>
              <a:rPr lang="en-US" b="1" dirty="0"/>
              <a:t> </a:t>
            </a:r>
            <a:r>
              <a:rPr lang="en-US" b="1" dirty="0" err="1"/>
              <a:t>ysgol</a:t>
            </a:r>
            <a:r>
              <a:rPr lang="en-US" b="1" dirty="0"/>
              <a:t> </a:t>
            </a:r>
            <a:r>
              <a:rPr lang="en-US" b="1" dirty="0" err="1"/>
              <a:t>yn</a:t>
            </a:r>
            <a:r>
              <a:rPr lang="en-US" b="1" dirty="0"/>
              <a:t> </a:t>
            </a:r>
            <a:r>
              <a:rPr lang="en-US" b="1" dirty="0" err="1"/>
              <a:t>cymryd</a:t>
            </a:r>
            <a:r>
              <a:rPr lang="en-US" b="1" dirty="0"/>
              <a:t> </a:t>
            </a:r>
            <a:r>
              <a:rPr lang="en-US" b="1" dirty="0" err="1"/>
              <a:t>rhan</a:t>
            </a:r>
            <a:r>
              <a:rPr lang="en-US" b="1" dirty="0"/>
              <a:t> </a:t>
            </a:r>
            <a:r>
              <a:rPr lang="en-US" b="1" dirty="0" err="1"/>
              <a:t>yn</a:t>
            </a:r>
            <a:r>
              <a:rPr lang="en-US" b="1" dirty="0"/>
              <a:t> Eco-</a:t>
            </a:r>
            <a:r>
              <a:rPr lang="en-US" b="1" dirty="0" err="1"/>
              <a:t>Sgolion</a:t>
            </a:r>
            <a:r>
              <a:rPr lang="en-US" b="1" dirty="0"/>
              <a:t>, </a:t>
            </a:r>
            <a:r>
              <a:rPr lang="en-US" b="1" dirty="0" err="1"/>
              <a:t>gallwch</a:t>
            </a:r>
            <a:r>
              <a:rPr lang="en-US" b="1" dirty="0"/>
              <a:t> </a:t>
            </a:r>
            <a:r>
              <a:rPr lang="en-US" b="1" dirty="0" err="1"/>
              <a:t>gofnodi</a:t>
            </a:r>
            <a:r>
              <a:rPr lang="en-US" b="1" dirty="0"/>
              <a:t> </a:t>
            </a:r>
            <a:r>
              <a:rPr lang="en-US" b="1" dirty="0" err="1"/>
              <a:t>eich</a:t>
            </a:r>
            <a:r>
              <a:rPr lang="en-US" b="1" dirty="0"/>
              <a:t> </a:t>
            </a:r>
            <a:r>
              <a:rPr lang="en-US" b="1" dirty="0" err="1"/>
              <a:t>cyfranogiad</a:t>
            </a:r>
            <a:r>
              <a:rPr lang="en-US" b="1" dirty="0"/>
              <a:t> </a:t>
            </a:r>
            <a:r>
              <a:rPr lang="en-US" b="1" dirty="0" err="1"/>
              <a:t>yn</a:t>
            </a:r>
            <a:r>
              <a:rPr lang="en-US" b="1" dirty="0"/>
              <a:t> </a:t>
            </a:r>
            <a:r>
              <a:rPr lang="en-US" b="1" dirty="0" err="1"/>
              <a:t>yr</a:t>
            </a:r>
            <a:r>
              <a:rPr lang="en-US" b="1" dirty="0"/>
              <a:t> </a:t>
            </a:r>
            <a:r>
              <a:rPr lang="en-US" b="1" dirty="0" err="1"/>
              <a:t>Ymgyrch</a:t>
            </a:r>
            <a:r>
              <a:rPr lang="en-US" b="1" dirty="0"/>
              <a:t> </a:t>
            </a:r>
            <a:r>
              <a:rPr lang="en-US" b="1" dirty="0" err="1"/>
              <a:t>Gwastraff</a:t>
            </a:r>
            <a:r>
              <a:rPr lang="en-US" b="1" dirty="0"/>
              <a:t> </a:t>
            </a:r>
            <a:r>
              <a:rPr lang="en-US" b="1" dirty="0" err="1"/>
              <a:t>Bwyd</a:t>
            </a:r>
            <a:r>
              <a:rPr lang="en-US" b="1" dirty="0"/>
              <a:t> </a:t>
            </a:r>
            <a:r>
              <a:rPr lang="en-US" b="1" dirty="0" err="1"/>
              <a:t>Gwych</a:t>
            </a:r>
            <a:r>
              <a:rPr lang="en-US" b="1" dirty="0"/>
              <a:t> </a:t>
            </a:r>
            <a:r>
              <a:rPr lang="en-US" b="1" dirty="0" err="1"/>
              <a:t>yn</a:t>
            </a:r>
            <a:r>
              <a:rPr lang="en-US" b="1" dirty="0"/>
              <a:t> </a:t>
            </a:r>
            <a:r>
              <a:rPr lang="en-US" b="1" dirty="0" err="1"/>
              <a:t>eich</a:t>
            </a:r>
            <a:r>
              <a:rPr lang="en-US" b="1" dirty="0"/>
              <a:t> </a:t>
            </a:r>
            <a:r>
              <a:rPr lang="en-US" b="1" dirty="0" err="1"/>
              <a:t>Cynllun</a:t>
            </a:r>
            <a:r>
              <a:rPr lang="en-US" b="1" dirty="0"/>
              <a:t> </a:t>
            </a:r>
            <a:r>
              <a:rPr lang="en-US" b="1" dirty="0" err="1"/>
              <a:t>Gweithredu</a:t>
            </a:r>
            <a:r>
              <a:rPr lang="en-US" b="1" dirty="0"/>
              <a:t> Eco-</a:t>
            </a:r>
            <a:r>
              <a:rPr lang="en-US" b="1" dirty="0" err="1"/>
              <a:t>Sgolion</a:t>
            </a:r>
            <a:r>
              <a:rPr lang="en-US" b="1" dirty="0"/>
              <a:t>.</a:t>
            </a:r>
          </a:p>
          <a:p>
            <a:endParaRPr lang="en-US" b="1" dirty="0"/>
          </a:p>
        </p:txBody>
      </p:sp>
      <p:sp>
        <p:nvSpPr>
          <p:cNvPr id="10" name="Title 9">
            <a:extLst>
              <a:ext uri="{FF2B5EF4-FFF2-40B4-BE49-F238E27FC236}">
                <a16:creationId xmlns:a16="http://schemas.microsoft.com/office/drawing/2014/main" id="{91CC6C57-FE73-E1A7-FBD5-30CDD35F7789}"/>
              </a:ext>
            </a:extLst>
          </p:cNvPr>
          <p:cNvSpPr>
            <a:spLocks noGrp="1"/>
          </p:cNvSpPr>
          <p:nvPr>
            <p:ph type="title"/>
          </p:nvPr>
        </p:nvSpPr>
        <p:spPr>
          <a:xfrm>
            <a:off x="574674" y="535214"/>
            <a:ext cx="7553326" cy="755725"/>
          </a:xfrm>
        </p:spPr>
        <p:txBody>
          <a:bodyPr/>
          <a:lstStyle/>
          <a:p>
            <a:r>
              <a:rPr lang="cy-GB" sz="3000" b="1" i="0" strike="noStrike" cap="none" spc="-30" dirty="0">
                <a:solidFill>
                  <a:srgbClr val="0D0802"/>
                </a:solidFill>
                <a:effectLst/>
                <a:latin typeface="Arial"/>
                <a:ea typeface="Arial"/>
                <a:cs typeface="Arial"/>
              </a:rPr>
              <a:t>Cynllun Gweithredu Eco-Sgolion </a:t>
            </a:r>
            <a:r>
              <a:rPr lang="cy-GB" sz="2400" i="0" strike="noStrike" cap="none" spc="-30" dirty="0">
                <a:solidFill>
                  <a:srgbClr val="0D0802"/>
                </a:solidFill>
                <a:effectLst/>
                <a:latin typeface="Arial"/>
                <a:ea typeface="Arial"/>
                <a:cs typeface="Arial"/>
              </a:rPr>
              <a:t>(2023–24)</a:t>
            </a:r>
            <a:endParaRPr lang="en-US" dirty="0"/>
          </a:p>
        </p:txBody>
      </p:sp>
      <p:sp>
        <p:nvSpPr>
          <p:cNvPr id="13" name="Content Placeholder 12">
            <a:extLst>
              <a:ext uri="{FF2B5EF4-FFF2-40B4-BE49-F238E27FC236}">
                <a16:creationId xmlns:a16="http://schemas.microsoft.com/office/drawing/2014/main" id="{8B9D6912-1DD2-B029-4105-F34E94CC66EA}"/>
              </a:ext>
            </a:extLst>
          </p:cNvPr>
          <p:cNvSpPr>
            <a:spLocks noGrp="1"/>
          </p:cNvSpPr>
          <p:nvPr>
            <p:ph idx="18"/>
          </p:nvPr>
        </p:nvSpPr>
        <p:spPr>
          <a:xfrm>
            <a:off x="4332288" y="1658307"/>
            <a:ext cx="3495675" cy="1487709"/>
          </a:xfrm>
        </p:spPr>
        <p:txBody>
          <a:bodyPr/>
          <a:lstStyle/>
          <a:p>
            <a:pPr lvl="2"/>
            <a:r>
              <a:rPr lang="en-US" dirty="0" err="1"/>
              <a:t>Bydd</a:t>
            </a:r>
            <a:r>
              <a:rPr lang="en-US" dirty="0"/>
              <a:t> </a:t>
            </a:r>
            <a:r>
              <a:rPr lang="en-US" dirty="0" err="1"/>
              <a:t>hyn</a:t>
            </a:r>
            <a:r>
              <a:rPr lang="en-US" dirty="0"/>
              <a:t> </a:t>
            </a:r>
            <a:r>
              <a:rPr lang="en-US" dirty="0" err="1"/>
              <a:t>yn</a:t>
            </a:r>
            <a:r>
              <a:rPr lang="en-US" dirty="0"/>
              <a:t> </a:t>
            </a:r>
            <a:r>
              <a:rPr lang="en-US" dirty="0" err="1"/>
              <a:t>helpu</a:t>
            </a:r>
            <a:r>
              <a:rPr lang="en-US" dirty="0"/>
              <a:t> </a:t>
            </a:r>
            <a:r>
              <a:rPr lang="en-US" dirty="0" err="1"/>
              <a:t>i</a:t>
            </a:r>
            <a:r>
              <a:rPr lang="en-US" dirty="0"/>
              <a:t> </a:t>
            </a:r>
            <a:r>
              <a:rPr lang="en-US" dirty="0" err="1"/>
              <a:t>sicrhau</a:t>
            </a:r>
            <a:r>
              <a:rPr lang="en-US" dirty="0"/>
              <a:t> bod </a:t>
            </a:r>
            <a:r>
              <a:rPr lang="en-US" dirty="0" err="1"/>
              <a:t>yr</a:t>
            </a:r>
            <a:r>
              <a:rPr lang="en-US" dirty="0"/>
              <a:t> </a:t>
            </a:r>
            <a:r>
              <a:rPr lang="en-US" dirty="0" err="1"/>
              <a:t>hyn</a:t>
            </a:r>
            <a:r>
              <a:rPr lang="en-US" dirty="0"/>
              <a:t> a </a:t>
            </a:r>
            <a:r>
              <a:rPr lang="en-US" dirty="0" err="1"/>
              <a:t>ddysgwch</a:t>
            </a:r>
            <a:r>
              <a:rPr lang="en-US" dirty="0"/>
              <a:t> </a:t>
            </a:r>
            <a:r>
              <a:rPr lang="en-US" dirty="0" err="1"/>
              <a:t>yn</a:t>
            </a:r>
            <a:r>
              <a:rPr lang="en-US" dirty="0"/>
              <a:t> </a:t>
            </a:r>
            <a:r>
              <a:rPr lang="en-US" dirty="0" err="1"/>
              <a:t>cael</a:t>
            </a:r>
            <a:r>
              <a:rPr lang="en-US" dirty="0"/>
              <a:t> </a:t>
            </a:r>
            <a:r>
              <a:rPr lang="en-US" dirty="0" err="1"/>
              <a:t>ei</a:t>
            </a:r>
            <a:r>
              <a:rPr lang="en-US" dirty="0"/>
              <a:t> </a:t>
            </a:r>
            <a:r>
              <a:rPr lang="en-US" dirty="0" err="1"/>
              <a:t>droi’n</a:t>
            </a:r>
            <a:r>
              <a:rPr lang="en-US" dirty="0"/>
              <a:t> </a:t>
            </a:r>
            <a:r>
              <a:rPr lang="en-US" dirty="0" err="1"/>
              <a:t>gamau</a:t>
            </a:r>
            <a:r>
              <a:rPr lang="en-US" dirty="0"/>
              <a:t> </a:t>
            </a:r>
            <a:r>
              <a:rPr lang="en-US" dirty="0" err="1"/>
              <a:t>gweithredu</a:t>
            </a:r>
            <a:r>
              <a:rPr lang="en-US" dirty="0"/>
              <a:t>, a bod </a:t>
            </a:r>
            <a:r>
              <a:rPr lang="en-US" dirty="0" err="1"/>
              <a:t>newid</a:t>
            </a:r>
            <a:r>
              <a:rPr lang="en-US" dirty="0"/>
              <a:t> </a:t>
            </a:r>
            <a:r>
              <a:rPr lang="en-US" dirty="0" err="1"/>
              <a:t>cadarnhaol</a:t>
            </a:r>
            <a:r>
              <a:rPr lang="en-US" dirty="0"/>
              <a:t> </a:t>
            </a:r>
            <a:r>
              <a:rPr lang="en-US" dirty="0" err="1"/>
              <a:t>parhaus</a:t>
            </a:r>
            <a:r>
              <a:rPr lang="en-US" dirty="0"/>
              <a:t> </a:t>
            </a:r>
            <a:r>
              <a:rPr lang="en-US" dirty="0" err="1"/>
              <a:t>yn</a:t>
            </a:r>
            <a:r>
              <a:rPr lang="en-US" dirty="0"/>
              <a:t> </a:t>
            </a:r>
            <a:r>
              <a:rPr lang="en-US" dirty="0" err="1"/>
              <a:t>deillio</a:t>
            </a:r>
            <a:r>
              <a:rPr lang="en-US" dirty="0"/>
              <a:t> </a:t>
            </a:r>
            <a:r>
              <a:rPr lang="en-US" dirty="0" err="1"/>
              <a:t>ohono</a:t>
            </a:r>
            <a:r>
              <a:rPr lang="en-US" dirty="0"/>
              <a:t>. Does dim </a:t>
            </a:r>
            <a:br>
              <a:rPr lang="en-US" dirty="0"/>
            </a:br>
            <a:r>
              <a:rPr lang="en-US" dirty="0" err="1"/>
              <a:t>ots</a:t>
            </a:r>
            <a:r>
              <a:rPr lang="en-US" dirty="0"/>
              <a:t> </a:t>
            </a:r>
            <a:r>
              <a:rPr lang="en-US" dirty="0" err="1"/>
              <a:t>os</a:t>
            </a:r>
            <a:r>
              <a:rPr lang="en-US" dirty="0"/>
              <a:t> </a:t>
            </a:r>
            <a:r>
              <a:rPr lang="en-US" dirty="0" err="1"/>
              <a:t>nad</a:t>
            </a:r>
            <a:r>
              <a:rPr lang="en-US" dirty="0"/>
              <a:t> chi </a:t>
            </a:r>
            <a:r>
              <a:rPr lang="en-US" dirty="0" err="1"/>
              <a:t>yw’r</a:t>
            </a:r>
            <a:r>
              <a:rPr lang="en-US" dirty="0"/>
              <a:t> eco-</a:t>
            </a:r>
            <a:r>
              <a:rPr lang="en-US" dirty="0" err="1"/>
              <a:t>gydlynydd</a:t>
            </a:r>
            <a:r>
              <a:rPr lang="en-US" dirty="0"/>
              <a:t>, </a:t>
            </a:r>
            <a:r>
              <a:rPr lang="en-US" dirty="0" err="1"/>
              <a:t>mae’r</a:t>
            </a:r>
            <a:r>
              <a:rPr lang="en-US" dirty="0"/>
              <a:t> </a:t>
            </a:r>
            <a:r>
              <a:rPr lang="en-US" dirty="0" err="1"/>
              <a:t>rhaglen</a:t>
            </a:r>
            <a:r>
              <a:rPr lang="en-US" dirty="0"/>
              <a:t> </a:t>
            </a:r>
            <a:br>
              <a:rPr lang="en-US" dirty="0"/>
            </a:br>
            <a:r>
              <a:rPr lang="en-US" dirty="0" err="1"/>
              <a:t>ar</a:t>
            </a:r>
            <a:r>
              <a:rPr lang="en-US" dirty="0"/>
              <a:t> </a:t>
            </a:r>
            <a:r>
              <a:rPr lang="en-US" dirty="0" err="1"/>
              <a:t>gyfer</a:t>
            </a:r>
            <a:r>
              <a:rPr lang="en-US" dirty="0"/>
              <a:t> </a:t>
            </a:r>
            <a:r>
              <a:rPr lang="en-US" dirty="0" err="1"/>
              <a:t>yr</a:t>
            </a:r>
            <a:r>
              <a:rPr lang="en-US" dirty="0"/>
              <a:t> </a:t>
            </a:r>
            <a:r>
              <a:rPr lang="en-US" dirty="0" err="1"/>
              <a:t>ysgol</a:t>
            </a:r>
            <a:r>
              <a:rPr lang="en-US" dirty="0"/>
              <a:t> </a:t>
            </a:r>
            <a:r>
              <a:rPr lang="en-US" dirty="0" err="1"/>
              <a:t>gyfan</a:t>
            </a:r>
            <a:r>
              <a:rPr lang="en-US" dirty="0"/>
              <a:t>. </a:t>
            </a:r>
          </a:p>
          <a:p>
            <a:pPr lvl="2"/>
            <a:endParaRPr lang="en-US" dirty="0"/>
          </a:p>
        </p:txBody>
      </p:sp>
      <p:sp>
        <p:nvSpPr>
          <p:cNvPr id="14" name="Content Placeholder 13">
            <a:extLst>
              <a:ext uri="{FF2B5EF4-FFF2-40B4-BE49-F238E27FC236}">
                <a16:creationId xmlns:a16="http://schemas.microsoft.com/office/drawing/2014/main" id="{BDB6BEC1-F570-740F-0FB3-ADC93BB87F00}"/>
              </a:ext>
            </a:extLst>
          </p:cNvPr>
          <p:cNvSpPr>
            <a:spLocks noGrp="1"/>
          </p:cNvSpPr>
          <p:nvPr>
            <p:ph idx="19"/>
          </p:nvPr>
        </p:nvSpPr>
        <p:spPr>
          <a:xfrm>
            <a:off x="8128000" y="1658307"/>
            <a:ext cx="3495675" cy="4587118"/>
          </a:xfrm>
        </p:spPr>
        <p:txBody>
          <a:bodyPr/>
          <a:lstStyle/>
          <a:p>
            <a:pPr lvl="2"/>
            <a:r>
              <a:rPr lang="cy-GB" sz="1200" b="0" i="0" strike="noStrike" cap="none" spc="-10" baseline="0" dirty="0">
                <a:solidFill>
                  <a:srgbClr val="0D0802"/>
                </a:solidFill>
                <a:effectLst/>
                <a:latin typeface="Arial"/>
                <a:ea typeface="Arial"/>
                <a:cs typeface="Arial"/>
              </a:rPr>
              <a:t>Drwy arolygu neu fesur cyn gweithredu, gallwch ddangos faint yn union o effaith gadarnhaol y gallwch ei chael a helpu Cymru ddod yn genedl ailgylchu orau’r byd.</a:t>
            </a:r>
          </a:p>
          <a:p>
            <a:pPr lvl="2"/>
            <a:r>
              <a:rPr lang="cy-GB" sz="1000" b="0" i="0" strike="noStrike" cap="none" spc="-10" baseline="0" dirty="0">
                <a:solidFill>
                  <a:srgbClr val="0D0802"/>
                </a:solidFill>
                <a:effectLst/>
                <a:latin typeface="Arial"/>
                <a:ea typeface="Arial"/>
                <a:cs typeface="Arial"/>
              </a:rPr>
              <a:t>Gellir golygu’r sleidiau hyn er mwyn addasu’r cynnwys </a:t>
            </a:r>
            <a:br>
              <a:rPr lang="cy-GB" sz="1000" b="0" i="0" strike="noStrike" cap="none" spc="-10" baseline="0" dirty="0">
                <a:solidFill>
                  <a:srgbClr val="0D0802"/>
                </a:solidFill>
                <a:effectLst/>
                <a:latin typeface="Arial"/>
                <a:ea typeface="Arial"/>
                <a:cs typeface="Arial"/>
              </a:rPr>
            </a:br>
            <a:r>
              <a:rPr lang="cy-GB" sz="1000" b="0" i="0" strike="noStrike" cap="none" spc="-10" baseline="0" dirty="0">
                <a:solidFill>
                  <a:srgbClr val="0D0802"/>
                </a:solidFill>
                <a:effectLst/>
                <a:latin typeface="Arial"/>
                <a:ea typeface="Arial"/>
                <a:cs typeface="Arial"/>
              </a:rPr>
              <a:t>yn ôl y galw i fodloni anghenion cwricwlwm eich ysgol chi.</a:t>
            </a:r>
          </a:p>
          <a:p>
            <a:pPr lvl="2"/>
            <a:endParaRPr lang="en-US" dirty="0"/>
          </a:p>
          <a:p>
            <a:pPr lvl="2"/>
            <a:endParaRPr lang="en-US" dirty="0"/>
          </a:p>
          <a:p>
            <a:pPr lvl="2"/>
            <a:endParaRPr lang="en-US" dirty="0"/>
          </a:p>
        </p:txBody>
      </p:sp>
      <p:sp>
        <p:nvSpPr>
          <p:cNvPr id="12" name="Content Placeholder 11">
            <a:extLst>
              <a:ext uri="{FF2B5EF4-FFF2-40B4-BE49-F238E27FC236}">
                <a16:creationId xmlns:a16="http://schemas.microsoft.com/office/drawing/2014/main" id="{A35C3369-46B4-66A2-5748-B9B1A380AD07}"/>
              </a:ext>
            </a:extLst>
          </p:cNvPr>
          <p:cNvSpPr>
            <a:spLocks noGrp="1"/>
          </p:cNvSpPr>
          <p:nvPr>
            <p:ph idx="20"/>
          </p:nvPr>
        </p:nvSpPr>
        <p:spPr>
          <a:xfrm>
            <a:off x="574675" y="219075"/>
            <a:ext cx="6469063" cy="333375"/>
          </a:xfrm>
        </p:spPr>
        <p:txBody>
          <a:bodyPr/>
          <a:lstStyle/>
          <a:p>
            <a:r>
              <a:rPr lang="en-US" dirty="0" err="1"/>
              <a:t>Nodiadau</a:t>
            </a:r>
            <a:r>
              <a:rPr lang="en-US" dirty="0"/>
              <a:t> </a:t>
            </a:r>
            <a:r>
              <a:rPr lang="en-US" dirty="0" err="1"/>
              <a:t>athrawon</a:t>
            </a:r>
            <a:endParaRPr lang="en-US" dirty="0"/>
          </a:p>
          <a:p>
            <a:endParaRPr lang="en-US" dirty="0"/>
          </a:p>
          <a:p>
            <a:endParaRPr lang="en-US" dirty="0"/>
          </a:p>
        </p:txBody>
      </p:sp>
      <p:graphicFrame>
        <p:nvGraphicFramePr>
          <p:cNvPr id="15" name="Content Placeholder 12">
            <a:extLst>
              <a:ext uri="{FF2B5EF4-FFF2-40B4-BE49-F238E27FC236}">
                <a16:creationId xmlns:a16="http://schemas.microsoft.com/office/drawing/2014/main" id="{C28F9EE5-A969-5CCC-7465-BE2CD385BEF4}"/>
              </a:ext>
            </a:extLst>
          </p:cNvPr>
          <p:cNvGraphicFramePr>
            <a:graphicFrameLocks/>
          </p:cNvGraphicFramePr>
          <p:nvPr>
            <p:extLst>
              <p:ext uri="{D42A27DB-BD31-4B8C-83A1-F6EECF244321}">
                <p14:modId xmlns:p14="http://schemas.microsoft.com/office/powerpoint/2010/main" val="557734537"/>
              </p:ext>
            </p:extLst>
          </p:nvPr>
        </p:nvGraphicFramePr>
        <p:xfrm>
          <a:off x="574675" y="3342584"/>
          <a:ext cx="11048997" cy="2944198"/>
        </p:xfrm>
        <a:graphic>
          <a:graphicData uri="http://schemas.openxmlformats.org/drawingml/2006/table">
            <a:tbl>
              <a:tblPr firstRow="1" bandRow="1">
                <a:tableStyleId>{5C22544A-7EE6-4342-B048-85BDC9FD1C3A}</a:tableStyleId>
              </a:tblPr>
              <a:tblGrid>
                <a:gridCol w="1428388">
                  <a:extLst>
                    <a:ext uri="{9D8B030D-6E8A-4147-A177-3AD203B41FA5}">
                      <a16:colId xmlns:a16="http://schemas.microsoft.com/office/drawing/2014/main" val="2890417071"/>
                    </a:ext>
                  </a:extLst>
                </a:gridCol>
                <a:gridCol w="252068">
                  <a:extLst>
                    <a:ext uri="{9D8B030D-6E8A-4147-A177-3AD203B41FA5}">
                      <a16:colId xmlns:a16="http://schemas.microsoft.com/office/drawing/2014/main" val="349292402"/>
                    </a:ext>
                  </a:extLst>
                </a:gridCol>
                <a:gridCol w="2562696">
                  <a:extLst>
                    <a:ext uri="{9D8B030D-6E8A-4147-A177-3AD203B41FA5}">
                      <a16:colId xmlns:a16="http://schemas.microsoft.com/office/drawing/2014/main" val="251797657"/>
                    </a:ext>
                  </a:extLst>
                </a:gridCol>
                <a:gridCol w="252068">
                  <a:extLst>
                    <a:ext uri="{9D8B030D-6E8A-4147-A177-3AD203B41FA5}">
                      <a16:colId xmlns:a16="http://schemas.microsoft.com/office/drawing/2014/main" val="461607513"/>
                    </a:ext>
                  </a:extLst>
                </a:gridCol>
                <a:gridCol w="1386376">
                  <a:extLst>
                    <a:ext uri="{9D8B030D-6E8A-4147-A177-3AD203B41FA5}">
                      <a16:colId xmlns:a16="http://schemas.microsoft.com/office/drawing/2014/main" val="600500607"/>
                    </a:ext>
                  </a:extLst>
                </a:gridCol>
                <a:gridCol w="252068">
                  <a:extLst>
                    <a:ext uri="{9D8B030D-6E8A-4147-A177-3AD203B41FA5}">
                      <a16:colId xmlns:a16="http://schemas.microsoft.com/office/drawing/2014/main" val="1483199374"/>
                    </a:ext>
                  </a:extLst>
                </a:gridCol>
                <a:gridCol w="672183">
                  <a:extLst>
                    <a:ext uri="{9D8B030D-6E8A-4147-A177-3AD203B41FA5}">
                      <a16:colId xmlns:a16="http://schemas.microsoft.com/office/drawing/2014/main" val="3233902319"/>
                    </a:ext>
                  </a:extLst>
                </a:gridCol>
                <a:gridCol w="252068">
                  <a:extLst>
                    <a:ext uri="{9D8B030D-6E8A-4147-A177-3AD203B41FA5}">
                      <a16:colId xmlns:a16="http://schemas.microsoft.com/office/drawing/2014/main" val="2302404107"/>
                    </a:ext>
                  </a:extLst>
                </a:gridCol>
                <a:gridCol w="966262">
                  <a:extLst>
                    <a:ext uri="{9D8B030D-6E8A-4147-A177-3AD203B41FA5}">
                      <a16:colId xmlns:a16="http://schemas.microsoft.com/office/drawing/2014/main" val="1944130544"/>
                    </a:ext>
                  </a:extLst>
                </a:gridCol>
                <a:gridCol w="252068">
                  <a:extLst>
                    <a:ext uri="{9D8B030D-6E8A-4147-A177-3AD203B41FA5}">
                      <a16:colId xmlns:a16="http://schemas.microsoft.com/office/drawing/2014/main" val="689610890"/>
                    </a:ext>
                  </a:extLst>
                </a:gridCol>
                <a:gridCol w="2520684">
                  <a:extLst>
                    <a:ext uri="{9D8B030D-6E8A-4147-A177-3AD203B41FA5}">
                      <a16:colId xmlns:a16="http://schemas.microsoft.com/office/drawing/2014/main" val="958330604"/>
                    </a:ext>
                  </a:extLst>
                </a:gridCol>
                <a:gridCol w="252068">
                  <a:extLst>
                    <a:ext uri="{9D8B030D-6E8A-4147-A177-3AD203B41FA5}">
                      <a16:colId xmlns:a16="http://schemas.microsoft.com/office/drawing/2014/main" val="2030542051"/>
                    </a:ext>
                  </a:extLst>
                </a:gridCol>
              </a:tblGrid>
              <a:tr h="371413">
                <a:tc>
                  <a:txBody>
                    <a:bodyPr/>
                    <a:lstStyle/>
                    <a:p>
                      <a:pPr>
                        <a:lnSpc>
                          <a:spcPct val="110000"/>
                        </a:lnSpc>
                        <a:spcAft>
                          <a:spcPts val="300"/>
                        </a:spcAft>
                      </a:pPr>
                      <a:r>
                        <a:rPr lang="cy-GB" sz="1100" b="1" i="0" strike="noStrike" cap="none" spc="0" baseline="0" dirty="0">
                          <a:solidFill>
                            <a:srgbClr val="E83440"/>
                          </a:solidFill>
                          <a:effectLst/>
                          <a:latin typeface="Arial"/>
                          <a:ea typeface="Arial"/>
                          <a:cs typeface="Arial"/>
                        </a:rPr>
                        <a:t>Targed</a:t>
                      </a:r>
                    </a:p>
                  </a:txBody>
                  <a:tcPr marL="0" marR="36000" marT="72000">
                    <a:lnL w="12700" cmpd="sng">
                      <a:noFill/>
                    </a:lnL>
                    <a:lnR w="12700" cmpd="sng">
                      <a:noFill/>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endParaRPr lang="en-US" sz="1100">
                        <a:solidFill>
                          <a:schemeClr val="accent2"/>
                        </a:solidFill>
                        <a:latin typeface="Arial" panose="020B0604020202020204" pitchFamily="34" charset="0"/>
                        <a:cs typeface="Arial" panose="020B0604020202020204" pitchFamily="34" charset="0"/>
                      </a:endParaRPr>
                    </a:p>
                  </a:txBody>
                  <a:tcPr marL="0" marR="36000" marT="72000">
                    <a:lnL w="12700" cmpd="sng">
                      <a:noFill/>
                    </a:lnL>
                    <a:lnR w="12700" cmpd="sng">
                      <a:noFill/>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r>
                        <a:rPr lang="cy-GB" sz="1100" b="1" i="0" strike="noStrike" cap="none" spc="0" baseline="0" dirty="0">
                          <a:solidFill>
                            <a:srgbClr val="E83440"/>
                          </a:solidFill>
                          <a:effectLst/>
                          <a:latin typeface="Arial"/>
                          <a:ea typeface="Arial"/>
                          <a:cs typeface="Arial"/>
                        </a:rPr>
                        <a:t>Cam Gweithredu</a:t>
                      </a:r>
                    </a:p>
                  </a:txBody>
                  <a:tcPr marL="0" marR="36000" marT="72000">
                    <a:lnL w="12700" cmpd="sng">
                      <a:noFill/>
                    </a:lnL>
                    <a:lnR w="12700" cmpd="sng">
                      <a:noFill/>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endParaRPr lang="en-US" sz="1100" dirty="0">
                        <a:solidFill>
                          <a:schemeClr val="accent2"/>
                        </a:solidFill>
                        <a:latin typeface="Arial" panose="020B0604020202020204" pitchFamily="34" charset="0"/>
                        <a:cs typeface="Arial" panose="020B0604020202020204" pitchFamily="34" charset="0"/>
                      </a:endParaRPr>
                    </a:p>
                  </a:txBody>
                  <a:tcPr marL="0" marR="36000" marT="72000">
                    <a:lnL w="12700" cmpd="sng">
                      <a:noFill/>
                    </a:lnL>
                    <a:lnR w="12700" cmpd="sng">
                      <a:noFill/>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r>
                        <a:rPr lang="cy-GB" sz="1100" b="1" i="0" strike="noStrike" cap="none" spc="0" baseline="0" dirty="0">
                          <a:solidFill>
                            <a:srgbClr val="E83440"/>
                          </a:solidFill>
                          <a:effectLst/>
                          <a:latin typeface="Arial"/>
                          <a:ea typeface="Arial"/>
                          <a:cs typeface="Arial"/>
                        </a:rPr>
                        <a:t>Pwy sy’n gyfrifol?</a:t>
                      </a:r>
                    </a:p>
                  </a:txBody>
                  <a:tcPr marL="0" marR="36000" marT="72000">
                    <a:lnL w="12700" cmpd="sng">
                      <a:noFill/>
                    </a:lnL>
                    <a:lnR w="12700" cmpd="sng">
                      <a:noFill/>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endParaRPr lang="en-US" sz="1100">
                        <a:solidFill>
                          <a:schemeClr val="accent2"/>
                        </a:solidFill>
                        <a:latin typeface="Arial" panose="020B0604020202020204" pitchFamily="34" charset="0"/>
                        <a:cs typeface="Arial" panose="020B0604020202020204" pitchFamily="34" charset="0"/>
                      </a:endParaRPr>
                    </a:p>
                  </a:txBody>
                  <a:tcPr marL="0" marR="36000" marT="72000">
                    <a:lnL w="12700" cmpd="sng">
                      <a:noFill/>
                    </a:lnL>
                    <a:lnR w="12700" cmpd="sng">
                      <a:noFill/>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r>
                        <a:rPr lang="cy-GB" sz="1100" b="1" i="0" strike="noStrike" cap="none" spc="0" baseline="0" dirty="0">
                          <a:solidFill>
                            <a:srgbClr val="E83440"/>
                          </a:solidFill>
                          <a:effectLst/>
                          <a:latin typeface="Arial"/>
                          <a:ea typeface="Arial"/>
                          <a:cs typeface="Arial"/>
                        </a:rPr>
                        <a:t>Cost</a:t>
                      </a:r>
                    </a:p>
                  </a:txBody>
                  <a:tcPr marL="0" marR="36000" marT="72000">
                    <a:lnL w="12700" cmpd="sng">
                      <a:noFill/>
                    </a:lnL>
                    <a:lnR w="12700" cmpd="sng">
                      <a:noFill/>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endParaRPr lang="en-US" sz="1100">
                        <a:solidFill>
                          <a:schemeClr val="accent2"/>
                        </a:solidFill>
                        <a:latin typeface="Arial" panose="020B0604020202020204" pitchFamily="34" charset="0"/>
                        <a:cs typeface="Arial" panose="020B0604020202020204" pitchFamily="34" charset="0"/>
                      </a:endParaRPr>
                    </a:p>
                  </a:txBody>
                  <a:tcPr marL="0" marR="36000" marT="72000">
                    <a:lnL w="12700" cmpd="sng">
                      <a:noFill/>
                    </a:lnL>
                    <a:lnR w="12700" cmpd="sng">
                      <a:noFill/>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r>
                        <a:rPr lang="cy-GB" sz="1100" b="1" i="0" strike="noStrike" cap="none" spc="0" baseline="0" dirty="0">
                          <a:solidFill>
                            <a:srgbClr val="E83440"/>
                          </a:solidFill>
                          <a:effectLst/>
                          <a:latin typeface="Arial"/>
                          <a:ea typeface="Arial"/>
                          <a:cs typeface="Arial"/>
                        </a:rPr>
                        <a:t>Amserlen</a:t>
                      </a:r>
                    </a:p>
                  </a:txBody>
                  <a:tcPr marL="0" marR="36000" marT="72000">
                    <a:lnL w="12700" cmpd="sng">
                      <a:noFill/>
                    </a:lnL>
                    <a:lnR w="12700" cmpd="sng">
                      <a:noFill/>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endParaRPr lang="en-US" sz="1100">
                        <a:solidFill>
                          <a:schemeClr val="accent2"/>
                        </a:solidFill>
                        <a:latin typeface="Arial" panose="020B0604020202020204" pitchFamily="34" charset="0"/>
                        <a:cs typeface="Arial" panose="020B0604020202020204" pitchFamily="34" charset="0"/>
                      </a:endParaRPr>
                    </a:p>
                  </a:txBody>
                  <a:tcPr marL="0" marR="36000" marT="72000">
                    <a:lnL w="12700" cmpd="sng">
                      <a:noFill/>
                    </a:lnL>
                    <a:lnR w="12700" cmpd="sng">
                      <a:noFill/>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r>
                        <a:rPr lang="cy-GB" sz="1100" b="1" i="0" strike="noStrike" cap="none" spc="0" baseline="0" dirty="0">
                          <a:solidFill>
                            <a:srgbClr val="E83440"/>
                          </a:solidFill>
                          <a:effectLst/>
                          <a:latin typeface="Arial"/>
                          <a:ea typeface="Arial"/>
                          <a:cs typeface="Arial"/>
                        </a:rPr>
                        <a:t>Sut fyddwn ni’n mesur cynnydd? (Monitro)</a:t>
                      </a:r>
                    </a:p>
                  </a:txBody>
                  <a:tcPr marL="0" marR="36000" marT="72000">
                    <a:lnL w="12700" cmpd="sng">
                      <a:noFill/>
                    </a:lnL>
                    <a:lnR w="12700" cmpd="sng">
                      <a:noFill/>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endParaRPr lang="en-US" sz="1200">
                        <a:solidFill>
                          <a:schemeClr val="accent2"/>
                        </a:solidFill>
                        <a:latin typeface="Arial" panose="020B0604020202020204" pitchFamily="34" charset="0"/>
                        <a:cs typeface="Arial" panose="020B0604020202020204" pitchFamily="34" charset="0"/>
                      </a:endParaRPr>
                    </a:p>
                  </a:txBody>
                  <a:tcPr marL="0" marR="36000" marT="72000">
                    <a:lnL w="12700" cmpd="sng">
                      <a:noFill/>
                    </a:lnL>
                    <a:lnR w="12700" cmpd="sng">
                      <a:noFill/>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58313279"/>
                  </a:ext>
                </a:extLst>
              </a:tr>
              <a:tr h="1224000">
                <a:tc>
                  <a:txBody>
                    <a:bodyPr/>
                    <a:lstStyle/>
                    <a:p>
                      <a:pPr>
                        <a:lnSpc>
                          <a:spcPct val="110000"/>
                        </a:lnSpc>
                        <a:spcAft>
                          <a:spcPts val="300"/>
                        </a:spcAft>
                      </a:pPr>
                      <a:r>
                        <a:rPr lang="cy-GB" sz="1100" b="1" i="0" strike="noStrike" cap="none" spc="0" baseline="0" dirty="0">
                          <a:solidFill>
                            <a:srgbClr val="0D0802"/>
                          </a:solidFill>
                          <a:effectLst/>
                          <a:latin typeface="Arial"/>
                          <a:ea typeface="Arial"/>
                          <a:cs typeface="Arial"/>
                        </a:rPr>
                        <a:t>Lleihau faint o </a:t>
                      </a:r>
                      <a:br>
                        <a:rPr lang="cy-GB" sz="1100" b="1" i="0" strike="noStrike" cap="none" spc="0" baseline="0" dirty="0">
                          <a:solidFill>
                            <a:srgbClr val="0D0802"/>
                          </a:solidFill>
                          <a:effectLst/>
                          <a:latin typeface="Arial"/>
                          <a:ea typeface="Arial"/>
                          <a:cs typeface="Arial"/>
                        </a:rPr>
                      </a:br>
                      <a:r>
                        <a:rPr lang="cy-GB" sz="1100" b="1" i="0" strike="noStrike" cap="none" spc="0" baseline="0" dirty="0">
                          <a:solidFill>
                            <a:srgbClr val="0D0802"/>
                          </a:solidFill>
                          <a:effectLst/>
                          <a:latin typeface="Arial"/>
                          <a:ea typeface="Arial"/>
                          <a:cs typeface="Arial"/>
                        </a:rPr>
                        <a:t>fwyd sy’n mynd </a:t>
                      </a:r>
                      <a:br>
                        <a:rPr lang="cy-GB" sz="1100" b="1" i="0" strike="noStrike" cap="none" spc="0" baseline="0" dirty="0">
                          <a:solidFill>
                            <a:srgbClr val="0D0802"/>
                          </a:solidFill>
                          <a:effectLst/>
                          <a:latin typeface="Arial"/>
                          <a:ea typeface="Arial"/>
                          <a:cs typeface="Arial"/>
                        </a:rPr>
                      </a:br>
                      <a:r>
                        <a:rPr lang="cy-GB" sz="1100" b="1" i="0" strike="noStrike" cap="none" spc="0" baseline="0" dirty="0">
                          <a:solidFill>
                            <a:srgbClr val="0D0802"/>
                          </a:solidFill>
                          <a:effectLst/>
                          <a:latin typeface="Arial"/>
                          <a:ea typeface="Arial"/>
                          <a:cs typeface="Arial"/>
                        </a:rPr>
                        <a:t>i’r bin gartref</a:t>
                      </a:r>
                    </a:p>
                  </a:txBody>
                  <a:tcPr marL="36000" marR="3600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nSpc>
                          <a:spcPct val="110000"/>
                        </a:lnSpc>
                        <a:spcAft>
                          <a:spcPts val="300"/>
                        </a:spcAft>
                      </a:pPr>
                      <a:endParaRPr lang="en-US" sz="1100" dirty="0">
                        <a:latin typeface="Arial" panose="020B0604020202020204" pitchFamily="34" charset="0"/>
                        <a:cs typeface="Arial" panose="020B0604020202020204" pitchFamily="34" charset="0"/>
                      </a:endParaRPr>
                    </a:p>
                  </a:txBody>
                  <a:tcPr marL="0" marR="3600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29600" lvl="1" indent="-129600">
                        <a:lnSpc>
                          <a:spcPct val="110000"/>
                        </a:lnSpc>
                        <a:spcAft>
                          <a:spcPts val="300"/>
                        </a:spcAft>
                        <a:buFont typeface="Arial" panose="020B0604020202020204" pitchFamily="34" charset="0"/>
                        <a:buChar char="•"/>
                        <a:tabLst>
                          <a:tab pos="108000" algn="l"/>
                        </a:tabLst>
                      </a:pPr>
                      <a:r>
                        <a:rPr lang="cy-GB" sz="1100" b="0" i="0" strike="noStrike" cap="none" spc="0" baseline="0" dirty="0">
                          <a:solidFill>
                            <a:srgbClr val="0D0802"/>
                          </a:solidFill>
                          <a:effectLst/>
                          <a:latin typeface="Arial"/>
                          <a:ea typeface="Arial"/>
                          <a:cs typeface="Arial"/>
                        </a:rPr>
                        <a:t>Gosod y gwaith cartref Bydd Wych</a:t>
                      </a:r>
                    </a:p>
                    <a:p>
                      <a:pPr marL="129600" lvl="1" indent="-129600">
                        <a:lnSpc>
                          <a:spcPct val="110000"/>
                        </a:lnSpc>
                        <a:spcAft>
                          <a:spcPts val="300"/>
                        </a:spcAft>
                        <a:buFont typeface="Arial" panose="020B0604020202020204" pitchFamily="34" charset="0"/>
                        <a:buChar char="•"/>
                        <a:tabLst>
                          <a:tab pos="108000" algn="l"/>
                        </a:tabLst>
                      </a:pPr>
                      <a:r>
                        <a:rPr lang="cy-GB" sz="1100" b="0" i="0" strike="noStrike" cap="none" spc="0" baseline="0" dirty="0">
                          <a:solidFill>
                            <a:srgbClr val="0D0802"/>
                          </a:solidFill>
                          <a:effectLst/>
                          <a:latin typeface="Arial"/>
                          <a:ea typeface="Arial"/>
                          <a:cs typeface="Arial"/>
                        </a:rPr>
                        <a:t>Cofiwch gynnwys gwybodaeth am lle gall teuluoedd gael biniau gwastraff bwyd yng nghylchlythyr yr ysgol</a:t>
                      </a:r>
                    </a:p>
                  </a:txBody>
                  <a:tcPr marL="0" marR="3600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nSpc>
                          <a:spcPct val="110000"/>
                        </a:lnSpc>
                        <a:spcAft>
                          <a:spcPts val="300"/>
                        </a:spcAft>
                      </a:pPr>
                      <a:endParaRPr lang="en-US" sz="1100">
                        <a:latin typeface="Arial" panose="020B0604020202020204" pitchFamily="34" charset="0"/>
                        <a:cs typeface="Arial" panose="020B0604020202020204" pitchFamily="34" charset="0"/>
                      </a:endParaRPr>
                    </a:p>
                  </a:txBody>
                  <a:tcPr marL="0" marR="3600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29600" lvl="1" indent="-129600">
                        <a:lnSpc>
                          <a:spcPct val="110000"/>
                        </a:lnSpc>
                        <a:spcAft>
                          <a:spcPts val="300"/>
                        </a:spcAft>
                        <a:buFont typeface="Arial" panose="020B0604020202020204" pitchFamily="34" charset="0"/>
                        <a:buChar char="•"/>
                        <a:tabLst>
                          <a:tab pos="108000" algn="l"/>
                        </a:tabLst>
                      </a:pPr>
                      <a:r>
                        <a:rPr lang="cy-GB" sz="1100" b="0" i="0" strike="noStrike" cap="none" spc="0" baseline="0" dirty="0">
                          <a:solidFill>
                            <a:srgbClr val="0D0802"/>
                          </a:solidFill>
                          <a:effectLst/>
                          <a:latin typeface="Arial"/>
                          <a:ea typeface="Arial"/>
                          <a:cs typeface="Arial"/>
                        </a:rPr>
                        <a:t>Athrawon dosbarth</a:t>
                      </a:r>
                    </a:p>
                    <a:p>
                      <a:pPr marL="129600" lvl="1" indent="-129600">
                        <a:lnSpc>
                          <a:spcPct val="110000"/>
                        </a:lnSpc>
                        <a:spcAft>
                          <a:spcPts val="300"/>
                        </a:spcAft>
                        <a:buFont typeface="Arial" panose="020B0604020202020204" pitchFamily="34" charset="0"/>
                        <a:buChar char="•"/>
                        <a:tabLst>
                          <a:tab pos="108000" algn="l"/>
                        </a:tabLst>
                      </a:pPr>
                      <a:r>
                        <a:rPr lang="cy-GB" sz="1100" b="0" i="0" strike="noStrike" cap="none" spc="0" baseline="0" dirty="0">
                          <a:solidFill>
                            <a:srgbClr val="0D0802"/>
                          </a:solidFill>
                          <a:effectLst/>
                          <a:latin typeface="Arial"/>
                          <a:ea typeface="Arial"/>
                          <a:cs typeface="Arial"/>
                        </a:rPr>
                        <a:t>Staff gweinyddol </a:t>
                      </a:r>
                      <a:br>
                        <a:rPr lang="cy-GB" sz="1100" b="0" i="0" strike="noStrike" cap="none" spc="0" baseline="0" dirty="0">
                          <a:solidFill>
                            <a:srgbClr val="0D0802"/>
                          </a:solidFill>
                          <a:effectLst/>
                          <a:latin typeface="Arial"/>
                          <a:ea typeface="Arial"/>
                          <a:cs typeface="Arial"/>
                        </a:rPr>
                      </a:br>
                      <a:r>
                        <a:rPr lang="cy-GB" sz="1100" b="0" i="0" strike="noStrike" cap="none" spc="0" baseline="0" dirty="0">
                          <a:solidFill>
                            <a:srgbClr val="0D0802"/>
                          </a:solidFill>
                          <a:effectLst/>
                          <a:latin typeface="Arial"/>
                          <a:ea typeface="Arial"/>
                          <a:cs typeface="Arial"/>
                        </a:rPr>
                        <a:t>yr ysgol</a:t>
                      </a:r>
                    </a:p>
                  </a:txBody>
                  <a:tcPr marL="0" marR="3600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nSpc>
                          <a:spcPct val="110000"/>
                        </a:lnSpc>
                        <a:spcAft>
                          <a:spcPts val="300"/>
                        </a:spcAft>
                      </a:pPr>
                      <a:endParaRPr lang="en-US" sz="1100">
                        <a:latin typeface="Arial" panose="020B0604020202020204" pitchFamily="34" charset="0"/>
                        <a:cs typeface="Arial" panose="020B0604020202020204" pitchFamily="34" charset="0"/>
                      </a:endParaRPr>
                    </a:p>
                  </a:txBody>
                  <a:tcPr marL="0" marR="3600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auto" latinLnBrk="0" hangingPunct="1">
                        <a:lnSpc>
                          <a:spcPct val="110000"/>
                        </a:lnSpc>
                        <a:spcBef>
                          <a:spcPct val="0"/>
                        </a:spcBef>
                        <a:spcAft>
                          <a:spcPts val="300"/>
                        </a:spcAft>
                        <a:buClrTx/>
                        <a:buSzTx/>
                        <a:buFontTx/>
                        <a:buNone/>
                        <a:tabLst>
                          <a:tab pos="108000" algn="l"/>
                        </a:tabLst>
                        <a:defRPr/>
                      </a:pPr>
                      <a:r>
                        <a:rPr lang="cy-GB" sz="1100" b="0" i="0" strike="noStrike" cap="none" spc="0" baseline="0" dirty="0">
                          <a:solidFill>
                            <a:srgbClr val="0D0802"/>
                          </a:solidFill>
                          <a:effectLst/>
                          <a:latin typeface="Arial"/>
                          <a:ea typeface="Arial"/>
                          <a:cs typeface="Arial"/>
                        </a:rPr>
                        <a:t>Dim cost</a:t>
                      </a:r>
                    </a:p>
                  </a:txBody>
                  <a:tcPr marL="0" marR="3600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279450" marR="0" lvl="1" indent="-171450" algn="l" defTabSz="914400" rtl="0" eaLnBrk="1" fontAlgn="auto" latinLnBrk="0" hangingPunct="1">
                        <a:lnSpc>
                          <a:spcPct val="110000"/>
                        </a:lnSpc>
                        <a:spcBef>
                          <a:spcPct val="0"/>
                        </a:spcBef>
                        <a:spcAft>
                          <a:spcPts val="300"/>
                        </a:spcAft>
                        <a:buClrTx/>
                        <a:buSzTx/>
                        <a:buFont typeface="Arial" panose="020B0604020202020204" pitchFamily="34" charset="0"/>
                        <a:buChar char="•"/>
                        <a:tabLst>
                          <a:tab pos="108000" algn="l"/>
                        </a:tabLst>
                        <a:defRPr/>
                      </a:pPr>
                      <a:endParaRPr kumimoji="0" lang="en-US" sz="1100" b="0" i="0" u="none" strike="noStrike" kern="1200" cap="none" spc="0" normalizeH="0" baseline="0" noProof="0">
                        <a:ln>
                          <a:noFill/>
                        </a:ln>
                        <a:solidFill>
                          <a:srgbClr val="0D0802"/>
                        </a:solidFill>
                        <a:effectLst/>
                        <a:uLnTx/>
                        <a:uFillTx/>
                        <a:latin typeface="Arial" panose="020B0604020202020204" pitchFamily="34" charset="0"/>
                        <a:ea typeface="+mn-ea"/>
                        <a:cs typeface="Arial" panose="020B0604020202020204" pitchFamily="34" charset="0"/>
                      </a:endParaRPr>
                    </a:p>
                  </a:txBody>
                  <a:tcPr marL="0" marR="3600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auto" latinLnBrk="0" hangingPunct="1">
                        <a:lnSpc>
                          <a:spcPct val="110000"/>
                        </a:lnSpc>
                        <a:spcBef>
                          <a:spcPct val="0"/>
                        </a:spcBef>
                        <a:spcAft>
                          <a:spcPts val="300"/>
                        </a:spcAft>
                        <a:buClrTx/>
                        <a:buSzTx/>
                        <a:buFontTx/>
                        <a:buNone/>
                        <a:tabLst>
                          <a:tab pos="108000" algn="l"/>
                        </a:tabLst>
                        <a:defRPr/>
                      </a:pPr>
                      <a:r>
                        <a:rPr lang="cy-GB" sz="1100" b="0" i="0" strike="noStrike" cap="none" spc="0" baseline="0" dirty="0">
                          <a:solidFill>
                            <a:srgbClr val="0D0802"/>
                          </a:solidFill>
                          <a:effectLst/>
                          <a:latin typeface="Arial"/>
                          <a:ea typeface="Arial"/>
                          <a:cs typeface="Arial"/>
                        </a:rPr>
                        <a:t>erbyn diwedd Ebrill 2024</a:t>
                      </a:r>
                    </a:p>
                  </a:txBody>
                  <a:tcPr marL="0" marR="3600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279450" marR="0" lvl="1" indent="-171450" algn="l" defTabSz="914400" rtl="0" eaLnBrk="1" fontAlgn="auto" latinLnBrk="0" hangingPunct="1">
                        <a:lnSpc>
                          <a:spcPct val="110000"/>
                        </a:lnSpc>
                        <a:spcBef>
                          <a:spcPct val="0"/>
                        </a:spcBef>
                        <a:spcAft>
                          <a:spcPts val="300"/>
                        </a:spcAft>
                        <a:buClrTx/>
                        <a:buSzTx/>
                        <a:buFont typeface="Arial" panose="020B0604020202020204" pitchFamily="34" charset="0"/>
                        <a:buChar char="•"/>
                        <a:tabLst>
                          <a:tab pos="108000" algn="l"/>
                        </a:tabLst>
                        <a:defRPr/>
                      </a:pPr>
                      <a:endParaRPr kumimoji="0" lang="en-US" sz="1100" b="0" i="0" u="none" strike="noStrike" kern="1200" cap="none" spc="0" normalizeH="0" baseline="0" noProof="0">
                        <a:ln>
                          <a:noFill/>
                        </a:ln>
                        <a:solidFill>
                          <a:srgbClr val="0D0802"/>
                        </a:solidFill>
                        <a:effectLst/>
                        <a:uLnTx/>
                        <a:uFillTx/>
                        <a:latin typeface="Arial" panose="020B0604020202020204" pitchFamily="34" charset="0"/>
                        <a:ea typeface="+mn-ea"/>
                        <a:cs typeface="Arial" panose="020B0604020202020204" pitchFamily="34" charset="0"/>
                      </a:endParaRPr>
                    </a:p>
                  </a:txBody>
                  <a:tcPr marL="0" marR="3600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171450" marR="0" lvl="0" indent="-171450" algn="l" defTabSz="914400" rtl="0" eaLnBrk="1" fontAlgn="auto" latinLnBrk="0" hangingPunct="1">
                        <a:lnSpc>
                          <a:spcPct val="110000"/>
                        </a:lnSpc>
                        <a:spcBef>
                          <a:spcPct val="0"/>
                        </a:spcBef>
                        <a:spcAft>
                          <a:spcPts val="300"/>
                        </a:spcAft>
                        <a:buClrTx/>
                        <a:buSzTx/>
                        <a:buFont typeface="Arial" panose="020B0604020202020204" pitchFamily="34" charset="0"/>
                        <a:buChar char="•"/>
                        <a:tabLst>
                          <a:tab pos="108000" algn="l"/>
                        </a:tabLst>
                        <a:defRPr/>
                      </a:pPr>
                      <a:r>
                        <a:rPr lang="cy-GB" sz="1100" b="0" i="0" strike="noStrike" cap="none" spc="0" baseline="0" dirty="0">
                          <a:solidFill>
                            <a:srgbClr val="0D0802"/>
                          </a:solidFill>
                          <a:effectLst/>
                          <a:latin typeface="Arial"/>
                          <a:ea typeface="Arial"/>
                          <a:cs typeface="Arial"/>
                        </a:rPr>
                        <a:t>Cynhaliwch arolwg ymysg teuluoedd am eu gwybodaeth a’u hymddygiad mewn perthynas â gwastraff bwyd</a:t>
                      </a:r>
                    </a:p>
                  </a:txBody>
                  <a:tcPr marL="0" marR="36000" marT="72000">
                    <a:lnL w="12700" cmpd="sng">
                      <a:noFill/>
                    </a:lnL>
                    <a:lnR w="12700" cmpd="sng">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279450" marR="0" lvl="1" indent="-171450" algn="l" defTabSz="914400" rtl="0" eaLnBrk="1" fontAlgn="auto" latinLnBrk="0" hangingPunct="1">
                        <a:lnSpc>
                          <a:spcPct val="110000"/>
                        </a:lnSpc>
                        <a:spcBef>
                          <a:spcPts val="0"/>
                        </a:spcBef>
                        <a:spcAft>
                          <a:spcPts val="300"/>
                        </a:spcAft>
                        <a:buClrTx/>
                        <a:buSzTx/>
                        <a:buFont typeface="Arial" panose="020B0604020202020204" pitchFamily="34" charset="0"/>
                        <a:buChar char="•"/>
                        <a:tabLst>
                          <a:tab pos="108000" algn="l"/>
                        </a:tabLst>
                        <a:defRPr/>
                      </a:pPr>
                      <a:endParaRPr kumimoji="0" lang="en-US" sz="1200" b="0" i="0" u="none" strike="noStrike" kern="1200" cap="none" spc="0" normalizeH="0" baseline="0" noProof="0">
                        <a:ln>
                          <a:noFill/>
                        </a:ln>
                        <a:solidFill>
                          <a:srgbClr val="0D0802"/>
                        </a:solidFill>
                        <a:effectLst/>
                        <a:uLnTx/>
                        <a:uFillTx/>
                        <a:latin typeface="Arial" panose="020B0604020202020204" pitchFamily="34" charset="0"/>
                        <a:ea typeface="+mn-ea"/>
                        <a:cs typeface="Arial" panose="020B0604020202020204" pitchFamily="34" charset="0"/>
                      </a:endParaRPr>
                    </a:p>
                  </a:txBody>
                  <a:tcPr marL="0" marR="36000" marT="72000">
                    <a:lnL w="12700" cmpd="sng">
                      <a:noFill/>
                    </a:lnL>
                    <a:lnR w="12700" cmpd="sng">
                      <a:noFill/>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721408154"/>
                  </a:ext>
                </a:extLst>
              </a:tr>
              <a:tr h="0">
                <a:tc>
                  <a:txBody>
                    <a:bodyPr/>
                    <a:lstStyle/>
                    <a:p>
                      <a:pPr>
                        <a:lnSpc>
                          <a:spcPct val="110000"/>
                        </a:lnSpc>
                        <a:spcAft>
                          <a:spcPts val="300"/>
                        </a:spcAft>
                      </a:pPr>
                      <a:r>
                        <a:rPr lang="cy-GB" sz="1100" b="1" i="0" strike="noStrike" cap="none" spc="0" baseline="0" dirty="0">
                          <a:solidFill>
                            <a:srgbClr val="0D0802"/>
                          </a:solidFill>
                          <a:effectLst/>
                          <a:latin typeface="Arial"/>
                          <a:ea typeface="Arial"/>
                          <a:cs typeface="Arial"/>
                        </a:rPr>
                        <a:t>Lleihau gwastraff bwyd yn yr ysgol</a:t>
                      </a:r>
                    </a:p>
                  </a:txBody>
                  <a:tcPr marL="36000" marR="36000" marT="72000">
                    <a:lnL w="12700" cmpd="sng">
                      <a:noFill/>
                    </a:lnL>
                    <a:lnR w="12700" cmpd="sng">
                      <a:noFill/>
                    </a:lnR>
                    <a:lnT w="31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endParaRPr lang="en-US" sz="1100">
                        <a:latin typeface="Arial" panose="020B0604020202020204" pitchFamily="34" charset="0"/>
                        <a:cs typeface="Arial" panose="020B0604020202020204" pitchFamily="34" charset="0"/>
                      </a:endParaRPr>
                    </a:p>
                  </a:txBody>
                  <a:tcPr marL="0" marR="36000" marT="72000">
                    <a:lnL w="12700" cmpd="sng">
                      <a:noFill/>
                    </a:lnL>
                    <a:lnR w="12700" cmpd="sng">
                      <a:noFill/>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29600" lvl="1" indent="-129600">
                        <a:lnSpc>
                          <a:spcPct val="110000"/>
                        </a:lnSpc>
                        <a:spcAft>
                          <a:spcPts val="300"/>
                        </a:spcAft>
                        <a:buFont typeface="Arial" panose="020B0604020202020204" pitchFamily="34" charset="0"/>
                        <a:buChar char="•"/>
                        <a:tabLst>
                          <a:tab pos="108000" algn="l"/>
                        </a:tabLst>
                      </a:pPr>
                      <a:r>
                        <a:rPr lang="cy-GB" sz="1100" b="0" i="0" strike="noStrike" cap="none" spc="0" baseline="0" dirty="0">
                          <a:solidFill>
                            <a:srgbClr val="0D0802"/>
                          </a:solidFill>
                          <a:effectLst/>
                          <a:latin typeface="Arial"/>
                          <a:ea typeface="Arial"/>
                          <a:cs typeface="Arial"/>
                        </a:rPr>
                        <a:t>Ymchwilio a chofnodi faint o fwyd gaiff ei wastraffu bob dydd a pham</a:t>
                      </a:r>
                    </a:p>
                    <a:p>
                      <a:pPr marL="129600" lvl="1" indent="-129600">
                        <a:lnSpc>
                          <a:spcPct val="110000"/>
                        </a:lnSpc>
                        <a:spcAft>
                          <a:spcPts val="300"/>
                        </a:spcAft>
                        <a:buFont typeface="Arial" panose="020B0604020202020204" pitchFamily="34" charset="0"/>
                        <a:buChar char="•"/>
                        <a:tabLst>
                          <a:tab pos="108000" algn="l"/>
                        </a:tabLst>
                      </a:pPr>
                      <a:r>
                        <a:rPr lang="cy-GB" sz="1100" b="0" i="0" strike="noStrike" cap="none" spc="0" baseline="0" dirty="0">
                          <a:solidFill>
                            <a:srgbClr val="0D0802"/>
                          </a:solidFill>
                          <a:effectLst/>
                          <a:latin typeface="Arial"/>
                          <a:ea typeface="Arial"/>
                          <a:cs typeface="Arial"/>
                        </a:rPr>
                        <a:t>Defnyddio’r canfyddiadau i ddatblygu gweithgareddau lleihau gwastraff </a:t>
                      </a:r>
                      <a:br>
                        <a:rPr lang="cy-GB" sz="1100" b="0" i="0" strike="noStrike" cap="none" spc="0" baseline="0" dirty="0">
                          <a:solidFill>
                            <a:srgbClr val="0D0802"/>
                          </a:solidFill>
                          <a:effectLst/>
                          <a:latin typeface="Arial"/>
                          <a:ea typeface="Arial"/>
                          <a:cs typeface="Arial"/>
                        </a:rPr>
                      </a:br>
                      <a:r>
                        <a:rPr lang="cy-GB" sz="1100" b="0" i="0" strike="noStrike" cap="none" spc="0" baseline="0" dirty="0">
                          <a:solidFill>
                            <a:srgbClr val="0D0802"/>
                          </a:solidFill>
                          <a:effectLst/>
                          <a:latin typeface="Arial"/>
                          <a:ea typeface="Arial"/>
                          <a:cs typeface="Arial"/>
                        </a:rPr>
                        <a:t>a’u rhoi ar waith</a:t>
                      </a:r>
                    </a:p>
                  </a:txBody>
                  <a:tcPr marL="0" marR="36000" marT="72000">
                    <a:lnL w="12700" cmpd="sng">
                      <a:noFill/>
                    </a:lnL>
                    <a:lnR w="12700" cmpd="sng">
                      <a:noFill/>
                    </a:lnR>
                    <a:lnT w="31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endParaRPr lang="en-US" sz="1100">
                        <a:latin typeface="Arial" panose="020B0604020202020204" pitchFamily="34" charset="0"/>
                        <a:cs typeface="Arial" panose="020B0604020202020204" pitchFamily="34" charset="0"/>
                      </a:endParaRPr>
                    </a:p>
                  </a:txBody>
                  <a:tcPr marL="0" marR="36000" marT="72000">
                    <a:lnL w="12700" cmpd="sng">
                      <a:noFill/>
                    </a:lnL>
                    <a:lnR w="12700" cmpd="sng">
                      <a:noFill/>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29600" lvl="1" indent="-129600">
                        <a:lnSpc>
                          <a:spcPct val="110000"/>
                        </a:lnSpc>
                        <a:spcAft>
                          <a:spcPts val="300"/>
                        </a:spcAft>
                        <a:buFont typeface="Arial" panose="020B0604020202020204" pitchFamily="34" charset="0"/>
                        <a:buChar char="•"/>
                        <a:tabLst>
                          <a:tab pos="108000" algn="l"/>
                        </a:tabLst>
                      </a:pPr>
                      <a:r>
                        <a:rPr lang="cy-GB" sz="1100" b="0" i="0" strike="noStrike" cap="none" spc="0" baseline="0" dirty="0">
                          <a:solidFill>
                            <a:srgbClr val="0D0802"/>
                          </a:solidFill>
                          <a:effectLst/>
                          <a:latin typeface="Arial"/>
                          <a:ea typeface="Arial"/>
                          <a:cs typeface="Arial"/>
                        </a:rPr>
                        <a:t>Eco bwyllgor</a:t>
                      </a:r>
                    </a:p>
                    <a:p>
                      <a:pPr marL="129600" lvl="1" indent="-129600">
                        <a:lnSpc>
                          <a:spcPct val="110000"/>
                        </a:lnSpc>
                        <a:spcAft>
                          <a:spcPts val="300"/>
                        </a:spcAft>
                        <a:buFont typeface="Arial" panose="020B0604020202020204" pitchFamily="34" charset="0"/>
                        <a:buChar char="•"/>
                        <a:tabLst>
                          <a:tab pos="108000" algn="l"/>
                        </a:tabLst>
                      </a:pPr>
                      <a:r>
                        <a:rPr lang="cy-GB" sz="1100" b="0" i="0" strike="noStrike" cap="none" spc="0" baseline="0" dirty="0">
                          <a:solidFill>
                            <a:srgbClr val="0D0802"/>
                          </a:solidFill>
                          <a:effectLst/>
                          <a:latin typeface="Arial"/>
                          <a:ea typeface="Arial"/>
                          <a:cs typeface="Arial"/>
                        </a:rPr>
                        <a:t>Eco bwyllgor </a:t>
                      </a:r>
                      <a:br>
                        <a:rPr lang="cy-GB" sz="1100" b="0" i="0" strike="noStrike" cap="none" spc="0" baseline="0" dirty="0">
                          <a:solidFill>
                            <a:srgbClr val="0D0802"/>
                          </a:solidFill>
                          <a:effectLst/>
                          <a:latin typeface="Arial"/>
                          <a:ea typeface="Arial"/>
                          <a:cs typeface="Arial"/>
                        </a:rPr>
                      </a:br>
                      <a:r>
                        <a:rPr lang="cy-GB" sz="1100" b="0" i="0" strike="noStrike" cap="none" spc="0" baseline="0" dirty="0">
                          <a:solidFill>
                            <a:srgbClr val="0D0802"/>
                          </a:solidFill>
                          <a:effectLst/>
                          <a:latin typeface="Arial"/>
                          <a:ea typeface="Arial"/>
                          <a:cs typeface="Arial"/>
                        </a:rPr>
                        <a:t>a staff cinio</a:t>
                      </a:r>
                    </a:p>
                    <a:p>
                      <a:pPr marL="129600" lvl="1" indent="-129600">
                        <a:lnSpc>
                          <a:spcPct val="110000"/>
                        </a:lnSpc>
                        <a:spcAft>
                          <a:spcPts val="300"/>
                        </a:spcAft>
                        <a:buFont typeface="Arial" panose="020B0604020202020204" pitchFamily="34" charset="0"/>
                        <a:buChar char="•"/>
                        <a:tabLst>
                          <a:tab pos="108000" algn="l"/>
                        </a:tabLst>
                      </a:pPr>
                      <a:r>
                        <a:rPr lang="cy-GB" sz="1100" b="0" i="0" strike="noStrike" cap="none" spc="0" baseline="0" dirty="0">
                          <a:solidFill>
                            <a:srgbClr val="0D0802"/>
                          </a:solidFill>
                          <a:effectLst/>
                          <a:latin typeface="Arial"/>
                          <a:ea typeface="Arial"/>
                          <a:cs typeface="Arial"/>
                        </a:rPr>
                        <a:t>Yr ysgol gyfan</a:t>
                      </a:r>
                    </a:p>
                  </a:txBody>
                  <a:tcPr marL="0" marR="36000" marT="72000">
                    <a:lnL w="12700" cmpd="sng">
                      <a:noFill/>
                    </a:lnL>
                    <a:lnR w="12700" cmpd="sng">
                      <a:noFill/>
                    </a:lnR>
                    <a:lnT w="31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0000"/>
                        </a:lnSpc>
                        <a:spcAft>
                          <a:spcPts val="300"/>
                        </a:spcAft>
                      </a:pPr>
                      <a:endParaRPr lang="en-US" sz="1100">
                        <a:latin typeface="Arial" panose="020B0604020202020204" pitchFamily="34" charset="0"/>
                        <a:cs typeface="Arial" panose="020B0604020202020204" pitchFamily="34" charset="0"/>
                      </a:endParaRPr>
                    </a:p>
                  </a:txBody>
                  <a:tcPr marL="0" marR="36000" marT="72000">
                    <a:lnL w="12700" cmpd="sng">
                      <a:noFill/>
                    </a:lnL>
                    <a:lnR w="12700" cmpd="sng">
                      <a:noFill/>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10000"/>
                        </a:lnSpc>
                        <a:spcBef>
                          <a:spcPct val="0"/>
                        </a:spcBef>
                        <a:spcAft>
                          <a:spcPts val="300"/>
                        </a:spcAft>
                        <a:buClrTx/>
                        <a:buSzTx/>
                        <a:buFontTx/>
                        <a:buNone/>
                        <a:tabLst>
                          <a:tab pos="108000" algn="l"/>
                        </a:tabLst>
                        <a:defRPr/>
                      </a:pPr>
                      <a:r>
                        <a:rPr lang="cy-GB" sz="1100" b="0" i="0" strike="noStrike" cap="none" spc="0" baseline="0">
                          <a:solidFill>
                            <a:srgbClr val="0D0802"/>
                          </a:solidFill>
                          <a:effectLst/>
                          <a:latin typeface="Arial"/>
                          <a:ea typeface="Arial"/>
                          <a:cs typeface="Arial"/>
                        </a:rPr>
                        <a:t>Dim cost</a:t>
                      </a:r>
                    </a:p>
                  </a:txBody>
                  <a:tcPr marL="0" marR="36000" marT="72000">
                    <a:lnL w="12700" cmpd="sng">
                      <a:noFill/>
                    </a:lnL>
                    <a:lnR w="12700" cmpd="sng">
                      <a:noFill/>
                    </a:lnR>
                    <a:lnT w="31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79450" marR="0" lvl="1" indent="-171450" algn="l" defTabSz="914400" rtl="0" eaLnBrk="1" fontAlgn="auto" latinLnBrk="0" hangingPunct="1">
                        <a:lnSpc>
                          <a:spcPct val="110000"/>
                        </a:lnSpc>
                        <a:spcBef>
                          <a:spcPct val="0"/>
                        </a:spcBef>
                        <a:spcAft>
                          <a:spcPts val="300"/>
                        </a:spcAft>
                        <a:buClrTx/>
                        <a:buSzTx/>
                        <a:buFont typeface="Arial" panose="020B0604020202020204" pitchFamily="34" charset="0"/>
                        <a:buChar char="•"/>
                        <a:tabLst>
                          <a:tab pos="108000" algn="l"/>
                        </a:tabLst>
                        <a:defRPr/>
                      </a:pPr>
                      <a:endParaRPr kumimoji="0" lang="en-US" sz="1100" b="0" i="0" u="none" strike="noStrike" kern="1200" cap="none" spc="0" normalizeH="0" baseline="0" noProof="0" dirty="0">
                        <a:ln>
                          <a:noFill/>
                        </a:ln>
                        <a:solidFill>
                          <a:srgbClr val="0D0802"/>
                        </a:solidFill>
                        <a:effectLst/>
                        <a:uLnTx/>
                        <a:uFillTx/>
                        <a:latin typeface="Arial" panose="020B0604020202020204" pitchFamily="34" charset="0"/>
                        <a:ea typeface="+mn-ea"/>
                        <a:cs typeface="Arial" panose="020B0604020202020204" pitchFamily="34" charset="0"/>
                      </a:endParaRPr>
                    </a:p>
                  </a:txBody>
                  <a:tcPr marL="0" marR="36000" marT="72000">
                    <a:lnL w="12700" cmpd="sng">
                      <a:noFill/>
                    </a:lnL>
                    <a:lnR w="12700" cmpd="sng">
                      <a:noFill/>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10000"/>
                        </a:lnSpc>
                        <a:spcBef>
                          <a:spcPct val="0"/>
                        </a:spcBef>
                        <a:spcAft>
                          <a:spcPts val="300"/>
                        </a:spcAft>
                        <a:buClrTx/>
                        <a:buSzTx/>
                        <a:buFontTx/>
                        <a:buNone/>
                        <a:tabLst>
                          <a:tab pos="108000" algn="l"/>
                        </a:tabLst>
                        <a:defRPr/>
                      </a:pPr>
                      <a:r>
                        <a:rPr lang="cy-GB" sz="1100" b="0" i="0" strike="noStrike" cap="none" spc="0" baseline="0" dirty="0">
                          <a:solidFill>
                            <a:srgbClr val="0D0802"/>
                          </a:solidFill>
                          <a:effectLst/>
                          <a:latin typeface="Arial"/>
                          <a:ea typeface="Arial"/>
                          <a:cs typeface="Arial"/>
                        </a:rPr>
                        <a:t>erbyn diwedd tymor y Gwanwyn</a:t>
                      </a:r>
                    </a:p>
                  </a:txBody>
                  <a:tcPr marL="0" marR="36000" marT="72000">
                    <a:lnL w="12700" cmpd="sng">
                      <a:noFill/>
                    </a:lnL>
                    <a:lnR w="12700" cmpd="sng">
                      <a:noFill/>
                    </a:lnR>
                    <a:lnT w="31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79450" marR="0" lvl="1" indent="-171450" algn="l" defTabSz="914400" rtl="0" eaLnBrk="1" fontAlgn="auto" latinLnBrk="0" hangingPunct="1">
                        <a:lnSpc>
                          <a:spcPct val="110000"/>
                        </a:lnSpc>
                        <a:spcBef>
                          <a:spcPct val="0"/>
                        </a:spcBef>
                        <a:spcAft>
                          <a:spcPts val="300"/>
                        </a:spcAft>
                        <a:buClrTx/>
                        <a:buSzTx/>
                        <a:buFont typeface="Arial" panose="020B0604020202020204" pitchFamily="34" charset="0"/>
                        <a:buChar char="•"/>
                        <a:tabLst>
                          <a:tab pos="108000" algn="l"/>
                        </a:tabLst>
                        <a:defRPr/>
                      </a:pPr>
                      <a:endParaRPr kumimoji="0" lang="en-US" sz="1100" b="0" i="0" u="none" strike="noStrike" kern="1200" cap="none" spc="0" normalizeH="0" baseline="0" noProof="0">
                        <a:ln>
                          <a:noFill/>
                        </a:ln>
                        <a:solidFill>
                          <a:srgbClr val="0D0802"/>
                        </a:solidFill>
                        <a:effectLst/>
                        <a:uLnTx/>
                        <a:uFillTx/>
                        <a:latin typeface="Arial" panose="020B0604020202020204" pitchFamily="34" charset="0"/>
                        <a:ea typeface="+mn-ea"/>
                        <a:cs typeface="Arial" panose="020B0604020202020204" pitchFamily="34" charset="0"/>
                      </a:endParaRPr>
                    </a:p>
                  </a:txBody>
                  <a:tcPr marL="0" marR="36000" marT="72000">
                    <a:lnL w="12700" cmpd="sng">
                      <a:noFill/>
                    </a:lnL>
                    <a:lnR w="12700" cmpd="sng">
                      <a:noFill/>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10000"/>
                        </a:lnSpc>
                        <a:spcBef>
                          <a:spcPct val="0"/>
                        </a:spcBef>
                        <a:spcAft>
                          <a:spcPts val="300"/>
                        </a:spcAft>
                        <a:buClrTx/>
                        <a:buSzTx/>
                        <a:buFont typeface="Arial" panose="020B0604020202020204" pitchFamily="34" charset="0"/>
                        <a:buChar char="•"/>
                        <a:tabLst>
                          <a:tab pos="108000" algn="l"/>
                        </a:tabLst>
                        <a:defRPr/>
                      </a:pPr>
                      <a:r>
                        <a:rPr lang="cy-GB" sz="1100" b="0" i="0" strike="noStrike" cap="none" spc="0" baseline="0" dirty="0">
                          <a:solidFill>
                            <a:srgbClr val="0D0802"/>
                          </a:solidFill>
                          <a:effectLst/>
                          <a:latin typeface="Arial"/>
                          <a:ea typeface="Arial"/>
                          <a:cs typeface="Arial"/>
                        </a:rPr>
                        <a:t>Pwyswch y gwastraff bwyd bob </a:t>
                      </a:r>
                      <a:br>
                        <a:rPr lang="cy-GB" sz="1100" b="0" i="0" strike="noStrike" cap="none" spc="0" baseline="0" dirty="0">
                          <a:solidFill>
                            <a:srgbClr val="0D0802"/>
                          </a:solidFill>
                          <a:effectLst/>
                          <a:latin typeface="Arial"/>
                          <a:ea typeface="Arial"/>
                          <a:cs typeface="Arial"/>
                        </a:rPr>
                      </a:br>
                      <a:r>
                        <a:rPr lang="cy-GB" sz="1100" b="0" i="0" strike="noStrike" cap="none" spc="0" baseline="0" dirty="0">
                          <a:solidFill>
                            <a:srgbClr val="0D0802"/>
                          </a:solidFill>
                          <a:effectLst/>
                          <a:latin typeface="Arial"/>
                          <a:ea typeface="Arial"/>
                          <a:cs typeface="Arial"/>
                        </a:rPr>
                        <a:t>dydd am wythnos cyn gwneud </a:t>
                      </a:r>
                      <a:br>
                        <a:rPr lang="cy-GB" sz="1100" b="0" i="0" strike="noStrike" cap="none" spc="0" baseline="0" dirty="0">
                          <a:solidFill>
                            <a:srgbClr val="0D0802"/>
                          </a:solidFill>
                          <a:effectLst/>
                          <a:latin typeface="Arial"/>
                          <a:ea typeface="Arial"/>
                          <a:cs typeface="Arial"/>
                        </a:rPr>
                      </a:br>
                      <a:r>
                        <a:rPr lang="cy-GB" sz="1100" b="0" i="0" strike="noStrike" cap="none" spc="0" baseline="0" dirty="0">
                          <a:solidFill>
                            <a:srgbClr val="0D0802"/>
                          </a:solidFill>
                          <a:effectLst/>
                          <a:latin typeface="Arial"/>
                          <a:ea typeface="Arial"/>
                          <a:cs typeface="Arial"/>
                        </a:rPr>
                        <a:t>unrhyw newidiadau</a:t>
                      </a:r>
                    </a:p>
                    <a:p>
                      <a:pPr marL="171450" marR="0" lvl="0" indent="-171450" algn="l" defTabSz="914400" rtl="0" eaLnBrk="1" fontAlgn="auto" latinLnBrk="0" hangingPunct="1">
                        <a:lnSpc>
                          <a:spcPct val="110000"/>
                        </a:lnSpc>
                        <a:spcBef>
                          <a:spcPct val="0"/>
                        </a:spcBef>
                        <a:spcAft>
                          <a:spcPts val="300"/>
                        </a:spcAft>
                        <a:buClrTx/>
                        <a:buSzTx/>
                        <a:buFont typeface="Arial" panose="020B0604020202020204" pitchFamily="34" charset="0"/>
                        <a:buChar char="•"/>
                        <a:tabLst>
                          <a:tab pos="108000" algn="l"/>
                        </a:tabLst>
                        <a:defRPr/>
                      </a:pPr>
                      <a:r>
                        <a:rPr lang="cy-GB" sz="1100" b="0" i="0" strike="noStrike" cap="none" spc="0" baseline="0" dirty="0">
                          <a:solidFill>
                            <a:srgbClr val="0D0802"/>
                          </a:solidFill>
                          <a:effectLst/>
                          <a:latin typeface="Arial"/>
                          <a:ea typeface="Arial"/>
                          <a:cs typeface="Arial"/>
                        </a:rPr>
                        <a:t>Pwyswch y gwastraff bwyd eto ar </a:t>
                      </a:r>
                      <a:br>
                        <a:rPr lang="cy-GB" sz="1100" b="0" i="0" strike="noStrike" cap="none" spc="0" baseline="0" dirty="0">
                          <a:solidFill>
                            <a:srgbClr val="0D0802"/>
                          </a:solidFill>
                          <a:effectLst/>
                          <a:latin typeface="Arial"/>
                          <a:ea typeface="Arial"/>
                          <a:cs typeface="Arial"/>
                        </a:rPr>
                      </a:br>
                      <a:r>
                        <a:rPr lang="cy-GB" sz="1100" b="0" i="0" strike="noStrike" cap="none" spc="0" baseline="0" dirty="0">
                          <a:solidFill>
                            <a:srgbClr val="0D0802"/>
                          </a:solidFill>
                          <a:effectLst/>
                          <a:latin typeface="Arial"/>
                          <a:ea typeface="Arial"/>
                          <a:cs typeface="Arial"/>
                        </a:rPr>
                        <a:t>ôl eich newidiadau i weld faint mae </a:t>
                      </a:r>
                      <a:br>
                        <a:rPr lang="cy-GB" sz="1100" b="0" i="0" strike="noStrike" cap="none" spc="0" baseline="0" dirty="0">
                          <a:solidFill>
                            <a:srgbClr val="0D0802"/>
                          </a:solidFill>
                          <a:effectLst/>
                          <a:latin typeface="Arial"/>
                          <a:ea typeface="Arial"/>
                          <a:cs typeface="Arial"/>
                        </a:rPr>
                      </a:br>
                      <a:r>
                        <a:rPr lang="cy-GB" sz="1100" b="0" i="0" strike="noStrike" cap="none" spc="0" baseline="0" dirty="0">
                          <a:solidFill>
                            <a:srgbClr val="0D0802"/>
                          </a:solidFill>
                          <a:effectLst/>
                          <a:latin typeface="Arial"/>
                          <a:ea typeface="Arial"/>
                          <a:cs typeface="Arial"/>
                        </a:rPr>
                        <a:t>wedi lleihau</a:t>
                      </a:r>
                    </a:p>
                  </a:txBody>
                  <a:tcPr marL="0" marR="36000" marT="72000">
                    <a:lnL w="12700" cmpd="sng">
                      <a:noFill/>
                    </a:lnL>
                    <a:lnR w="12700" cmpd="sng">
                      <a:noFill/>
                    </a:lnR>
                    <a:lnT w="31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79450" marR="0" lvl="1" indent="-171450" algn="l" defTabSz="914400" rtl="0" eaLnBrk="1" fontAlgn="auto" latinLnBrk="0" hangingPunct="1">
                        <a:lnSpc>
                          <a:spcPct val="110000"/>
                        </a:lnSpc>
                        <a:spcBef>
                          <a:spcPts val="0"/>
                        </a:spcBef>
                        <a:spcAft>
                          <a:spcPts val="300"/>
                        </a:spcAft>
                        <a:buClrTx/>
                        <a:buSzTx/>
                        <a:buFont typeface="Arial" panose="020B0604020202020204" pitchFamily="34" charset="0"/>
                        <a:buChar char="•"/>
                        <a:tabLst>
                          <a:tab pos="108000" algn="l"/>
                        </a:tabLst>
                        <a:defRPr/>
                      </a:pPr>
                      <a:endParaRPr kumimoji="0" lang="en-US" sz="1200" b="0" i="0" u="none" strike="noStrike" kern="1200" cap="none" spc="0" normalizeH="0" baseline="0" noProof="0" dirty="0">
                        <a:ln>
                          <a:noFill/>
                        </a:ln>
                        <a:solidFill>
                          <a:srgbClr val="0D0802"/>
                        </a:solidFill>
                        <a:effectLst/>
                        <a:uLnTx/>
                        <a:uFillTx/>
                        <a:latin typeface="Arial" panose="020B0604020202020204" pitchFamily="34" charset="0"/>
                        <a:ea typeface="+mn-ea"/>
                        <a:cs typeface="Arial" panose="020B0604020202020204" pitchFamily="34" charset="0"/>
                      </a:endParaRPr>
                    </a:p>
                  </a:txBody>
                  <a:tcPr marL="0" marR="36000" marT="72000">
                    <a:lnL w="12700" cmpd="sng">
                      <a:noFill/>
                    </a:lnL>
                    <a:lnR w="12700" cmpd="sng">
                      <a:noFill/>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3583915"/>
                  </a:ext>
                </a:extLst>
              </a:tr>
            </a:tbl>
          </a:graphicData>
        </a:graphic>
      </p:graphicFrame>
      <p:sp>
        <p:nvSpPr>
          <p:cNvPr id="16" name="Freeform 15">
            <a:extLst>
              <a:ext uri="{FF2B5EF4-FFF2-40B4-BE49-F238E27FC236}">
                <a16:creationId xmlns:a16="http://schemas.microsoft.com/office/drawing/2014/main" id="{897EFF61-0E32-AAC7-28C2-33EB5DDAB0A6}"/>
              </a:ext>
            </a:extLst>
          </p:cNvPr>
          <p:cNvSpPr/>
          <p:nvPr/>
        </p:nvSpPr>
        <p:spPr>
          <a:xfrm rot="5400000">
            <a:off x="673250" y="4789784"/>
            <a:ext cx="2952000" cy="57600"/>
          </a:xfrm>
          <a:custGeom>
            <a:avLst/>
            <a:gdLst>
              <a:gd name="connsiteX0" fmla="*/ 2928358 w 3290085"/>
              <a:gd name="connsiteY0" fmla="*/ 7039 h 30833"/>
              <a:gd name="connsiteX1" fmla="*/ 2929692 w 3290085"/>
              <a:gd name="connsiteY1" fmla="*/ 7580 h 30833"/>
              <a:gd name="connsiteX2" fmla="*/ 2931368 w 3290085"/>
              <a:gd name="connsiteY2" fmla="*/ 7147 h 30833"/>
              <a:gd name="connsiteX3" fmla="*/ 2931368 w 3290085"/>
              <a:gd name="connsiteY3" fmla="*/ 7039 h 30833"/>
              <a:gd name="connsiteX4" fmla="*/ 2928358 w 3290085"/>
              <a:gd name="connsiteY4" fmla="*/ 7039 h 30833"/>
              <a:gd name="connsiteX5" fmla="*/ 2631346 w 3290085"/>
              <a:gd name="connsiteY5" fmla="*/ 7147 h 30833"/>
              <a:gd name="connsiteX6" fmla="*/ 2642698 w 3290085"/>
              <a:gd name="connsiteY6" fmla="*/ 7689 h 30833"/>
              <a:gd name="connsiteX7" fmla="*/ 2688743 w 3290085"/>
              <a:gd name="connsiteY7" fmla="*/ 7800 h 30833"/>
              <a:gd name="connsiteX8" fmla="*/ 2689016 w 3290085"/>
              <a:gd name="connsiteY8" fmla="*/ 6714 h 30833"/>
              <a:gd name="connsiteX9" fmla="*/ 2636844 w 3290085"/>
              <a:gd name="connsiteY9" fmla="*/ 6714 h 30833"/>
              <a:gd name="connsiteX10" fmla="*/ 2457196 w 3290085"/>
              <a:gd name="connsiteY10" fmla="*/ 7039 h 30833"/>
              <a:gd name="connsiteX11" fmla="*/ 2458530 w 3290085"/>
              <a:gd name="connsiteY11" fmla="*/ 7580 h 30833"/>
              <a:gd name="connsiteX12" fmla="*/ 2460206 w 3290085"/>
              <a:gd name="connsiteY12" fmla="*/ 7147 h 30833"/>
              <a:gd name="connsiteX13" fmla="*/ 2460206 w 3290085"/>
              <a:gd name="connsiteY13" fmla="*/ 7039 h 30833"/>
              <a:gd name="connsiteX14" fmla="*/ 2457196 w 3290085"/>
              <a:gd name="connsiteY14" fmla="*/ 7039 h 30833"/>
              <a:gd name="connsiteX15" fmla="*/ 1982192 w 3290085"/>
              <a:gd name="connsiteY15" fmla="*/ 7147 h 30833"/>
              <a:gd name="connsiteX16" fmla="*/ 1987339 w 3290085"/>
              <a:gd name="connsiteY16" fmla="*/ 7393 h 30833"/>
              <a:gd name="connsiteX17" fmla="*/ 1987505 w 3290085"/>
              <a:gd name="connsiteY17" fmla="*/ 6729 h 30833"/>
              <a:gd name="connsiteX18" fmla="*/ 1808042 w 3290085"/>
              <a:gd name="connsiteY18" fmla="*/ 7039 h 30833"/>
              <a:gd name="connsiteX19" fmla="*/ 1809376 w 3290085"/>
              <a:gd name="connsiteY19" fmla="*/ 7580 h 30833"/>
              <a:gd name="connsiteX20" fmla="*/ 1811052 w 3290085"/>
              <a:gd name="connsiteY20" fmla="*/ 7147 h 30833"/>
              <a:gd name="connsiteX21" fmla="*/ 1811052 w 3290085"/>
              <a:gd name="connsiteY21" fmla="*/ 7039 h 30833"/>
              <a:gd name="connsiteX22" fmla="*/ 1808042 w 3290085"/>
              <a:gd name="connsiteY22" fmla="*/ 7039 h 30833"/>
              <a:gd name="connsiteX23" fmla="*/ 1420290 w 3290085"/>
              <a:gd name="connsiteY23" fmla="*/ 7147 h 30833"/>
              <a:gd name="connsiteX24" fmla="*/ 1431642 w 3290085"/>
              <a:gd name="connsiteY24" fmla="*/ 7689 h 30833"/>
              <a:gd name="connsiteX25" fmla="*/ 1521794 w 3290085"/>
              <a:gd name="connsiteY25" fmla="*/ 7906 h 30833"/>
              <a:gd name="connsiteX26" fmla="*/ 1549646 w 3290085"/>
              <a:gd name="connsiteY26" fmla="*/ 8122 h 30833"/>
              <a:gd name="connsiteX27" fmla="*/ 1565775 w 3290085"/>
              <a:gd name="connsiteY27" fmla="*/ 7147 h 30833"/>
              <a:gd name="connsiteX28" fmla="*/ 1568540 w 3290085"/>
              <a:gd name="connsiteY28" fmla="*/ 7352 h 30833"/>
              <a:gd name="connsiteX29" fmla="*/ 1568753 w 3290085"/>
              <a:gd name="connsiteY29" fmla="*/ 6503 h 30833"/>
              <a:gd name="connsiteX30" fmla="*/ 1565775 w 3290085"/>
              <a:gd name="connsiteY30" fmla="*/ 7147 h 30833"/>
              <a:gd name="connsiteX31" fmla="*/ 1541959 w 3290085"/>
              <a:gd name="connsiteY31" fmla="*/ 6714 h 30833"/>
              <a:gd name="connsiteX32" fmla="*/ 1425788 w 3290085"/>
              <a:gd name="connsiteY32" fmla="*/ 6714 h 30833"/>
              <a:gd name="connsiteX33" fmla="*/ 1246140 w 3290085"/>
              <a:gd name="connsiteY33" fmla="*/ 7039 h 30833"/>
              <a:gd name="connsiteX34" fmla="*/ 1247474 w 3290085"/>
              <a:gd name="connsiteY34" fmla="*/ 7580 h 30833"/>
              <a:gd name="connsiteX35" fmla="*/ 1249150 w 3290085"/>
              <a:gd name="connsiteY35" fmla="*/ 7147 h 30833"/>
              <a:gd name="connsiteX36" fmla="*/ 1249150 w 3290085"/>
              <a:gd name="connsiteY36" fmla="*/ 7039 h 30833"/>
              <a:gd name="connsiteX37" fmla="*/ 1246140 w 3290085"/>
              <a:gd name="connsiteY37" fmla="*/ 7039 h 30833"/>
              <a:gd name="connsiteX38" fmla="*/ 928190 w 3290085"/>
              <a:gd name="connsiteY38" fmla="*/ 7147 h 30833"/>
              <a:gd name="connsiteX39" fmla="*/ 939542 w 3290085"/>
              <a:gd name="connsiteY39" fmla="*/ 7689 h 30833"/>
              <a:gd name="connsiteX40" fmla="*/ 1006513 w 3290085"/>
              <a:gd name="connsiteY40" fmla="*/ 7850 h 30833"/>
              <a:gd name="connsiteX41" fmla="*/ 1006798 w 3290085"/>
              <a:gd name="connsiteY41" fmla="*/ 6714 h 30833"/>
              <a:gd name="connsiteX42" fmla="*/ 933688 w 3290085"/>
              <a:gd name="connsiteY42" fmla="*/ 6714 h 30833"/>
              <a:gd name="connsiteX43" fmla="*/ 754040 w 3290085"/>
              <a:gd name="connsiteY43" fmla="*/ 7039 h 30833"/>
              <a:gd name="connsiteX44" fmla="*/ 755374 w 3290085"/>
              <a:gd name="connsiteY44" fmla="*/ 7580 h 30833"/>
              <a:gd name="connsiteX45" fmla="*/ 757050 w 3290085"/>
              <a:gd name="connsiteY45" fmla="*/ 7147 h 30833"/>
              <a:gd name="connsiteX46" fmla="*/ 757050 w 3290085"/>
              <a:gd name="connsiteY46" fmla="*/ 7039 h 30833"/>
              <a:gd name="connsiteX47" fmla="*/ 754040 w 3290085"/>
              <a:gd name="connsiteY47" fmla="*/ 7039 h 30833"/>
              <a:gd name="connsiteX48" fmla="*/ 449114 w 3290085"/>
              <a:gd name="connsiteY48" fmla="*/ 7147 h 30833"/>
              <a:gd name="connsiteX49" fmla="*/ 460466 w 3290085"/>
              <a:gd name="connsiteY49" fmla="*/ 7689 h 30833"/>
              <a:gd name="connsiteX50" fmla="*/ 514421 w 3290085"/>
              <a:gd name="connsiteY50" fmla="*/ 7819 h 30833"/>
              <a:gd name="connsiteX51" fmla="*/ 514698 w 3290085"/>
              <a:gd name="connsiteY51" fmla="*/ 6714 h 30833"/>
              <a:gd name="connsiteX52" fmla="*/ 454612 w 3290085"/>
              <a:gd name="connsiteY52" fmla="*/ 6714 h 30833"/>
              <a:gd name="connsiteX53" fmla="*/ 274964 w 3290085"/>
              <a:gd name="connsiteY53" fmla="*/ 7039 h 30833"/>
              <a:gd name="connsiteX54" fmla="*/ 276298 w 3290085"/>
              <a:gd name="connsiteY54" fmla="*/ 7580 h 30833"/>
              <a:gd name="connsiteX55" fmla="*/ 277974 w 3290085"/>
              <a:gd name="connsiteY55" fmla="*/ 7147 h 30833"/>
              <a:gd name="connsiteX56" fmla="*/ 277974 w 3290085"/>
              <a:gd name="connsiteY56" fmla="*/ 7039 h 30833"/>
              <a:gd name="connsiteX57" fmla="*/ 274964 w 3290085"/>
              <a:gd name="connsiteY57" fmla="*/ 7039 h 30833"/>
              <a:gd name="connsiteX58" fmla="*/ 7633 w 3290085"/>
              <a:gd name="connsiteY58" fmla="*/ 19931 h 30833"/>
              <a:gd name="connsiteX59" fmla="*/ 24889 w 3290085"/>
              <a:gd name="connsiteY59" fmla="*/ 17006 h 30833"/>
              <a:gd name="connsiteX60" fmla="*/ 37503 w 3290085"/>
              <a:gd name="connsiteY60" fmla="*/ 15489 h 30833"/>
              <a:gd name="connsiteX61" fmla="*/ 43670 w 3290085"/>
              <a:gd name="connsiteY61" fmla="*/ 13322 h 30833"/>
              <a:gd name="connsiteX62" fmla="*/ 34001 w 3290085"/>
              <a:gd name="connsiteY62" fmla="*/ 12347 h 30833"/>
              <a:gd name="connsiteX63" fmla="*/ 21209 w 3290085"/>
              <a:gd name="connsiteY63" fmla="*/ 12022 h 30833"/>
              <a:gd name="connsiteX64" fmla="*/ 19512 w 3290085"/>
              <a:gd name="connsiteY64" fmla="*/ 10939 h 30833"/>
              <a:gd name="connsiteX65" fmla="*/ 29010 w 3290085"/>
              <a:gd name="connsiteY65" fmla="*/ 10181 h 30833"/>
              <a:gd name="connsiteX66" fmla="*/ 35214 w 3290085"/>
              <a:gd name="connsiteY66" fmla="*/ 8339 h 30833"/>
              <a:gd name="connsiteX67" fmla="*/ 36355 w 3290085"/>
              <a:gd name="connsiteY67" fmla="*/ 3789 h 30833"/>
              <a:gd name="connsiteX68" fmla="*/ 56769 w 3290085"/>
              <a:gd name="connsiteY68" fmla="*/ 539 h 30833"/>
              <a:gd name="connsiteX69" fmla="*/ 79052 w 3290085"/>
              <a:gd name="connsiteY69" fmla="*/ 105 h 30833"/>
              <a:gd name="connsiteX70" fmla="*/ 142857 w 3290085"/>
              <a:gd name="connsiteY70" fmla="*/ 105 h 30833"/>
              <a:gd name="connsiteX71" fmla="*/ 189127 w 3290085"/>
              <a:gd name="connsiteY71" fmla="*/ 214 h 30833"/>
              <a:gd name="connsiteX72" fmla="*/ 236987 w 3290085"/>
              <a:gd name="connsiteY72" fmla="*/ 322 h 30833"/>
              <a:gd name="connsiteX73" fmla="*/ 258450 w 3290085"/>
              <a:gd name="connsiteY73" fmla="*/ 755 h 30833"/>
              <a:gd name="connsiteX74" fmla="*/ 261181 w 3290085"/>
              <a:gd name="connsiteY74" fmla="*/ 755 h 30833"/>
              <a:gd name="connsiteX75" fmla="*/ 309562 w 3290085"/>
              <a:gd name="connsiteY75" fmla="*/ 322 h 30833"/>
              <a:gd name="connsiteX76" fmla="*/ 367826 w 3290085"/>
              <a:gd name="connsiteY76" fmla="*/ 539 h 30833"/>
              <a:gd name="connsiteX77" fmla="*/ 400441 w 3290085"/>
              <a:gd name="connsiteY77" fmla="*/ 755 h 30833"/>
              <a:gd name="connsiteX78" fmla="*/ 494992 w 3290085"/>
              <a:gd name="connsiteY78" fmla="*/ 430 h 30833"/>
              <a:gd name="connsiteX79" fmla="*/ 541442 w 3290085"/>
              <a:gd name="connsiteY79" fmla="*/ 430 h 30833"/>
              <a:gd name="connsiteX80" fmla="*/ 558128 w 3290085"/>
              <a:gd name="connsiteY80" fmla="*/ 105 h 30833"/>
              <a:gd name="connsiteX81" fmla="*/ 621933 w 3290085"/>
              <a:gd name="connsiteY81" fmla="*/ 105 h 30833"/>
              <a:gd name="connsiteX82" fmla="*/ 668203 w 3290085"/>
              <a:gd name="connsiteY82" fmla="*/ 214 h 30833"/>
              <a:gd name="connsiteX83" fmla="*/ 716063 w 3290085"/>
              <a:gd name="connsiteY83" fmla="*/ 322 h 30833"/>
              <a:gd name="connsiteX84" fmla="*/ 737526 w 3290085"/>
              <a:gd name="connsiteY84" fmla="*/ 755 h 30833"/>
              <a:gd name="connsiteX85" fmla="*/ 740257 w 3290085"/>
              <a:gd name="connsiteY85" fmla="*/ 755 h 30833"/>
              <a:gd name="connsiteX86" fmla="*/ 788638 w 3290085"/>
              <a:gd name="connsiteY86" fmla="*/ 322 h 30833"/>
              <a:gd name="connsiteX87" fmla="*/ 846902 w 3290085"/>
              <a:gd name="connsiteY87" fmla="*/ 539 h 30833"/>
              <a:gd name="connsiteX88" fmla="*/ 879517 w 3290085"/>
              <a:gd name="connsiteY88" fmla="*/ 755 h 30833"/>
              <a:gd name="connsiteX89" fmla="*/ 974068 w 3290085"/>
              <a:gd name="connsiteY89" fmla="*/ 430 h 30833"/>
              <a:gd name="connsiteX90" fmla="*/ 1033542 w 3290085"/>
              <a:gd name="connsiteY90" fmla="*/ 430 h 30833"/>
              <a:gd name="connsiteX91" fmla="*/ 1050228 w 3290085"/>
              <a:gd name="connsiteY91" fmla="*/ 105 h 30833"/>
              <a:gd name="connsiteX92" fmla="*/ 1114033 w 3290085"/>
              <a:gd name="connsiteY92" fmla="*/ 105 h 30833"/>
              <a:gd name="connsiteX93" fmla="*/ 1160303 w 3290085"/>
              <a:gd name="connsiteY93" fmla="*/ 214 h 30833"/>
              <a:gd name="connsiteX94" fmla="*/ 1208163 w 3290085"/>
              <a:gd name="connsiteY94" fmla="*/ 322 h 30833"/>
              <a:gd name="connsiteX95" fmla="*/ 1229626 w 3290085"/>
              <a:gd name="connsiteY95" fmla="*/ 755 h 30833"/>
              <a:gd name="connsiteX96" fmla="*/ 1232357 w 3290085"/>
              <a:gd name="connsiteY96" fmla="*/ 755 h 30833"/>
              <a:gd name="connsiteX97" fmla="*/ 1280738 w 3290085"/>
              <a:gd name="connsiteY97" fmla="*/ 322 h 30833"/>
              <a:gd name="connsiteX98" fmla="*/ 1339002 w 3290085"/>
              <a:gd name="connsiteY98" fmla="*/ 539 h 30833"/>
              <a:gd name="connsiteX99" fmla="*/ 1371617 w 3290085"/>
              <a:gd name="connsiteY99" fmla="*/ 755 h 30833"/>
              <a:gd name="connsiteX100" fmla="*/ 1466168 w 3290085"/>
              <a:gd name="connsiteY100" fmla="*/ 430 h 30833"/>
              <a:gd name="connsiteX101" fmla="*/ 1539463 w 3290085"/>
              <a:gd name="connsiteY101" fmla="*/ 430 h 30833"/>
              <a:gd name="connsiteX102" fmla="*/ 1568021 w 3290085"/>
              <a:gd name="connsiteY102" fmla="*/ 2489 h 30833"/>
              <a:gd name="connsiteX103" fmla="*/ 1569394 w 3290085"/>
              <a:gd name="connsiteY103" fmla="*/ 3946 h 30833"/>
              <a:gd name="connsiteX104" fmla="*/ 1569433 w 3290085"/>
              <a:gd name="connsiteY104" fmla="*/ 3789 h 30833"/>
              <a:gd name="connsiteX105" fmla="*/ 1589847 w 3290085"/>
              <a:gd name="connsiteY105" fmla="*/ 539 h 30833"/>
              <a:gd name="connsiteX106" fmla="*/ 1612130 w 3290085"/>
              <a:gd name="connsiteY106" fmla="*/ 105 h 30833"/>
              <a:gd name="connsiteX107" fmla="*/ 1675935 w 3290085"/>
              <a:gd name="connsiteY107" fmla="*/ 105 h 30833"/>
              <a:gd name="connsiteX108" fmla="*/ 1722205 w 3290085"/>
              <a:gd name="connsiteY108" fmla="*/ 214 h 30833"/>
              <a:gd name="connsiteX109" fmla="*/ 1770065 w 3290085"/>
              <a:gd name="connsiteY109" fmla="*/ 322 h 30833"/>
              <a:gd name="connsiteX110" fmla="*/ 1791528 w 3290085"/>
              <a:gd name="connsiteY110" fmla="*/ 755 h 30833"/>
              <a:gd name="connsiteX111" fmla="*/ 1794259 w 3290085"/>
              <a:gd name="connsiteY111" fmla="*/ 755 h 30833"/>
              <a:gd name="connsiteX112" fmla="*/ 1842640 w 3290085"/>
              <a:gd name="connsiteY112" fmla="*/ 322 h 30833"/>
              <a:gd name="connsiteX113" fmla="*/ 1900904 w 3290085"/>
              <a:gd name="connsiteY113" fmla="*/ 539 h 30833"/>
              <a:gd name="connsiteX114" fmla="*/ 1933519 w 3290085"/>
              <a:gd name="connsiteY114" fmla="*/ 755 h 30833"/>
              <a:gd name="connsiteX115" fmla="*/ 2011291 w 3290085"/>
              <a:gd name="connsiteY115" fmla="*/ 488 h 30833"/>
              <a:gd name="connsiteX116" fmla="*/ 2030939 w 3290085"/>
              <a:gd name="connsiteY116" fmla="*/ 105 h 30833"/>
              <a:gd name="connsiteX117" fmla="*/ 2094744 w 3290085"/>
              <a:gd name="connsiteY117" fmla="*/ 105 h 30833"/>
              <a:gd name="connsiteX118" fmla="*/ 2141014 w 3290085"/>
              <a:gd name="connsiteY118" fmla="*/ 214 h 30833"/>
              <a:gd name="connsiteX119" fmla="*/ 2188874 w 3290085"/>
              <a:gd name="connsiteY119" fmla="*/ 322 h 30833"/>
              <a:gd name="connsiteX120" fmla="*/ 2210337 w 3290085"/>
              <a:gd name="connsiteY120" fmla="*/ 755 h 30833"/>
              <a:gd name="connsiteX121" fmla="*/ 2213068 w 3290085"/>
              <a:gd name="connsiteY121" fmla="*/ 755 h 30833"/>
              <a:gd name="connsiteX122" fmla="*/ 2240530 w 3290085"/>
              <a:gd name="connsiteY122" fmla="*/ 509 h 30833"/>
              <a:gd name="connsiteX123" fmla="*/ 2261284 w 3290085"/>
              <a:gd name="connsiteY123" fmla="*/ 105 h 30833"/>
              <a:gd name="connsiteX124" fmla="*/ 2325089 w 3290085"/>
              <a:gd name="connsiteY124" fmla="*/ 105 h 30833"/>
              <a:gd name="connsiteX125" fmla="*/ 2371359 w 3290085"/>
              <a:gd name="connsiteY125" fmla="*/ 214 h 30833"/>
              <a:gd name="connsiteX126" fmla="*/ 2419219 w 3290085"/>
              <a:gd name="connsiteY126" fmla="*/ 322 h 30833"/>
              <a:gd name="connsiteX127" fmla="*/ 2427820 w 3290085"/>
              <a:gd name="connsiteY127" fmla="*/ 496 h 30833"/>
              <a:gd name="connsiteX128" fmla="*/ 2446879 w 3290085"/>
              <a:gd name="connsiteY128" fmla="*/ 430 h 30833"/>
              <a:gd name="connsiteX129" fmla="*/ 2479727 w 3290085"/>
              <a:gd name="connsiteY129" fmla="*/ 430 h 30833"/>
              <a:gd name="connsiteX130" fmla="*/ 2491794 w 3290085"/>
              <a:gd name="connsiteY130" fmla="*/ 322 h 30833"/>
              <a:gd name="connsiteX131" fmla="*/ 2550058 w 3290085"/>
              <a:gd name="connsiteY131" fmla="*/ 539 h 30833"/>
              <a:gd name="connsiteX132" fmla="*/ 2582673 w 3290085"/>
              <a:gd name="connsiteY132" fmla="*/ 755 h 30833"/>
              <a:gd name="connsiteX133" fmla="*/ 2677224 w 3290085"/>
              <a:gd name="connsiteY133" fmla="*/ 430 h 30833"/>
              <a:gd name="connsiteX134" fmla="*/ 2715760 w 3290085"/>
              <a:gd name="connsiteY134" fmla="*/ 430 h 30833"/>
              <a:gd name="connsiteX135" fmla="*/ 2732446 w 3290085"/>
              <a:gd name="connsiteY135" fmla="*/ 105 h 30833"/>
              <a:gd name="connsiteX136" fmla="*/ 2796251 w 3290085"/>
              <a:gd name="connsiteY136" fmla="*/ 105 h 30833"/>
              <a:gd name="connsiteX137" fmla="*/ 2842521 w 3290085"/>
              <a:gd name="connsiteY137" fmla="*/ 214 h 30833"/>
              <a:gd name="connsiteX138" fmla="*/ 2890381 w 3290085"/>
              <a:gd name="connsiteY138" fmla="*/ 322 h 30833"/>
              <a:gd name="connsiteX139" fmla="*/ 2911844 w 3290085"/>
              <a:gd name="connsiteY139" fmla="*/ 755 h 30833"/>
              <a:gd name="connsiteX140" fmla="*/ 2914575 w 3290085"/>
              <a:gd name="connsiteY140" fmla="*/ 755 h 30833"/>
              <a:gd name="connsiteX141" fmla="*/ 2962956 w 3290085"/>
              <a:gd name="connsiteY141" fmla="*/ 322 h 30833"/>
              <a:gd name="connsiteX142" fmla="*/ 3021220 w 3290085"/>
              <a:gd name="connsiteY142" fmla="*/ 539 h 30833"/>
              <a:gd name="connsiteX143" fmla="*/ 3053835 w 3290085"/>
              <a:gd name="connsiteY143" fmla="*/ 755 h 30833"/>
              <a:gd name="connsiteX144" fmla="*/ 3148386 w 3290085"/>
              <a:gd name="connsiteY144" fmla="*/ 430 h 30833"/>
              <a:gd name="connsiteX145" fmla="*/ 3221681 w 3290085"/>
              <a:gd name="connsiteY145" fmla="*/ 430 h 30833"/>
              <a:gd name="connsiteX146" fmla="*/ 3250239 w 3290085"/>
              <a:gd name="connsiteY146" fmla="*/ 2489 h 30833"/>
              <a:gd name="connsiteX147" fmla="*/ 3253505 w 3290085"/>
              <a:gd name="connsiteY147" fmla="*/ 5955 h 30833"/>
              <a:gd name="connsiteX148" fmla="*/ 3247993 w 3290085"/>
              <a:gd name="connsiteY148" fmla="*/ 7147 h 30833"/>
              <a:gd name="connsiteX149" fmla="*/ 3224177 w 3290085"/>
              <a:gd name="connsiteY149" fmla="*/ 6714 h 30833"/>
              <a:gd name="connsiteX150" fmla="*/ 3108006 w 3290085"/>
              <a:gd name="connsiteY150" fmla="*/ 6714 h 30833"/>
              <a:gd name="connsiteX151" fmla="*/ 3102508 w 3290085"/>
              <a:gd name="connsiteY151" fmla="*/ 7147 h 30833"/>
              <a:gd name="connsiteX152" fmla="*/ 3113860 w 3290085"/>
              <a:gd name="connsiteY152" fmla="*/ 7689 h 30833"/>
              <a:gd name="connsiteX153" fmla="*/ 3204012 w 3290085"/>
              <a:gd name="connsiteY153" fmla="*/ 7906 h 30833"/>
              <a:gd name="connsiteX154" fmla="*/ 3231864 w 3290085"/>
              <a:gd name="connsiteY154" fmla="*/ 8122 h 30833"/>
              <a:gd name="connsiteX155" fmla="*/ 3247993 w 3290085"/>
              <a:gd name="connsiteY155" fmla="*/ 7147 h 30833"/>
              <a:gd name="connsiteX156" fmla="*/ 3256785 w 3290085"/>
              <a:gd name="connsiteY156" fmla="*/ 7797 h 30833"/>
              <a:gd name="connsiteX157" fmla="*/ 3261541 w 3290085"/>
              <a:gd name="connsiteY157" fmla="*/ 8664 h 30833"/>
              <a:gd name="connsiteX158" fmla="*/ 3264457 w 3290085"/>
              <a:gd name="connsiteY158" fmla="*/ 9964 h 30833"/>
              <a:gd name="connsiteX159" fmla="*/ 3279118 w 3290085"/>
              <a:gd name="connsiteY159" fmla="*/ 9964 h 30833"/>
              <a:gd name="connsiteX160" fmla="*/ 3290085 w 3290085"/>
              <a:gd name="connsiteY160" fmla="*/ 12347 h 30833"/>
              <a:gd name="connsiteX161" fmla="*/ 3290085 w 3290085"/>
              <a:gd name="connsiteY161" fmla="*/ 12781 h 30833"/>
              <a:gd name="connsiteX162" fmla="*/ 3286740 w 3290085"/>
              <a:gd name="connsiteY162" fmla="*/ 17439 h 30833"/>
              <a:gd name="connsiteX163" fmla="*/ 3282683 w 3290085"/>
              <a:gd name="connsiteY163" fmla="*/ 20148 h 30833"/>
              <a:gd name="connsiteX164" fmla="*/ 3255473 w 3290085"/>
              <a:gd name="connsiteY164" fmla="*/ 30006 h 30833"/>
              <a:gd name="connsiteX165" fmla="*/ 3244470 w 3290085"/>
              <a:gd name="connsiteY165" fmla="*/ 30765 h 30833"/>
              <a:gd name="connsiteX166" fmla="*/ 3225047 w 3290085"/>
              <a:gd name="connsiteY166" fmla="*/ 30765 h 30833"/>
              <a:gd name="connsiteX167" fmla="*/ 3143331 w 3290085"/>
              <a:gd name="connsiteY167" fmla="*/ 30656 h 30833"/>
              <a:gd name="connsiteX168" fmla="*/ 3024236 w 3290085"/>
              <a:gd name="connsiteY168" fmla="*/ 30115 h 30833"/>
              <a:gd name="connsiteX169" fmla="*/ 3012143 w 3290085"/>
              <a:gd name="connsiteY169" fmla="*/ 30115 h 30833"/>
              <a:gd name="connsiteX170" fmla="*/ 2985866 w 3290085"/>
              <a:gd name="connsiteY170" fmla="*/ 30331 h 30833"/>
              <a:gd name="connsiteX171" fmla="*/ 2905455 w 3290085"/>
              <a:gd name="connsiteY171" fmla="*/ 30331 h 30833"/>
              <a:gd name="connsiteX172" fmla="*/ 2891665 w 3290085"/>
              <a:gd name="connsiteY172" fmla="*/ 30115 h 30833"/>
              <a:gd name="connsiteX173" fmla="*/ 2784963 w 3290085"/>
              <a:gd name="connsiteY173" fmla="*/ 29770 h 30833"/>
              <a:gd name="connsiteX174" fmla="*/ 2784311 w 3290085"/>
              <a:gd name="connsiteY174" fmla="*/ 30006 h 30833"/>
              <a:gd name="connsiteX175" fmla="*/ 2773308 w 3290085"/>
              <a:gd name="connsiteY175" fmla="*/ 30765 h 30833"/>
              <a:gd name="connsiteX176" fmla="*/ 2753885 w 3290085"/>
              <a:gd name="connsiteY176" fmla="*/ 30765 h 30833"/>
              <a:gd name="connsiteX177" fmla="*/ 2672169 w 3290085"/>
              <a:gd name="connsiteY177" fmla="*/ 30656 h 30833"/>
              <a:gd name="connsiteX178" fmla="*/ 2553074 w 3290085"/>
              <a:gd name="connsiteY178" fmla="*/ 30115 h 30833"/>
              <a:gd name="connsiteX179" fmla="*/ 2552386 w 3290085"/>
              <a:gd name="connsiteY179" fmla="*/ 30115 h 30833"/>
              <a:gd name="connsiteX180" fmla="*/ 2542963 w 3290085"/>
              <a:gd name="connsiteY180" fmla="*/ 30765 h 30833"/>
              <a:gd name="connsiteX181" fmla="*/ 2523540 w 3290085"/>
              <a:gd name="connsiteY181" fmla="*/ 30765 h 30833"/>
              <a:gd name="connsiteX182" fmla="*/ 2441824 w 3290085"/>
              <a:gd name="connsiteY182" fmla="*/ 30656 h 30833"/>
              <a:gd name="connsiteX183" fmla="*/ 2322729 w 3290085"/>
              <a:gd name="connsiteY183" fmla="*/ 30115 h 30833"/>
              <a:gd name="connsiteX184" fmla="*/ 2310636 w 3290085"/>
              <a:gd name="connsiteY184" fmla="*/ 30115 h 30833"/>
              <a:gd name="connsiteX185" fmla="*/ 2284359 w 3290085"/>
              <a:gd name="connsiteY185" fmla="*/ 30331 h 30833"/>
              <a:gd name="connsiteX186" fmla="*/ 2203948 w 3290085"/>
              <a:gd name="connsiteY186" fmla="*/ 30331 h 30833"/>
              <a:gd name="connsiteX187" fmla="*/ 2190158 w 3290085"/>
              <a:gd name="connsiteY187" fmla="*/ 30115 h 30833"/>
              <a:gd name="connsiteX188" fmla="*/ 2135346 w 3290085"/>
              <a:gd name="connsiteY188" fmla="*/ 29938 h 30833"/>
              <a:gd name="connsiteX189" fmla="*/ 2135157 w 3290085"/>
              <a:gd name="connsiteY189" fmla="*/ 30006 h 30833"/>
              <a:gd name="connsiteX190" fmla="*/ 2124154 w 3290085"/>
              <a:gd name="connsiteY190" fmla="*/ 30765 h 30833"/>
              <a:gd name="connsiteX191" fmla="*/ 2104731 w 3290085"/>
              <a:gd name="connsiteY191" fmla="*/ 30765 h 30833"/>
              <a:gd name="connsiteX192" fmla="*/ 2023015 w 3290085"/>
              <a:gd name="connsiteY192" fmla="*/ 30656 h 30833"/>
              <a:gd name="connsiteX193" fmla="*/ 1903920 w 3290085"/>
              <a:gd name="connsiteY193" fmla="*/ 30115 h 30833"/>
              <a:gd name="connsiteX194" fmla="*/ 1891827 w 3290085"/>
              <a:gd name="connsiteY194" fmla="*/ 30115 h 30833"/>
              <a:gd name="connsiteX195" fmla="*/ 1865550 w 3290085"/>
              <a:gd name="connsiteY195" fmla="*/ 30331 h 30833"/>
              <a:gd name="connsiteX196" fmla="*/ 1785139 w 3290085"/>
              <a:gd name="connsiteY196" fmla="*/ 30331 h 30833"/>
              <a:gd name="connsiteX197" fmla="*/ 1771349 w 3290085"/>
              <a:gd name="connsiteY197" fmla="*/ 30115 h 30833"/>
              <a:gd name="connsiteX198" fmla="*/ 1603859 w 3290085"/>
              <a:gd name="connsiteY198" fmla="*/ 29573 h 30833"/>
              <a:gd name="connsiteX199" fmla="*/ 1576756 w 3290085"/>
              <a:gd name="connsiteY199" fmla="*/ 29681 h 30833"/>
              <a:gd name="connsiteX200" fmla="*/ 1574487 w 3290085"/>
              <a:gd name="connsiteY200" fmla="*/ 29560 h 30833"/>
              <a:gd name="connsiteX201" fmla="*/ 1573255 w 3290085"/>
              <a:gd name="connsiteY201" fmla="*/ 30006 h 30833"/>
              <a:gd name="connsiteX202" fmla="*/ 1562252 w 3290085"/>
              <a:gd name="connsiteY202" fmla="*/ 30765 h 30833"/>
              <a:gd name="connsiteX203" fmla="*/ 1542829 w 3290085"/>
              <a:gd name="connsiteY203" fmla="*/ 30765 h 30833"/>
              <a:gd name="connsiteX204" fmla="*/ 1461113 w 3290085"/>
              <a:gd name="connsiteY204" fmla="*/ 30656 h 30833"/>
              <a:gd name="connsiteX205" fmla="*/ 1342018 w 3290085"/>
              <a:gd name="connsiteY205" fmla="*/ 30115 h 30833"/>
              <a:gd name="connsiteX206" fmla="*/ 1329925 w 3290085"/>
              <a:gd name="connsiteY206" fmla="*/ 30115 h 30833"/>
              <a:gd name="connsiteX207" fmla="*/ 1303648 w 3290085"/>
              <a:gd name="connsiteY207" fmla="*/ 30331 h 30833"/>
              <a:gd name="connsiteX208" fmla="*/ 1223237 w 3290085"/>
              <a:gd name="connsiteY208" fmla="*/ 30331 h 30833"/>
              <a:gd name="connsiteX209" fmla="*/ 1209447 w 3290085"/>
              <a:gd name="connsiteY209" fmla="*/ 30115 h 30833"/>
              <a:gd name="connsiteX210" fmla="*/ 1081993 w 3290085"/>
              <a:gd name="connsiteY210" fmla="*/ 29703 h 30833"/>
              <a:gd name="connsiteX211" fmla="*/ 1081155 w 3290085"/>
              <a:gd name="connsiteY211" fmla="*/ 30006 h 30833"/>
              <a:gd name="connsiteX212" fmla="*/ 1070152 w 3290085"/>
              <a:gd name="connsiteY212" fmla="*/ 30765 h 30833"/>
              <a:gd name="connsiteX213" fmla="*/ 1050729 w 3290085"/>
              <a:gd name="connsiteY213" fmla="*/ 30765 h 30833"/>
              <a:gd name="connsiteX214" fmla="*/ 969013 w 3290085"/>
              <a:gd name="connsiteY214" fmla="*/ 30656 h 30833"/>
              <a:gd name="connsiteX215" fmla="*/ 849918 w 3290085"/>
              <a:gd name="connsiteY215" fmla="*/ 30115 h 30833"/>
              <a:gd name="connsiteX216" fmla="*/ 837825 w 3290085"/>
              <a:gd name="connsiteY216" fmla="*/ 30115 h 30833"/>
              <a:gd name="connsiteX217" fmla="*/ 811548 w 3290085"/>
              <a:gd name="connsiteY217" fmla="*/ 30331 h 30833"/>
              <a:gd name="connsiteX218" fmla="*/ 731137 w 3290085"/>
              <a:gd name="connsiteY218" fmla="*/ 30331 h 30833"/>
              <a:gd name="connsiteX219" fmla="*/ 717347 w 3290085"/>
              <a:gd name="connsiteY219" fmla="*/ 30115 h 30833"/>
              <a:gd name="connsiteX220" fmla="*/ 602801 w 3290085"/>
              <a:gd name="connsiteY220" fmla="*/ 29744 h 30833"/>
              <a:gd name="connsiteX221" fmla="*/ 602079 w 3290085"/>
              <a:gd name="connsiteY221" fmla="*/ 30006 h 30833"/>
              <a:gd name="connsiteX222" fmla="*/ 591076 w 3290085"/>
              <a:gd name="connsiteY222" fmla="*/ 30765 h 30833"/>
              <a:gd name="connsiteX223" fmla="*/ 571653 w 3290085"/>
              <a:gd name="connsiteY223" fmla="*/ 30765 h 30833"/>
              <a:gd name="connsiteX224" fmla="*/ 489937 w 3290085"/>
              <a:gd name="connsiteY224" fmla="*/ 30656 h 30833"/>
              <a:gd name="connsiteX225" fmla="*/ 370842 w 3290085"/>
              <a:gd name="connsiteY225" fmla="*/ 30115 h 30833"/>
              <a:gd name="connsiteX226" fmla="*/ 358749 w 3290085"/>
              <a:gd name="connsiteY226" fmla="*/ 30115 h 30833"/>
              <a:gd name="connsiteX227" fmla="*/ 332472 w 3290085"/>
              <a:gd name="connsiteY227" fmla="*/ 30331 h 30833"/>
              <a:gd name="connsiteX228" fmla="*/ 252061 w 3290085"/>
              <a:gd name="connsiteY228" fmla="*/ 30331 h 30833"/>
              <a:gd name="connsiteX229" fmla="*/ 238271 w 3290085"/>
              <a:gd name="connsiteY229" fmla="*/ 30115 h 30833"/>
              <a:gd name="connsiteX230" fmla="*/ 70781 w 3290085"/>
              <a:gd name="connsiteY230" fmla="*/ 29573 h 30833"/>
              <a:gd name="connsiteX231" fmla="*/ 43678 w 3290085"/>
              <a:gd name="connsiteY231" fmla="*/ 29681 h 30833"/>
              <a:gd name="connsiteX232" fmla="*/ 13216 w 3290085"/>
              <a:gd name="connsiteY232" fmla="*/ 28056 h 30833"/>
              <a:gd name="connsiteX233" fmla="*/ 7633 w 3290085"/>
              <a:gd name="connsiteY233" fmla="*/ 19931 h 3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3290085" h="30833">
                <a:moveTo>
                  <a:pt x="2928358" y="7039"/>
                </a:moveTo>
                <a:lnTo>
                  <a:pt x="2929692" y="7580"/>
                </a:lnTo>
                <a:cubicBezTo>
                  <a:pt x="2930455" y="7472"/>
                  <a:pt x="2931154" y="7255"/>
                  <a:pt x="2931368" y="7147"/>
                </a:cubicBezTo>
                <a:lnTo>
                  <a:pt x="2931368" y="7039"/>
                </a:lnTo>
                <a:cubicBezTo>
                  <a:pt x="2930384" y="7039"/>
                  <a:pt x="2929378" y="7039"/>
                  <a:pt x="2928358" y="7039"/>
                </a:cubicBezTo>
                <a:close/>
                <a:moveTo>
                  <a:pt x="2631346" y="7147"/>
                </a:moveTo>
                <a:cubicBezTo>
                  <a:pt x="2634640" y="7364"/>
                  <a:pt x="2639033" y="7689"/>
                  <a:pt x="2642698" y="7689"/>
                </a:cubicBezTo>
                <a:lnTo>
                  <a:pt x="2688743" y="7800"/>
                </a:lnTo>
                <a:lnTo>
                  <a:pt x="2689016" y="6714"/>
                </a:lnTo>
                <a:lnTo>
                  <a:pt x="2636844" y="6714"/>
                </a:lnTo>
                <a:close/>
                <a:moveTo>
                  <a:pt x="2457196" y="7039"/>
                </a:moveTo>
                <a:lnTo>
                  <a:pt x="2458530" y="7580"/>
                </a:lnTo>
                <a:cubicBezTo>
                  <a:pt x="2459293" y="7472"/>
                  <a:pt x="2459992" y="7255"/>
                  <a:pt x="2460206" y="7147"/>
                </a:cubicBezTo>
                <a:lnTo>
                  <a:pt x="2460206" y="7039"/>
                </a:lnTo>
                <a:cubicBezTo>
                  <a:pt x="2459222" y="7039"/>
                  <a:pt x="2458216" y="7039"/>
                  <a:pt x="2457196" y="7039"/>
                </a:cubicBezTo>
                <a:close/>
                <a:moveTo>
                  <a:pt x="1982192" y="7147"/>
                </a:moveTo>
                <a:lnTo>
                  <a:pt x="1987339" y="7393"/>
                </a:lnTo>
                <a:lnTo>
                  <a:pt x="1987505" y="6729"/>
                </a:lnTo>
                <a:close/>
                <a:moveTo>
                  <a:pt x="1808042" y="7039"/>
                </a:moveTo>
                <a:lnTo>
                  <a:pt x="1809376" y="7580"/>
                </a:lnTo>
                <a:cubicBezTo>
                  <a:pt x="1810139" y="7472"/>
                  <a:pt x="1810838" y="7255"/>
                  <a:pt x="1811052" y="7147"/>
                </a:cubicBezTo>
                <a:lnTo>
                  <a:pt x="1811052" y="7039"/>
                </a:lnTo>
                <a:cubicBezTo>
                  <a:pt x="1810068" y="7039"/>
                  <a:pt x="1809062" y="7039"/>
                  <a:pt x="1808042" y="7039"/>
                </a:cubicBezTo>
                <a:close/>
                <a:moveTo>
                  <a:pt x="1420290" y="7147"/>
                </a:moveTo>
                <a:cubicBezTo>
                  <a:pt x="1423584" y="7364"/>
                  <a:pt x="1427977" y="7689"/>
                  <a:pt x="1431642" y="7689"/>
                </a:cubicBezTo>
                <a:lnTo>
                  <a:pt x="1521794" y="7906"/>
                </a:lnTo>
                <a:cubicBezTo>
                  <a:pt x="1531320" y="8122"/>
                  <a:pt x="1540846" y="8339"/>
                  <a:pt x="1549646" y="8122"/>
                </a:cubicBezTo>
                <a:cubicBezTo>
                  <a:pt x="1555871" y="8014"/>
                  <a:pt x="1560634" y="8122"/>
                  <a:pt x="1565775" y="7147"/>
                </a:cubicBezTo>
                <a:lnTo>
                  <a:pt x="1568540" y="7352"/>
                </a:lnTo>
                <a:lnTo>
                  <a:pt x="1568753" y="6503"/>
                </a:lnTo>
                <a:lnTo>
                  <a:pt x="1565775" y="7147"/>
                </a:lnTo>
                <a:cubicBezTo>
                  <a:pt x="1557354" y="6172"/>
                  <a:pt x="1549289" y="6714"/>
                  <a:pt x="1541959" y="6714"/>
                </a:cubicBezTo>
                <a:cubicBezTo>
                  <a:pt x="1502741" y="6714"/>
                  <a:pt x="1463901" y="6605"/>
                  <a:pt x="1425788" y="6714"/>
                </a:cubicBezTo>
                <a:close/>
                <a:moveTo>
                  <a:pt x="1246140" y="7039"/>
                </a:moveTo>
                <a:lnTo>
                  <a:pt x="1247474" y="7580"/>
                </a:lnTo>
                <a:cubicBezTo>
                  <a:pt x="1248237" y="7472"/>
                  <a:pt x="1248936" y="7255"/>
                  <a:pt x="1249150" y="7147"/>
                </a:cubicBezTo>
                <a:lnTo>
                  <a:pt x="1249150" y="7039"/>
                </a:lnTo>
                <a:cubicBezTo>
                  <a:pt x="1248166" y="7039"/>
                  <a:pt x="1247160" y="7039"/>
                  <a:pt x="1246140" y="7039"/>
                </a:cubicBezTo>
                <a:close/>
                <a:moveTo>
                  <a:pt x="928190" y="7147"/>
                </a:moveTo>
                <a:cubicBezTo>
                  <a:pt x="931484" y="7364"/>
                  <a:pt x="935877" y="7689"/>
                  <a:pt x="939542" y="7689"/>
                </a:cubicBezTo>
                <a:lnTo>
                  <a:pt x="1006513" y="7850"/>
                </a:lnTo>
                <a:lnTo>
                  <a:pt x="1006798" y="6714"/>
                </a:lnTo>
                <a:lnTo>
                  <a:pt x="933688" y="6714"/>
                </a:lnTo>
                <a:close/>
                <a:moveTo>
                  <a:pt x="754040" y="7039"/>
                </a:moveTo>
                <a:lnTo>
                  <a:pt x="755374" y="7580"/>
                </a:lnTo>
                <a:cubicBezTo>
                  <a:pt x="756137" y="7472"/>
                  <a:pt x="756836" y="7255"/>
                  <a:pt x="757050" y="7147"/>
                </a:cubicBezTo>
                <a:lnTo>
                  <a:pt x="757050" y="7039"/>
                </a:lnTo>
                <a:cubicBezTo>
                  <a:pt x="756066" y="7039"/>
                  <a:pt x="755060" y="7039"/>
                  <a:pt x="754040" y="7039"/>
                </a:cubicBezTo>
                <a:close/>
                <a:moveTo>
                  <a:pt x="449114" y="7147"/>
                </a:moveTo>
                <a:cubicBezTo>
                  <a:pt x="452408" y="7364"/>
                  <a:pt x="456801" y="7689"/>
                  <a:pt x="460466" y="7689"/>
                </a:cubicBezTo>
                <a:lnTo>
                  <a:pt x="514421" y="7819"/>
                </a:lnTo>
                <a:lnTo>
                  <a:pt x="514698" y="6714"/>
                </a:lnTo>
                <a:lnTo>
                  <a:pt x="454612" y="6714"/>
                </a:lnTo>
                <a:close/>
                <a:moveTo>
                  <a:pt x="274964" y="7039"/>
                </a:moveTo>
                <a:lnTo>
                  <a:pt x="276298" y="7580"/>
                </a:lnTo>
                <a:cubicBezTo>
                  <a:pt x="277061" y="7472"/>
                  <a:pt x="277760" y="7255"/>
                  <a:pt x="277974" y="7147"/>
                </a:cubicBezTo>
                <a:lnTo>
                  <a:pt x="277974" y="7039"/>
                </a:lnTo>
                <a:cubicBezTo>
                  <a:pt x="276990" y="7039"/>
                  <a:pt x="275984" y="7039"/>
                  <a:pt x="274964" y="7039"/>
                </a:cubicBezTo>
                <a:close/>
                <a:moveTo>
                  <a:pt x="7633" y="19931"/>
                </a:moveTo>
                <a:cubicBezTo>
                  <a:pt x="12275" y="18522"/>
                  <a:pt x="18585" y="17764"/>
                  <a:pt x="24889" y="17006"/>
                </a:cubicBezTo>
                <a:cubicBezTo>
                  <a:pt x="29602" y="16247"/>
                  <a:pt x="34386" y="16247"/>
                  <a:pt x="37503" y="15489"/>
                </a:cubicBezTo>
                <a:cubicBezTo>
                  <a:pt x="40619" y="14731"/>
                  <a:pt x="43742" y="14081"/>
                  <a:pt x="43670" y="13322"/>
                </a:cubicBezTo>
                <a:cubicBezTo>
                  <a:pt x="43564" y="12347"/>
                  <a:pt x="38786" y="12347"/>
                  <a:pt x="34001" y="12347"/>
                </a:cubicBezTo>
                <a:cubicBezTo>
                  <a:pt x="30807" y="12347"/>
                  <a:pt x="26029" y="12347"/>
                  <a:pt x="21209" y="12022"/>
                </a:cubicBezTo>
                <a:cubicBezTo>
                  <a:pt x="19619" y="12022"/>
                  <a:pt x="19512" y="10939"/>
                  <a:pt x="19512" y="10939"/>
                </a:cubicBezTo>
                <a:cubicBezTo>
                  <a:pt x="22671" y="10614"/>
                  <a:pt x="25823" y="10181"/>
                  <a:pt x="29010" y="10181"/>
                </a:cubicBezTo>
                <a:cubicBezTo>
                  <a:pt x="33759" y="9747"/>
                  <a:pt x="36911" y="9422"/>
                  <a:pt x="35214" y="8339"/>
                </a:cubicBezTo>
                <a:cubicBezTo>
                  <a:pt x="30251" y="6605"/>
                  <a:pt x="31713" y="5197"/>
                  <a:pt x="36355" y="3789"/>
                </a:cubicBezTo>
                <a:cubicBezTo>
                  <a:pt x="40932" y="1622"/>
                  <a:pt x="47243" y="972"/>
                  <a:pt x="56769" y="539"/>
                </a:cubicBezTo>
                <a:cubicBezTo>
                  <a:pt x="64706" y="105"/>
                  <a:pt x="71087" y="105"/>
                  <a:pt x="79052" y="105"/>
                </a:cubicBezTo>
                <a:cubicBezTo>
                  <a:pt x="99845" y="647"/>
                  <a:pt x="122099" y="-111"/>
                  <a:pt x="142857" y="105"/>
                </a:cubicBezTo>
                <a:cubicBezTo>
                  <a:pt x="158800" y="-3"/>
                  <a:pt x="173218" y="647"/>
                  <a:pt x="189127" y="214"/>
                </a:cubicBezTo>
                <a:cubicBezTo>
                  <a:pt x="205035" y="-220"/>
                  <a:pt x="221007" y="105"/>
                  <a:pt x="236987" y="322"/>
                </a:cubicBezTo>
                <a:cubicBezTo>
                  <a:pt x="244988" y="647"/>
                  <a:pt x="258450" y="755"/>
                  <a:pt x="258450" y="755"/>
                </a:cubicBezTo>
                <a:cubicBezTo>
                  <a:pt x="259363" y="755"/>
                  <a:pt x="260283" y="755"/>
                  <a:pt x="261181" y="755"/>
                </a:cubicBezTo>
                <a:cubicBezTo>
                  <a:pt x="277310" y="647"/>
                  <a:pt x="293069" y="755"/>
                  <a:pt x="309562" y="322"/>
                </a:cubicBezTo>
                <a:cubicBezTo>
                  <a:pt x="328251" y="-3"/>
                  <a:pt x="347668" y="972"/>
                  <a:pt x="367826" y="539"/>
                </a:cubicBezTo>
                <a:cubicBezTo>
                  <a:pt x="378094" y="214"/>
                  <a:pt x="389816" y="539"/>
                  <a:pt x="400441" y="755"/>
                </a:cubicBezTo>
                <a:cubicBezTo>
                  <a:pt x="431951" y="864"/>
                  <a:pt x="463475" y="214"/>
                  <a:pt x="494992" y="430"/>
                </a:cubicBezTo>
                <a:lnTo>
                  <a:pt x="541442" y="430"/>
                </a:lnTo>
                <a:lnTo>
                  <a:pt x="558128" y="105"/>
                </a:lnTo>
                <a:cubicBezTo>
                  <a:pt x="578921" y="647"/>
                  <a:pt x="601175" y="-111"/>
                  <a:pt x="621933" y="105"/>
                </a:cubicBezTo>
                <a:cubicBezTo>
                  <a:pt x="637876" y="-3"/>
                  <a:pt x="652294" y="647"/>
                  <a:pt x="668203" y="214"/>
                </a:cubicBezTo>
                <a:cubicBezTo>
                  <a:pt x="684111" y="-220"/>
                  <a:pt x="700083" y="105"/>
                  <a:pt x="716063" y="322"/>
                </a:cubicBezTo>
                <a:cubicBezTo>
                  <a:pt x="724064" y="647"/>
                  <a:pt x="737526" y="755"/>
                  <a:pt x="737526" y="755"/>
                </a:cubicBezTo>
                <a:cubicBezTo>
                  <a:pt x="738439" y="755"/>
                  <a:pt x="739359" y="755"/>
                  <a:pt x="740257" y="755"/>
                </a:cubicBezTo>
                <a:cubicBezTo>
                  <a:pt x="756386" y="647"/>
                  <a:pt x="772145" y="755"/>
                  <a:pt x="788638" y="322"/>
                </a:cubicBezTo>
                <a:cubicBezTo>
                  <a:pt x="807327" y="-3"/>
                  <a:pt x="826744" y="972"/>
                  <a:pt x="846902" y="539"/>
                </a:cubicBezTo>
                <a:cubicBezTo>
                  <a:pt x="857170" y="214"/>
                  <a:pt x="868892" y="539"/>
                  <a:pt x="879517" y="755"/>
                </a:cubicBezTo>
                <a:cubicBezTo>
                  <a:pt x="911027" y="864"/>
                  <a:pt x="942551" y="214"/>
                  <a:pt x="974068" y="430"/>
                </a:cubicBezTo>
                <a:lnTo>
                  <a:pt x="1033542" y="430"/>
                </a:lnTo>
                <a:lnTo>
                  <a:pt x="1050228" y="105"/>
                </a:lnTo>
                <a:cubicBezTo>
                  <a:pt x="1071021" y="647"/>
                  <a:pt x="1093275" y="-111"/>
                  <a:pt x="1114033" y="105"/>
                </a:cubicBezTo>
                <a:cubicBezTo>
                  <a:pt x="1129976" y="-3"/>
                  <a:pt x="1144394" y="647"/>
                  <a:pt x="1160303" y="214"/>
                </a:cubicBezTo>
                <a:cubicBezTo>
                  <a:pt x="1176211" y="-220"/>
                  <a:pt x="1192183" y="105"/>
                  <a:pt x="1208163" y="322"/>
                </a:cubicBezTo>
                <a:cubicBezTo>
                  <a:pt x="1216164" y="647"/>
                  <a:pt x="1229626" y="755"/>
                  <a:pt x="1229626" y="755"/>
                </a:cubicBezTo>
                <a:cubicBezTo>
                  <a:pt x="1230539" y="755"/>
                  <a:pt x="1231459" y="755"/>
                  <a:pt x="1232357" y="755"/>
                </a:cubicBezTo>
                <a:cubicBezTo>
                  <a:pt x="1248486" y="647"/>
                  <a:pt x="1264245" y="755"/>
                  <a:pt x="1280738" y="322"/>
                </a:cubicBezTo>
                <a:cubicBezTo>
                  <a:pt x="1299427" y="-3"/>
                  <a:pt x="1318844" y="972"/>
                  <a:pt x="1339002" y="539"/>
                </a:cubicBezTo>
                <a:cubicBezTo>
                  <a:pt x="1349270" y="214"/>
                  <a:pt x="1360992" y="539"/>
                  <a:pt x="1371617" y="755"/>
                </a:cubicBezTo>
                <a:cubicBezTo>
                  <a:pt x="1403127" y="864"/>
                  <a:pt x="1434651" y="214"/>
                  <a:pt x="1466168" y="430"/>
                </a:cubicBezTo>
                <a:cubicBezTo>
                  <a:pt x="1490355" y="539"/>
                  <a:pt x="1514906" y="430"/>
                  <a:pt x="1539463" y="430"/>
                </a:cubicBezTo>
                <a:cubicBezTo>
                  <a:pt x="1550081" y="647"/>
                  <a:pt x="1558873" y="1297"/>
                  <a:pt x="1568021" y="2489"/>
                </a:cubicBezTo>
                <a:lnTo>
                  <a:pt x="1569394" y="3946"/>
                </a:lnTo>
                <a:lnTo>
                  <a:pt x="1569433" y="3789"/>
                </a:lnTo>
                <a:cubicBezTo>
                  <a:pt x="1574010" y="1622"/>
                  <a:pt x="1580321" y="972"/>
                  <a:pt x="1589847" y="539"/>
                </a:cubicBezTo>
                <a:cubicBezTo>
                  <a:pt x="1597784" y="105"/>
                  <a:pt x="1604165" y="105"/>
                  <a:pt x="1612130" y="105"/>
                </a:cubicBezTo>
                <a:cubicBezTo>
                  <a:pt x="1632923" y="647"/>
                  <a:pt x="1655177" y="-111"/>
                  <a:pt x="1675935" y="105"/>
                </a:cubicBezTo>
                <a:cubicBezTo>
                  <a:pt x="1691878" y="-3"/>
                  <a:pt x="1706296" y="647"/>
                  <a:pt x="1722205" y="214"/>
                </a:cubicBezTo>
                <a:cubicBezTo>
                  <a:pt x="1738113" y="-220"/>
                  <a:pt x="1754085" y="105"/>
                  <a:pt x="1770065" y="322"/>
                </a:cubicBezTo>
                <a:cubicBezTo>
                  <a:pt x="1778066" y="647"/>
                  <a:pt x="1791528" y="755"/>
                  <a:pt x="1791528" y="755"/>
                </a:cubicBezTo>
                <a:cubicBezTo>
                  <a:pt x="1792441" y="755"/>
                  <a:pt x="1793361" y="755"/>
                  <a:pt x="1794259" y="755"/>
                </a:cubicBezTo>
                <a:cubicBezTo>
                  <a:pt x="1810388" y="647"/>
                  <a:pt x="1826147" y="755"/>
                  <a:pt x="1842640" y="322"/>
                </a:cubicBezTo>
                <a:cubicBezTo>
                  <a:pt x="1861329" y="-3"/>
                  <a:pt x="1880746" y="972"/>
                  <a:pt x="1900904" y="539"/>
                </a:cubicBezTo>
                <a:cubicBezTo>
                  <a:pt x="1911172" y="214"/>
                  <a:pt x="1922894" y="539"/>
                  <a:pt x="1933519" y="755"/>
                </a:cubicBezTo>
                <a:lnTo>
                  <a:pt x="2011291" y="488"/>
                </a:lnTo>
                <a:lnTo>
                  <a:pt x="2030939" y="105"/>
                </a:lnTo>
                <a:cubicBezTo>
                  <a:pt x="2051732" y="647"/>
                  <a:pt x="2073986" y="-111"/>
                  <a:pt x="2094744" y="105"/>
                </a:cubicBezTo>
                <a:cubicBezTo>
                  <a:pt x="2110687" y="-3"/>
                  <a:pt x="2125105" y="647"/>
                  <a:pt x="2141014" y="214"/>
                </a:cubicBezTo>
                <a:cubicBezTo>
                  <a:pt x="2156922" y="-220"/>
                  <a:pt x="2172894" y="105"/>
                  <a:pt x="2188874" y="322"/>
                </a:cubicBezTo>
                <a:cubicBezTo>
                  <a:pt x="2196875" y="647"/>
                  <a:pt x="2210337" y="755"/>
                  <a:pt x="2210337" y="755"/>
                </a:cubicBezTo>
                <a:cubicBezTo>
                  <a:pt x="2211250" y="755"/>
                  <a:pt x="2212170" y="755"/>
                  <a:pt x="2213068" y="755"/>
                </a:cubicBezTo>
                <a:lnTo>
                  <a:pt x="2240530" y="509"/>
                </a:lnTo>
                <a:lnTo>
                  <a:pt x="2261284" y="105"/>
                </a:lnTo>
                <a:cubicBezTo>
                  <a:pt x="2282077" y="647"/>
                  <a:pt x="2304331" y="-111"/>
                  <a:pt x="2325089" y="105"/>
                </a:cubicBezTo>
                <a:cubicBezTo>
                  <a:pt x="2341032" y="-3"/>
                  <a:pt x="2355450" y="647"/>
                  <a:pt x="2371359" y="214"/>
                </a:cubicBezTo>
                <a:cubicBezTo>
                  <a:pt x="2387267" y="-220"/>
                  <a:pt x="2403239" y="105"/>
                  <a:pt x="2419219" y="322"/>
                </a:cubicBezTo>
                <a:lnTo>
                  <a:pt x="2427820" y="496"/>
                </a:lnTo>
                <a:lnTo>
                  <a:pt x="2446879" y="430"/>
                </a:lnTo>
                <a:lnTo>
                  <a:pt x="2479727" y="430"/>
                </a:lnTo>
                <a:lnTo>
                  <a:pt x="2491794" y="322"/>
                </a:lnTo>
                <a:cubicBezTo>
                  <a:pt x="2510483" y="-3"/>
                  <a:pt x="2529900" y="972"/>
                  <a:pt x="2550058" y="539"/>
                </a:cubicBezTo>
                <a:cubicBezTo>
                  <a:pt x="2560326" y="214"/>
                  <a:pt x="2572048" y="539"/>
                  <a:pt x="2582673" y="755"/>
                </a:cubicBezTo>
                <a:cubicBezTo>
                  <a:pt x="2614183" y="864"/>
                  <a:pt x="2645707" y="214"/>
                  <a:pt x="2677224" y="430"/>
                </a:cubicBezTo>
                <a:lnTo>
                  <a:pt x="2715760" y="430"/>
                </a:lnTo>
                <a:lnTo>
                  <a:pt x="2732446" y="105"/>
                </a:lnTo>
                <a:cubicBezTo>
                  <a:pt x="2753239" y="647"/>
                  <a:pt x="2775493" y="-111"/>
                  <a:pt x="2796251" y="105"/>
                </a:cubicBezTo>
                <a:cubicBezTo>
                  <a:pt x="2812194" y="-3"/>
                  <a:pt x="2826612" y="647"/>
                  <a:pt x="2842521" y="214"/>
                </a:cubicBezTo>
                <a:cubicBezTo>
                  <a:pt x="2858429" y="-220"/>
                  <a:pt x="2874401" y="105"/>
                  <a:pt x="2890381" y="322"/>
                </a:cubicBezTo>
                <a:cubicBezTo>
                  <a:pt x="2898382" y="647"/>
                  <a:pt x="2911844" y="755"/>
                  <a:pt x="2911844" y="755"/>
                </a:cubicBezTo>
                <a:cubicBezTo>
                  <a:pt x="2912757" y="755"/>
                  <a:pt x="2913677" y="755"/>
                  <a:pt x="2914575" y="755"/>
                </a:cubicBezTo>
                <a:cubicBezTo>
                  <a:pt x="2930704" y="647"/>
                  <a:pt x="2946463" y="755"/>
                  <a:pt x="2962956" y="322"/>
                </a:cubicBezTo>
                <a:cubicBezTo>
                  <a:pt x="2981645" y="-3"/>
                  <a:pt x="3001062" y="972"/>
                  <a:pt x="3021220" y="539"/>
                </a:cubicBezTo>
                <a:cubicBezTo>
                  <a:pt x="3031488" y="214"/>
                  <a:pt x="3043210" y="539"/>
                  <a:pt x="3053835" y="755"/>
                </a:cubicBezTo>
                <a:cubicBezTo>
                  <a:pt x="3085345" y="864"/>
                  <a:pt x="3116869" y="214"/>
                  <a:pt x="3148386" y="430"/>
                </a:cubicBezTo>
                <a:cubicBezTo>
                  <a:pt x="3172573" y="539"/>
                  <a:pt x="3197124" y="430"/>
                  <a:pt x="3221681" y="430"/>
                </a:cubicBezTo>
                <a:cubicBezTo>
                  <a:pt x="3232299" y="647"/>
                  <a:pt x="3241091" y="1297"/>
                  <a:pt x="3250239" y="2489"/>
                </a:cubicBezTo>
                <a:cubicBezTo>
                  <a:pt x="3257562" y="3247"/>
                  <a:pt x="3258282" y="4439"/>
                  <a:pt x="3253505" y="5955"/>
                </a:cubicBezTo>
                <a:cubicBezTo>
                  <a:pt x="3252763" y="6389"/>
                  <a:pt x="3249833" y="6714"/>
                  <a:pt x="3247993" y="7147"/>
                </a:cubicBezTo>
                <a:cubicBezTo>
                  <a:pt x="3239572" y="6172"/>
                  <a:pt x="3231507" y="6714"/>
                  <a:pt x="3224177" y="6714"/>
                </a:cubicBezTo>
                <a:cubicBezTo>
                  <a:pt x="3184959" y="6714"/>
                  <a:pt x="3146119" y="6605"/>
                  <a:pt x="3108006" y="6714"/>
                </a:cubicBezTo>
                <a:lnTo>
                  <a:pt x="3102508" y="7147"/>
                </a:lnTo>
                <a:cubicBezTo>
                  <a:pt x="3105802" y="7364"/>
                  <a:pt x="3110195" y="7689"/>
                  <a:pt x="3113860" y="7689"/>
                </a:cubicBezTo>
                <a:lnTo>
                  <a:pt x="3204012" y="7906"/>
                </a:lnTo>
                <a:cubicBezTo>
                  <a:pt x="3213538" y="8122"/>
                  <a:pt x="3223064" y="8339"/>
                  <a:pt x="3231864" y="8122"/>
                </a:cubicBezTo>
                <a:cubicBezTo>
                  <a:pt x="3238089" y="8014"/>
                  <a:pt x="3242852" y="8122"/>
                  <a:pt x="3247993" y="7147"/>
                </a:cubicBezTo>
                <a:cubicBezTo>
                  <a:pt x="3250553" y="7797"/>
                  <a:pt x="3254218" y="7797"/>
                  <a:pt x="3256785" y="7797"/>
                </a:cubicBezTo>
                <a:cubicBezTo>
                  <a:pt x="3258981" y="7906"/>
                  <a:pt x="3261912" y="8447"/>
                  <a:pt x="3261541" y="8664"/>
                </a:cubicBezTo>
                <a:cubicBezTo>
                  <a:pt x="3261898" y="9206"/>
                  <a:pt x="3259694" y="9964"/>
                  <a:pt x="3264457" y="9964"/>
                </a:cubicBezTo>
                <a:lnTo>
                  <a:pt x="3279118" y="9964"/>
                </a:lnTo>
                <a:cubicBezTo>
                  <a:pt x="3286441" y="9964"/>
                  <a:pt x="3290099" y="10722"/>
                  <a:pt x="3290085" y="12347"/>
                </a:cubicBezTo>
                <a:lnTo>
                  <a:pt x="3290085" y="12781"/>
                </a:lnTo>
                <a:cubicBezTo>
                  <a:pt x="3290070" y="14406"/>
                  <a:pt x="3287853" y="15922"/>
                  <a:pt x="3286740" y="17439"/>
                </a:cubicBezTo>
                <a:cubicBezTo>
                  <a:pt x="3285264" y="18414"/>
                  <a:pt x="3282690" y="19389"/>
                  <a:pt x="3282683" y="20148"/>
                </a:cubicBezTo>
                <a:cubicBezTo>
                  <a:pt x="3284102" y="24806"/>
                  <a:pt x="3268329" y="27189"/>
                  <a:pt x="3255473" y="30006"/>
                </a:cubicBezTo>
                <a:cubicBezTo>
                  <a:pt x="3253270" y="30765"/>
                  <a:pt x="3248136" y="30765"/>
                  <a:pt x="3244470" y="30765"/>
                </a:cubicBezTo>
                <a:lnTo>
                  <a:pt x="3225047" y="30765"/>
                </a:lnTo>
                <a:cubicBezTo>
                  <a:pt x="3198300" y="30656"/>
                  <a:pt x="3171183" y="30873"/>
                  <a:pt x="3143331" y="30656"/>
                </a:cubicBezTo>
                <a:cubicBezTo>
                  <a:pt x="3103022" y="30656"/>
                  <a:pt x="3064174" y="31306"/>
                  <a:pt x="3024236" y="30115"/>
                </a:cubicBezTo>
                <a:lnTo>
                  <a:pt x="3012143" y="30115"/>
                </a:lnTo>
                <a:cubicBezTo>
                  <a:pt x="3003286" y="30115"/>
                  <a:pt x="2994530" y="30331"/>
                  <a:pt x="2985866" y="30331"/>
                </a:cubicBezTo>
                <a:lnTo>
                  <a:pt x="2905455" y="30331"/>
                </a:lnTo>
                <a:cubicBezTo>
                  <a:pt x="2900685" y="30440"/>
                  <a:pt x="2896200" y="30331"/>
                  <a:pt x="2891665" y="30115"/>
                </a:cubicBezTo>
                <a:lnTo>
                  <a:pt x="2784963" y="29770"/>
                </a:lnTo>
                <a:lnTo>
                  <a:pt x="2784311" y="30006"/>
                </a:lnTo>
                <a:cubicBezTo>
                  <a:pt x="2782108" y="30765"/>
                  <a:pt x="2776974" y="30765"/>
                  <a:pt x="2773308" y="30765"/>
                </a:cubicBezTo>
                <a:lnTo>
                  <a:pt x="2753885" y="30765"/>
                </a:lnTo>
                <a:cubicBezTo>
                  <a:pt x="2727138" y="30656"/>
                  <a:pt x="2700021" y="30873"/>
                  <a:pt x="2672169" y="30656"/>
                </a:cubicBezTo>
                <a:cubicBezTo>
                  <a:pt x="2631860" y="30656"/>
                  <a:pt x="2593012" y="31306"/>
                  <a:pt x="2553074" y="30115"/>
                </a:cubicBezTo>
                <a:lnTo>
                  <a:pt x="2552386" y="30115"/>
                </a:lnTo>
                <a:lnTo>
                  <a:pt x="2542963" y="30765"/>
                </a:lnTo>
                <a:lnTo>
                  <a:pt x="2523540" y="30765"/>
                </a:lnTo>
                <a:cubicBezTo>
                  <a:pt x="2496793" y="30656"/>
                  <a:pt x="2469676" y="30873"/>
                  <a:pt x="2441824" y="30656"/>
                </a:cubicBezTo>
                <a:cubicBezTo>
                  <a:pt x="2401515" y="30656"/>
                  <a:pt x="2362667" y="31306"/>
                  <a:pt x="2322729" y="30115"/>
                </a:cubicBezTo>
                <a:lnTo>
                  <a:pt x="2310636" y="30115"/>
                </a:lnTo>
                <a:cubicBezTo>
                  <a:pt x="2301779" y="30115"/>
                  <a:pt x="2293023" y="30331"/>
                  <a:pt x="2284359" y="30331"/>
                </a:cubicBezTo>
                <a:lnTo>
                  <a:pt x="2203948" y="30331"/>
                </a:lnTo>
                <a:cubicBezTo>
                  <a:pt x="2199178" y="30440"/>
                  <a:pt x="2194693" y="30331"/>
                  <a:pt x="2190158" y="30115"/>
                </a:cubicBezTo>
                <a:lnTo>
                  <a:pt x="2135346" y="29938"/>
                </a:lnTo>
                <a:lnTo>
                  <a:pt x="2135157" y="30006"/>
                </a:lnTo>
                <a:cubicBezTo>
                  <a:pt x="2132954" y="30765"/>
                  <a:pt x="2127820" y="30765"/>
                  <a:pt x="2124154" y="30765"/>
                </a:cubicBezTo>
                <a:lnTo>
                  <a:pt x="2104731" y="30765"/>
                </a:lnTo>
                <a:cubicBezTo>
                  <a:pt x="2077984" y="30656"/>
                  <a:pt x="2050867" y="30873"/>
                  <a:pt x="2023015" y="30656"/>
                </a:cubicBezTo>
                <a:cubicBezTo>
                  <a:pt x="1982706" y="30656"/>
                  <a:pt x="1943858" y="31306"/>
                  <a:pt x="1903920" y="30115"/>
                </a:cubicBezTo>
                <a:lnTo>
                  <a:pt x="1891827" y="30115"/>
                </a:lnTo>
                <a:cubicBezTo>
                  <a:pt x="1882970" y="30115"/>
                  <a:pt x="1874214" y="30331"/>
                  <a:pt x="1865550" y="30331"/>
                </a:cubicBezTo>
                <a:lnTo>
                  <a:pt x="1785139" y="30331"/>
                </a:lnTo>
                <a:cubicBezTo>
                  <a:pt x="1780369" y="30440"/>
                  <a:pt x="1775884" y="30331"/>
                  <a:pt x="1771349" y="30115"/>
                </a:cubicBezTo>
                <a:cubicBezTo>
                  <a:pt x="1715495" y="29681"/>
                  <a:pt x="1659606" y="28923"/>
                  <a:pt x="1603859" y="29573"/>
                </a:cubicBezTo>
                <a:cubicBezTo>
                  <a:pt x="1594332" y="29898"/>
                  <a:pt x="1586325" y="29681"/>
                  <a:pt x="1576756" y="29681"/>
                </a:cubicBezTo>
                <a:lnTo>
                  <a:pt x="1574487" y="29560"/>
                </a:lnTo>
                <a:lnTo>
                  <a:pt x="1573255" y="30006"/>
                </a:lnTo>
                <a:cubicBezTo>
                  <a:pt x="1571052" y="30765"/>
                  <a:pt x="1565918" y="30765"/>
                  <a:pt x="1562252" y="30765"/>
                </a:cubicBezTo>
                <a:lnTo>
                  <a:pt x="1542829" y="30765"/>
                </a:lnTo>
                <a:cubicBezTo>
                  <a:pt x="1516082" y="30656"/>
                  <a:pt x="1488965" y="30873"/>
                  <a:pt x="1461113" y="30656"/>
                </a:cubicBezTo>
                <a:cubicBezTo>
                  <a:pt x="1420804" y="30656"/>
                  <a:pt x="1381956" y="31306"/>
                  <a:pt x="1342018" y="30115"/>
                </a:cubicBezTo>
                <a:lnTo>
                  <a:pt x="1329925" y="30115"/>
                </a:lnTo>
                <a:cubicBezTo>
                  <a:pt x="1321068" y="30115"/>
                  <a:pt x="1312312" y="30331"/>
                  <a:pt x="1303648" y="30331"/>
                </a:cubicBezTo>
                <a:lnTo>
                  <a:pt x="1223237" y="30331"/>
                </a:lnTo>
                <a:cubicBezTo>
                  <a:pt x="1218467" y="30440"/>
                  <a:pt x="1213982" y="30331"/>
                  <a:pt x="1209447" y="30115"/>
                </a:cubicBezTo>
                <a:lnTo>
                  <a:pt x="1081993" y="29703"/>
                </a:lnTo>
                <a:lnTo>
                  <a:pt x="1081155" y="30006"/>
                </a:lnTo>
                <a:cubicBezTo>
                  <a:pt x="1078952" y="30765"/>
                  <a:pt x="1073818" y="30765"/>
                  <a:pt x="1070152" y="30765"/>
                </a:cubicBezTo>
                <a:lnTo>
                  <a:pt x="1050729" y="30765"/>
                </a:lnTo>
                <a:cubicBezTo>
                  <a:pt x="1023982" y="30656"/>
                  <a:pt x="996865" y="30873"/>
                  <a:pt x="969013" y="30656"/>
                </a:cubicBezTo>
                <a:cubicBezTo>
                  <a:pt x="928704" y="30656"/>
                  <a:pt x="889856" y="31306"/>
                  <a:pt x="849918" y="30115"/>
                </a:cubicBezTo>
                <a:lnTo>
                  <a:pt x="837825" y="30115"/>
                </a:lnTo>
                <a:cubicBezTo>
                  <a:pt x="828968" y="30115"/>
                  <a:pt x="820212" y="30331"/>
                  <a:pt x="811548" y="30331"/>
                </a:cubicBezTo>
                <a:lnTo>
                  <a:pt x="731137" y="30331"/>
                </a:lnTo>
                <a:cubicBezTo>
                  <a:pt x="726367" y="30440"/>
                  <a:pt x="721882" y="30331"/>
                  <a:pt x="717347" y="30115"/>
                </a:cubicBezTo>
                <a:lnTo>
                  <a:pt x="602801" y="29744"/>
                </a:lnTo>
                <a:lnTo>
                  <a:pt x="602079" y="30006"/>
                </a:lnTo>
                <a:cubicBezTo>
                  <a:pt x="599876" y="30765"/>
                  <a:pt x="594742" y="30765"/>
                  <a:pt x="591076" y="30765"/>
                </a:cubicBezTo>
                <a:lnTo>
                  <a:pt x="571653" y="30765"/>
                </a:lnTo>
                <a:cubicBezTo>
                  <a:pt x="544906" y="30656"/>
                  <a:pt x="517789" y="30873"/>
                  <a:pt x="489937" y="30656"/>
                </a:cubicBezTo>
                <a:cubicBezTo>
                  <a:pt x="449628" y="30656"/>
                  <a:pt x="410780" y="31306"/>
                  <a:pt x="370842" y="30115"/>
                </a:cubicBezTo>
                <a:lnTo>
                  <a:pt x="358749" y="30115"/>
                </a:lnTo>
                <a:cubicBezTo>
                  <a:pt x="349892" y="30115"/>
                  <a:pt x="341136" y="30331"/>
                  <a:pt x="332472" y="30331"/>
                </a:cubicBezTo>
                <a:lnTo>
                  <a:pt x="252061" y="30331"/>
                </a:lnTo>
                <a:cubicBezTo>
                  <a:pt x="247291" y="30440"/>
                  <a:pt x="242806" y="30331"/>
                  <a:pt x="238271" y="30115"/>
                </a:cubicBezTo>
                <a:cubicBezTo>
                  <a:pt x="182417" y="29681"/>
                  <a:pt x="126528" y="28923"/>
                  <a:pt x="70781" y="29573"/>
                </a:cubicBezTo>
                <a:cubicBezTo>
                  <a:pt x="61254" y="29898"/>
                  <a:pt x="53247" y="29681"/>
                  <a:pt x="43678" y="29681"/>
                </a:cubicBezTo>
                <a:cubicBezTo>
                  <a:pt x="32518" y="29681"/>
                  <a:pt x="22885" y="29031"/>
                  <a:pt x="13216" y="28056"/>
                </a:cubicBezTo>
                <a:cubicBezTo>
                  <a:pt x="-1309" y="26323"/>
                  <a:pt x="-4874" y="22423"/>
                  <a:pt x="7633" y="19931"/>
                </a:cubicBezTo>
                <a:close/>
              </a:path>
            </a:pathLst>
          </a:custGeom>
          <a:solidFill>
            <a:schemeClr val="tx1"/>
          </a:solidFill>
          <a:ln w="704"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D03075E3-5F3D-9C01-687D-7D1871E34F0A}"/>
              </a:ext>
            </a:extLst>
          </p:cNvPr>
          <p:cNvSpPr/>
          <p:nvPr/>
        </p:nvSpPr>
        <p:spPr>
          <a:xfrm rot="5400000">
            <a:off x="3508750" y="4789784"/>
            <a:ext cx="2952000" cy="57600"/>
          </a:xfrm>
          <a:custGeom>
            <a:avLst/>
            <a:gdLst>
              <a:gd name="connsiteX0" fmla="*/ 2928358 w 3290085"/>
              <a:gd name="connsiteY0" fmla="*/ 7039 h 30833"/>
              <a:gd name="connsiteX1" fmla="*/ 2929692 w 3290085"/>
              <a:gd name="connsiteY1" fmla="*/ 7580 h 30833"/>
              <a:gd name="connsiteX2" fmla="*/ 2931368 w 3290085"/>
              <a:gd name="connsiteY2" fmla="*/ 7147 h 30833"/>
              <a:gd name="connsiteX3" fmla="*/ 2931368 w 3290085"/>
              <a:gd name="connsiteY3" fmla="*/ 7039 h 30833"/>
              <a:gd name="connsiteX4" fmla="*/ 2928358 w 3290085"/>
              <a:gd name="connsiteY4" fmla="*/ 7039 h 30833"/>
              <a:gd name="connsiteX5" fmla="*/ 2631346 w 3290085"/>
              <a:gd name="connsiteY5" fmla="*/ 7147 h 30833"/>
              <a:gd name="connsiteX6" fmla="*/ 2642698 w 3290085"/>
              <a:gd name="connsiteY6" fmla="*/ 7689 h 30833"/>
              <a:gd name="connsiteX7" fmla="*/ 2688743 w 3290085"/>
              <a:gd name="connsiteY7" fmla="*/ 7800 h 30833"/>
              <a:gd name="connsiteX8" fmla="*/ 2689016 w 3290085"/>
              <a:gd name="connsiteY8" fmla="*/ 6714 h 30833"/>
              <a:gd name="connsiteX9" fmla="*/ 2636844 w 3290085"/>
              <a:gd name="connsiteY9" fmla="*/ 6714 h 30833"/>
              <a:gd name="connsiteX10" fmla="*/ 2457196 w 3290085"/>
              <a:gd name="connsiteY10" fmla="*/ 7039 h 30833"/>
              <a:gd name="connsiteX11" fmla="*/ 2458530 w 3290085"/>
              <a:gd name="connsiteY11" fmla="*/ 7580 h 30833"/>
              <a:gd name="connsiteX12" fmla="*/ 2460206 w 3290085"/>
              <a:gd name="connsiteY12" fmla="*/ 7147 h 30833"/>
              <a:gd name="connsiteX13" fmla="*/ 2460206 w 3290085"/>
              <a:gd name="connsiteY13" fmla="*/ 7039 h 30833"/>
              <a:gd name="connsiteX14" fmla="*/ 2457196 w 3290085"/>
              <a:gd name="connsiteY14" fmla="*/ 7039 h 30833"/>
              <a:gd name="connsiteX15" fmla="*/ 1982192 w 3290085"/>
              <a:gd name="connsiteY15" fmla="*/ 7147 h 30833"/>
              <a:gd name="connsiteX16" fmla="*/ 1987339 w 3290085"/>
              <a:gd name="connsiteY16" fmla="*/ 7393 h 30833"/>
              <a:gd name="connsiteX17" fmla="*/ 1987505 w 3290085"/>
              <a:gd name="connsiteY17" fmla="*/ 6729 h 30833"/>
              <a:gd name="connsiteX18" fmla="*/ 1808042 w 3290085"/>
              <a:gd name="connsiteY18" fmla="*/ 7039 h 30833"/>
              <a:gd name="connsiteX19" fmla="*/ 1809376 w 3290085"/>
              <a:gd name="connsiteY19" fmla="*/ 7580 h 30833"/>
              <a:gd name="connsiteX20" fmla="*/ 1811052 w 3290085"/>
              <a:gd name="connsiteY20" fmla="*/ 7147 h 30833"/>
              <a:gd name="connsiteX21" fmla="*/ 1811052 w 3290085"/>
              <a:gd name="connsiteY21" fmla="*/ 7039 h 30833"/>
              <a:gd name="connsiteX22" fmla="*/ 1808042 w 3290085"/>
              <a:gd name="connsiteY22" fmla="*/ 7039 h 30833"/>
              <a:gd name="connsiteX23" fmla="*/ 1420290 w 3290085"/>
              <a:gd name="connsiteY23" fmla="*/ 7147 h 30833"/>
              <a:gd name="connsiteX24" fmla="*/ 1431642 w 3290085"/>
              <a:gd name="connsiteY24" fmla="*/ 7689 h 30833"/>
              <a:gd name="connsiteX25" fmla="*/ 1521794 w 3290085"/>
              <a:gd name="connsiteY25" fmla="*/ 7906 h 30833"/>
              <a:gd name="connsiteX26" fmla="*/ 1549646 w 3290085"/>
              <a:gd name="connsiteY26" fmla="*/ 8122 h 30833"/>
              <a:gd name="connsiteX27" fmla="*/ 1565775 w 3290085"/>
              <a:gd name="connsiteY27" fmla="*/ 7147 h 30833"/>
              <a:gd name="connsiteX28" fmla="*/ 1568540 w 3290085"/>
              <a:gd name="connsiteY28" fmla="*/ 7352 h 30833"/>
              <a:gd name="connsiteX29" fmla="*/ 1568753 w 3290085"/>
              <a:gd name="connsiteY29" fmla="*/ 6503 h 30833"/>
              <a:gd name="connsiteX30" fmla="*/ 1565775 w 3290085"/>
              <a:gd name="connsiteY30" fmla="*/ 7147 h 30833"/>
              <a:gd name="connsiteX31" fmla="*/ 1541959 w 3290085"/>
              <a:gd name="connsiteY31" fmla="*/ 6714 h 30833"/>
              <a:gd name="connsiteX32" fmla="*/ 1425788 w 3290085"/>
              <a:gd name="connsiteY32" fmla="*/ 6714 h 30833"/>
              <a:gd name="connsiteX33" fmla="*/ 1246140 w 3290085"/>
              <a:gd name="connsiteY33" fmla="*/ 7039 h 30833"/>
              <a:gd name="connsiteX34" fmla="*/ 1247474 w 3290085"/>
              <a:gd name="connsiteY34" fmla="*/ 7580 h 30833"/>
              <a:gd name="connsiteX35" fmla="*/ 1249150 w 3290085"/>
              <a:gd name="connsiteY35" fmla="*/ 7147 h 30833"/>
              <a:gd name="connsiteX36" fmla="*/ 1249150 w 3290085"/>
              <a:gd name="connsiteY36" fmla="*/ 7039 h 30833"/>
              <a:gd name="connsiteX37" fmla="*/ 1246140 w 3290085"/>
              <a:gd name="connsiteY37" fmla="*/ 7039 h 30833"/>
              <a:gd name="connsiteX38" fmla="*/ 928190 w 3290085"/>
              <a:gd name="connsiteY38" fmla="*/ 7147 h 30833"/>
              <a:gd name="connsiteX39" fmla="*/ 939542 w 3290085"/>
              <a:gd name="connsiteY39" fmla="*/ 7689 h 30833"/>
              <a:gd name="connsiteX40" fmla="*/ 1006513 w 3290085"/>
              <a:gd name="connsiteY40" fmla="*/ 7850 h 30833"/>
              <a:gd name="connsiteX41" fmla="*/ 1006798 w 3290085"/>
              <a:gd name="connsiteY41" fmla="*/ 6714 h 30833"/>
              <a:gd name="connsiteX42" fmla="*/ 933688 w 3290085"/>
              <a:gd name="connsiteY42" fmla="*/ 6714 h 30833"/>
              <a:gd name="connsiteX43" fmla="*/ 754040 w 3290085"/>
              <a:gd name="connsiteY43" fmla="*/ 7039 h 30833"/>
              <a:gd name="connsiteX44" fmla="*/ 755374 w 3290085"/>
              <a:gd name="connsiteY44" fmla="*/ 7580 h 30833"/>
              <a:gd name="connsiteX45" fmla="*/ 757050 w 3290085"/>
              <a:gd name="connsiteY45" fmla="*/ 7147 h 30833"/>
              <a:gd name="connsiteX46" fmla="*/ 757050 w 3290085"/>
              <a:gd name="connsiteY46" fmla="*/ 7039 h 30833"/>
              <a:gd name="connsiteX47" fmla="*/ 754040 w 3290085"/>
              <a:gd name="connsiteY47" fmla="*/ 7039 h 30833"/>
              <a:gd name="connsiteX48" fmla="*/ 449114 w 3290085"/>
              <a:gd name="connsiteY48" fmla="*/ 7147 h 30833"/>
              <a:gd name="connsiteX49" fmla="*/ 460466 w 3290085"/>
              <a:gd name="connsiteY49" fmla="*/ 7689 h 30833"/>
              <a:gd name="connsiteX50" fmla="*/ 514421 w 3290085"/>
              <a:gd name="connsiteY50" fmla="*/ 7819 h 30833"/>
              <a:gd name="connsiteX51" fmla="*/ 514698 w 3290085"/>
              <a:gd name="connsiteY51" fmla="*/ 6714 h 30833"/>
              <a:gd name="connsiteX52" fmla="*/ 454612 w 3290085"/>
              <a:gd name="connsiteY52" fmla="*/ 6714 h 30833"/>
              <a:gd name="connsiteX53" fmla="*/ 274964 w 3290085"/>
              <a:gd name="connsiteY53" fmla="*/ 7039 h 30833"/>
              <a:gd name="connsiteX54" fmla="*/ 276298 w 3290085"/>
              <a:gd name="connsiteY54" fmla="*/ 7580 h 30833"/>
              <a:gd name="connsiteX55" fmla="*/ 277974 w 3290085"/>
              <a:gd name="connsiteY55" fmla="*/ 7147 h 30833"/>
              <a:gd name="connsiteX56" fmla="*/ 277974 w 3290085"/>
              <a:gd name="connsiteY56" fmla="*/ 7039 h 30833"/>
              <a:gd name="connsiteX57" fmla="*/ 274964 w 3290085"/>
              <a:gd name="connsiteY57" fmla="*/ 7039 h 30833"/>
              <a:gd name="connsiteX58" fmla="*/ 7633 w 3290085"/>
              <a:gd name="connsiteY58" fmla="*/ 19931 h 30833"/>
              <a:gd name="connsiteX59" fmla="*/ 24889 w 3290085"/>
              <a:gd name="connsiteY59" fmla="*/ 17006 h 30833"/>
              <a:gd name="connsiteX60" fmla="*/ 37503 w 3290085"/>
              <a:gd name="connsiteY60" fmla="*/ 15489 h 30833"/>
              <a:gd name="connsiteX61" fmla="*/ 43670 w 3290085"/>
              <a:gd name="connsiteY61" fmla="*/ 13322 h 30833"/>
              <a:gd name="connsiteX62" fmla="*/ 34001 w 3290085"/>
              <a:gd name="connsiteY62" fmla="*/ 12347 h 30833"/>
              <a:gd name="connsiteX63" fmla="*/ 21209 w 3290085"/>
              <a:gd name="connsiteY63" fmla="*/ 12022 h 30833"/>
              <a:gd name="connsiteX64" fmla="*/ 19512 w 3290085"/>
              <a:gd name="connsiteY64" fmla="*/ 10939 h 30833"/>
              <a:gd name="connsiteX65" fmla="*/ 29010 w 3290085"/>
              <a:gd name="connsiteY65" fmla="*/ 10181 h 30833"/>
              <a:gd name="connsiteX66" fmla="*/ 35214 w 3290085"/>
              <a:gd name="connsiteY66" fmla="*/ 8339 h 30833"/>
              <a:gd name="connsiteX67" fmla="*/ 36355 w 3290085"/>
              <a:gd name="connsiteY67" fmla="*/ 3789 h 30833"/>
              <a:gd name="connsiteX68" fmla="*/ 56769 w 3290085"/>
              <a:gd name="connsiteY68" fmla="*/ 539 h 30833"/>
              <a:gd name="connsiteX69" fmla="*/ 79052 w 3290085"/>
              <a:gd name="connsiteY69" fmla="*/ 105 h 30833"/>
              <a:gd name="connsiteX70" fmla="*/ 142857 w 3290085"/>
              <a:gd name="connsiteY70" fmla="*/ 105 h 30833"/>
              <a:gd name="connsiteX71" fmla="*/ 189127 w 3290085"/>
              <a:gd name="connsiteY71" fmla="*/ 214 h 30833"/>
              <a:gd name="connsiteX72" fmla="*/ 236987 w 3290085"/>
              <a:gd name="connsiteY72" fmla="*/ 322 h 30833"/>
              <a:gd name="connsiteX73" fmla="*/ 258450 w 3290085"/>
              <a:gd name="connsiteY73" fmla="*/ 755 h 30833"/>
              <a:gd name="connsiteX74" fmla="*/ 261181 w 3290085"/>
              <a:gd name="connsiteY74" fmla="*/ 755 h 30833"/>
              <a:gd name="connsiteX75" fmla="*/ 309562 w 3290085"/>
              <a:gd name="connsiteY75" fmla="*/ 322 h 30833"/>
              <a:gd name="connsiteX76" fmla="*/ 367826 w 3290085"/>
              <a:gd name="connsiteY76" fmla="*/ 539 h 30833"/>
              <a:gd name="connsiteX77" fmla="*/ 400441 w 3290085"/>
              <a:gd name="connsiteY77" fmla="*/ 755 h 30833"/>
              <a:gd name="connsiteX78" fmla="*/ 494992 w 3290085"/>
              <a:gd name="connsiteY78" fmla="*/ 430 h 30833"/>
              <a:gd name="connsiteX79" fmla="*/ 541442 w 3290085"/>
              <a:gd name="connsiteY79" fmla="*/ 430 h 30833"/>
              <a:gd name="connsiteX80" fmla="*/ 558128 w 3290085"/>
              <a:gd name="connsiteY80" fmla="*/ 105 h 30833"/>
              <a:gd name="connsiteX81" fmla="*/ 621933 w 3290085"/>
              <a:gd name="connsiteY81" fmla="*/ 105 h 30833"/>
              <a:gd name="connsiteX82" fmla="*/ 668203 w 3290085"/>
              <a:gd name="connsiteY82" fmla="*/ 214 h 30833"/>
              <a:gd name="connsiteX83" fmla="*/ 716063 w 3290085"/>
              <a:gd name="connsiteY83" fmla="*/ 322 h 30833"/>
              <a:gd name="connsiteX84" fmla="*/ 737526 w 3290085"/>
              <a:gd name="connsiteY84" fmla="*/ 755 h 30833"/>
              <a:gd name="connsiteX85" fmla="*/ 740257 w 3290085"/>
              <a:gd name="connsiteY85" fmla="*/ 755 h 30833"/>
              <a:gd name="connsiteX86" fmla="*/ 788638 w 3290085"/>
              <a:gd name="connsiteY86" fmla="*/ 322 h 30833"/>
              <a:gd name="connsiteX87" fmla="*/ 846902 w 3290085"/>
              <a:gd name="connsiteY87" fmla="*/ 539 h 30833"/>
              <a:gd name="connsiteX88" fmla="*/ 879517 w 3290085"/>
              <a:gd name="connsiteY88" fmla="*/ 755 h 30833"/>
              <a:gd name="connsiteX89" fmla="*/ 974068 w 3290085"/>
              <a:gd name="connsiteY89" fmla="*/ 430 h 30833"/>
              <a:gd name="connsiteX90" fmla="*/ 1033542 w 3290085"/>
              <a:gd name="connsiteY90" fmla="*/ 430 h 30833"/>
              <a:gd name="connsiteX91" fmla="*/ 1050228 w 3290085"/>
              <a:gd name="connsiteY91" fmla="*/ 105 h 30833"/>
              <a:gd name="connsiteX92" fmla="*/ 1114033 w 3290085"/>
              <a:gd name="connsiteY92" fmla="*/ 105 h 30833"/>
              <a:gd name="connsiteX93" fmla="*/ 1160303 w 3290085"/>
              <a:gd name="connsiteY93" fmla="*/ 214 h 30833"/>
              <a:gd name="connsiteX94" fmla="*/ 1208163 w 3290085"/>
              <a:gd name="connsiteY94" fmla="*/ 322 h 30833"/>
              <a:gd name="connsiteX95" fmla="*/ 1229626 w 3290085"/>
              <a:gd name="connsiteY95" fmla="*/ 755 h 30833"/>
              <a:gd name="connsiteX96" fmla="*/ 1232357 w 3290085"/>
              <a:gd name="connsiteY96" fmla="*/ 755 h 30833"/>
              <a:gd name="connsiteX97" fmla="*/ 1280738 w 3290085"/>
              <a:gd name="connsiteY97" fmla="*/ 322 h 30833"/>
              <a:gd name="connsiteX98" fmla="*/ 1339002 w 3290085"/>
              <a:gd name="connsiteY98" fmla="*/ 539 h 30833"/>
              <a:gd name="connsiteX99" fmla="*/ 1371617 w 3290085"/>
              <a:gd name="connsiteY99" fmla="*/ 755 h 30833"/>
              <a:gd name="connsiteX100" fmla="*/ 1466168 w 3290085"/>
              <a:gd name="connsiteY100" fmla="*/ 430 h 30833"/>
              <a:gd name="connsiteX101" fmla="*/ 1539463 w 3290085"/>
              <a:gd name="connsiteY101" fmla="*/ 430 h 30833"/>
              <a:gd name="connsiteX102" fmla="*/ 1568021 w 3290085"/>
              <a:gd name="connsiteY102" fmla="*/ 2489 h 30833"/>
              <a:gd name="connsiteX103" fmla="*/ 1569394 w 3290085"/>
              <a:gd name="connsiteY103" fmla="*/ 3946 h 30833"/>
              <a:gd name="connsiteX104" fmla="*/ 1569433 w 3290085"/>
              <a:gd name="connsiteY104" fmla="*/ 3789 h 30833"/>
              <a:gd name="connsiteX105" fmla="*/ 1589847 w 3290085"/>
              <a:gd name="connsiteY105" fmla="*/ 539 h 30833"/>
              <a:gd name="connsiteX106" fmla="*/ 1612130 w 3290085"/>
              <a:gd name="connsiteY106" fmla="*/ 105 h 30833"/>
              <a:gd name="connsiteX107" fmla="*/ 1675935 w 3290085"/>
              <a:gd name="connsiteY107" fmla="*/ 105 h 30833"/>
              <a:gd name="connsiteX108" fmla="*/ 1722205 w 3290085"/>
              <a:gd name="connsiteY108" fmla="*/ 214 h 30833"/>
              <a:gd name="connsiteX109" fmla="*/ 1770065 w 3290085"/>
              <a:gd name="connsiteY109" fmla="*/ 322 h 30833"/>
              <a:gd name="connsiteX110" fmla="*/ 1791528 w 3290085"/>
              <a:gd name="connsiteY110" fmla="*/ 755 h 30833"/>
              <a:gd name="connsiteX111" fmla="*/ 1794259 w 3290085"/>
              <a:gd name="connsiteY111" fmla="*/ 755 h 30833"/>
              <a:gd name="connsiteX112" fmla="*/ 1842640 w 3290085"/>
              <a:gd name="connsiteY112" fmla="*/ 322 h 30833"/>
              <a:gd name="connsiteX113" fmla="*/ 1900904 w 3290085"/>
              <a:gd name="connsiteY113" fmla="*/ 539 h 30833"/>
              <a:gd name="connsiteX114" fmla="*/ 1933519 w 3290085"/>
              <a:gd name="connsiteY114" fmla="*/ 755 h 30833"/>
              <a:gd name="connsiteX115" fmla="*/ 2011291 w 3290085"/>
              <a:gd name="connsiteY115" fmla="*/ 488 h 30833"/>
              <a:gd name="connsiteX116" fmla="*/ 2030939 w 3290085"/>
              <a:gd name="connsiteY116" fmla="*/ 105 h 30833"/>
              <a:gd name="connsiteX117" fmla="*/ 2094744 w 3290085"/>
              <a:gd name="connsiteY117" fmla="*/ 105 h 30833"/>
              <a:gd name="connsiteX118" fmla="*/ 2141014 w 3290085"/>
              <a:gd name="connsiteY118" fmla="*/ 214 h 30833"/>
              <a:gd name="connsiteX119" fmla="*/ 2188874 w 3290085"/>
              <a:gd name="connsiteY119" fmla="*/ 322 h 30833"/>
              <a:gd name="connsiteX120" fmla="*/ 2210337 w 3290085"/>
              <a:gd name="connsiteY120" fmla="*/ 755 h 30833"/>
              <a:gd name="connsiteX121" fmla="*/ 2213068 w 3290085"/>
              <a:gd name="connsiteY121" fmla="*/ 755 h 30833"/>
              <a:gd name="connsiteX122" fmla="*/ 2240530 w 3290085"/>
              <a:gd name="connsiteY122" fmla="*/ 509 h 30833"/>
              <a:gd name="connsiteX123" fmla="*/ 2261284 w 3290085"/>
              <a:gd name="connsiteY123" fmla="*/ 105 h 30833"/>
              <a:gd name="connsiteX124" fmla="*/ 2325089 w 3290085"/>
              <a:gd name="connsiteY124" fmla="*/ 105 h 30833"/>
              <a:gd name="connsiteX125" fmla="*/ 2371359 w 3290085"/>
              <a:gd name="connsiteY125" fmla="*/ 214 h 30833"/>
              <a:gd name="connsiteX126" fmla="*/ 2419219 w 3290085"/>
              <a:gd name="connsiteY126" fmla="*/ 322 h 30833"/>
              <a:gd name="connsiteX127" fmla="*/ 2427820 w 3290085"/>
              <a:gd name="connsiteY127" fmla="*/ 496 h 30833"/>
              <a:gd name="connsiteX128" fmla="*/ 2446879 w 3290085"/>
              <a:gd name="connsiteY128" fmla="*/ 430 h 30833"/>
              <a:gd name="connsiteX129" fmla="*/ 2479727 w 3290085"/>
              <a:gd name="connsiteY129" fmla="*/ 430 h 30833"/>
              <a:gd name="connsiteX130" fmla="*/ 2491794 w 3290085"/>
              <a:gd name="connsiteY130" fmla="*/ 322 h 30833"/>
              <a:gd name="connsiteX131" fmla="*/ 2550058 w 3290085"/>
              <a:gd name="connsiteY131" fmla="*/ 539 h 30833"/>
              <a:gd name="connsiteX132" fmla="*/ 2582673 w 3290085"/>
              <a:gd name="connsiteY132" fmla="*/ 755 h 30833"/>
              <a:gd name="connsiteX133" fmla="*/ 2677224 w 3290085"/>
              <a:gd name="connsiteY133" fmla="*/ 430 h 30833"/>
              <a:gd name="connsiteX134" fmla="*/ 2715760 w 3290085"/>
              <a:gd name="connsiteY134" fmla="*/ 430 h 30833"/>
              <a:gd name="connsiteX135" fmla="*/ 2732446 w 3290085"/>
              <a:gd name="connsiteY135" fmla="*/ 105 h 30833"/>
              <a:gd name="connsiteX136" fmla="*/ 2796251 w 3290085"/>
              <a:gd name="connsiteY136" fmla="*/ 105 h 30833"/>
              <a:gd name="connsiteX137" fmla="*/ 2842521 w 3290085"/>
              <a:gd name="connsiteY137" fmla="*/ 214 h 30833"/>
              <a:gd name="connsiteX138" fmla="*/ 2890381 w 3290085"/>
              <a:gd name="connsiteY138" fmla="*/ 322 h 30833"/>
              <a:gd name="connsiteX139" fmla="*/ 2911844 w 3290085"/>
              <a:gd name="connsiteY139" fmla="*/ 755 h 30833"/>
              <a:gd name="connsiteX140" fmla="*/ 2914575 w 3290085"/>
              <a:gd name="connsiteY140" fmla="*/ 755 h 30833"/>
              <a:gd name="connsiteX141" fmla="*/ 2962956 w 3290085"/>
              <a:gd name="connsiteY141" fmla="*/ 322 h 30833"/>
              <a:gd name="connsiteX142" fmla="*/ 3021220 w 3290085"/>
              <a:gd name="connsiteY142" fmla="*/ 539 h 30833"/>
              <a:gd name="connsiteX143" fmla="*/ 3053835 w 3290085"/>
              <a:gd name="connsiteY143" fmla="*/ 755 h 30833"/>
              <a:gd name="connsiteX144" fmla="*/ 3148386 w 3290085"/>
              <a:gd name="connsiteY144" fmla="*/ 430 h 30833"/>
              <a:gd name="connsiteX145" fmla="*/ 3221681 w 3290085"/>
              <a:gd name="connsiteY145" fmla="*/ 430 h 30833"/>
              <a:gd name="connsiteX146" fmla="*/ 3250239 w 3290085"/>
              <a:gd name="connsiteY146" fmla="*/ 2489 h 30833"/>
              <a:gd name="connsiteX147" fmla="*/ 3253505 w 3290085"/>
              <a:gd name="connsiteY147" fmla="*/ 5955 h 30833"/>
              <a:gd name="connsiteX148" fmla="*/ 3247993 w 3290085"/>
              <a:gd name="connsiteY148" fmla="*/ 7147 h 30833"/>
              <a:gd name="connsiteX149" fmla="*/ 3224177 w 3290085"/>
              <a:gd name="connsiteY149" fmla="*/ 6714 h 30833"/>
              <a:gd name="connsiteX150" fmla="*/ 3108006 w 3290085"/>
              <a:gd name="connsiteY150" fmla="*/ 6714 h 30833"/>
              <a:gd name="connsiteX151" fmla="*/ 3102508 w 3290085"/>
              <a:gd name="connsiteY151" fmla="*/ 7147 h 30833"/>
              <a:gd name="connsiteX152" fmla="*/ 3113860 w 3290085"/>
              <a:gd name="connsiteY152" fmla="*/ 7689 h 30833"/>
              <a:gd name="connsiteX153" fmla="*/ 3204012 w 3290085"/>
              <a:gd name="connsiteY153" fmla="*/ 7906 h 30833"/>
              <a:gd name="connsiteX154" fmla="*/ 3231864 w 3290085"/>
              <a:gd name="connsiteY154" fmla="*/ 8122 h 30833"/>
              <a:gd name="connsiteX155" fmla="*/ 3247993 w 3290085"/>
              <a:gd name="connsiteY155" fmla="*/ 7147 h 30833"/>
              <a:gd name="connsiteX156" fmla="*/ 3256785 w 3290085"/>
              <a:gd name="connsiteY156" fmla="*/ 7797 h 30833"/>
              <a:gd name="connsiteX157" fmla="*/ 3261541 w 3290085"/>
              <a:gd name="connsiteY157" fmla="*/ 8664 h 30833"/>
              <a:gd name="connsiteX158" fmla="*/ 3264457 w 3290085"/>
              <a:gd name="connsiteY158" fmla="*/ 9964 h 30833"/>
              <a:gd name="connsiteX159" fmla="*/ 3279118 w 3290085"/>
              <a:gd name="connsiteY159" fmla="*/ 9964 h 30833"/>
              <a:gd name="connsiteX160" fmla="*/ 3290085 w 3290085"/>
              <a:gd name="connsiteY160" fmla="*/ 12347 h 30833"/>
              <a:gd name="connsiteX161" fmla="*/ 3290085 w 3290085"/>
              <a:gd name="connsiteY161" fmla="*/ 12781 h 30833"/>
              <a:gd name="connsiteX162" fmla="*/ 3286740 w 3290085"/>
              <a:gd name="connsiteY162" fmla="*/ 17439 h 30833"/>
              <a:gd name="connsiteX163" fmla="*/ 3282683 w 3290085"/>
              <a:gd name="connsiteY163" fmla="*/ 20148 h 30833"/>
              <a:gd name="connsiteX164" fmla="*/ 3255473 w 3290085"/>
              <a:gd name="connsiteY164" fmla="*/ 30006 h 30833"/>
              <a:gd name="connsiteX165" fmla="*/ 3244470 w 3290085"/>
              <a:gd name="connsiteY165" fmla="*/ 30765 h 30833"/>
              <a:gd name="connsiteX166" fmla="*/ 3225047 w 3290085"/>
              <a:gd name="connsiteY166" fmla="*/ 30765 h 30833"/>
              <a:gd name="connsiteX167" fmla="*/ 3143331 w 3290085"/>
              <a:gd name="connsiteY167" fmla="*/ 30656 h 30833"/>
              <a:gd name="connsiteX168" fmla="*/ 3024236 w 3290085"/>
              <a:gd name="connsiteY168" fmla="*/ 30115 h 30833"/>
              <a:gd name="connsiteX169" fmla="*/ 3012143 w 3290085"/>
              <a:gd name="connsiteY169" fmla="*/ 30115 h 30833"/>
              <a:gd name="connsiteX170" fmla="*/ 2985866 w 3290085"/>
              <a:gd name="connsiteY170" fmla="*/ 30331 h 30833"/>
              <a:gd name="connsiteX171" fmla="*/ 2905455 w 3290085"/>
              <a:gd name="connsiteY171" fmla="*/ 30331 h 30833"/>
              <a:gd name="connsiteX172" fmla="*/ 2891665 w 3290085"/>
              <a:gd name="connsiteY172" fmla="*/ 30115 h 30833"/>
              <a:gd name="connsiteX173" fmla="*/ 2784963 w 3290085"/>
              <a:gd name="connsiteY173" fmla="*/ 29770 h 30833"/>
              <a:gd name="connsiteX174" fmla="*/ 2784311 w 3290085"/>
              <a:gd name="connsiteY174" fmla="*/ 30006 h 30833"/>
              <a:gd name="connsiteX175" fmla="*/ 2773308 w 3290085"/>
              <a:gd name="connsiteY175" fmla="*/ 30765 h 30833"/>
              <a:gd name="connsiteX176" fmla="*/ 2753885 w 3290085"/>
              <a:gd name="connsiteY176" fmla="*/ 30765 h 30833"/>
              <a:gd name="connsiteX177" fmla="*/ 2672169 w 3290085"/>
              <a:gd name="connsiteY177" fmla="*/ 30656 h 30833"/>
              <a:gd name="connsiteX178" fmla="*/ 2553074 w 3290085"/>
              <a:gd name="connsiteY178" fmla="*/ 30115 h 30833"/>
              <a:gd name="connsiteX179" fmla="*/ 2552386 w 3290085"/>
              <a:gd name="connsiteY179" fmla="*/ 30115 h 30833"/>
              <a:gd name="connsiteX180" fmla="*/ 2542963 w 3290085"/>
              <a:gd name="connsiteY180" fmla="*/ 30765 h 30833"/>
              <a:gd name="connsiteX181" fmla="*/ 2523540 w 3290085"/>
              <a:gd name="connsiteY181" fmla="*/ 30765 h 30833"/>
              <a:gd name="connsiteX182" fmla="*/ 2441824 w 3290085"/>
              <a:gd name="connsiteY182" fmla="*/ 30656 h 30833"/>
              <a:gd name="connsiteX183" fmla="*/ 2322729 w 3290085"/>
              <a:gd name="connsiteY183" fmla="*/ 30115 h 30833"/>
              <a:gd name="connsiteX184" fmla="*/ 2310636 w 3290085"/>
              <a:gd name="connsiteY184" fmla="*/ 30115 h 30833"/>
              <a:gd name="connsiteX185" fmla="*/ 2284359 w 3290085"/>
              <a:gd name="connsiteY185" fmla="*/ 30331 h 30833"/>
              <a:gd name="connsiteX186" fmla="*/ 2203948 w 3290085"/>
              <a:gd name="connsiteY186" fmla="*/ 30331 h 30833"/>
              <a:gd name="connsiteX187" fmla="*/ 2190158 w 3290085"/>
              <a:gd name="connsiteY187" fmla="*/ 30115 h 30833"/>
              <a:gd name="connsiteX188" fmla="*/ 2135346 w 3290085"/>
              <a:gd name="connsiteY188" fmla="*/ 29938 h 30833"/>
              <a:gd name="connsiteX189" fmla="*/ 2135157 w 3290085"/>
              <a:gd name="connsiteY189" fmla="*/ 30006 h 30833"/>
              <a:gd name="connsiteX190" fmla="*/ 2124154 w 3290085"/>
              <a:gd name="connsiteY190" fmla="*/ 30765 h 30833"/>
              <a:gd name="connsiteX191" fmla="*/ 2104731 w 3290085"/>
              <a:gd name="connsiteY191" fmla="*/ 30765 h 30833"/>
              <a:gd name="connsiteX192" fmla="*/ 2023015 w 3290085"/>
              <a:gd name="connsiteY192" fmla="*/ 30656 h 30833"/>
              <a:gd name="connsiteX193" fmla="*/ 1903920 w 3290085"/>
              <a:gd name="connsiteY193" fmla="*/ 30115 h 30833"/>
              <a:gd name="connsiteX194" fmla="*/ 1891827 w 3290085"/>
              <a:gd name="connsiteY194" fmla="*/ 30115 h 30833"/>
              <a:gd name="connsiteX195" fmla="*/ 1865550 w 3290085"/>
              <a:gd name="connsiteY195" fmla="*/ 30331 h 30833"/>
              <a:gd name="connsiteX196" fmla="*/ 1785139 w 3290085"/>
              <a:gd name="connsiteY196" fmla="*/ 30331 h 30833"/>
              <a:gd name="connsiteX197" fmla="*/ 1771349 w 3290085"/>
              <a:gd name="connsiteY197" fmla="*/ 30115 h 30833"/>
              <a:gd name="connsiteX198" fmla="*/ 1603859 w 3290085"/>
              <a:gd name="connsiteY198" fmla="*/ 29573 h 30833"/>
              <a:gd name="connsiteX199" fmla="*/ 1576756 w 3290085"/>
              <a:gd name="connsiteY199" fmla="*/ 29681 h 30833"/>
              <a:gd name="connsiteX200" fmla="*/ 1574487 w 3290085"/>
              <a:gd name="connsiteY200" fmla="*/ 29560 h 30833"/>
              <a:gd name="connsiteX201" fmla="*/ 1573255 w 3290085"/>
              <a:gd name="connsiteY201" fmla="*/ 30006 h 30833"/>
              <a:gd name="connsiteX202" fmla="*/ 1562252 w 3290085"/>
              <a:gd name="connsiteY202" fmla="*/ 30765 h 30833"/>
              <a:gd name="connsiteX203" fmla="*/ 1542829 w 3290085"/>
              <a:gd name="connsiteY203" fmla="*/ 30765 h 30833"/>
              <a:gd name="connsiteX204" fmla="*/ 1461113 w 3290085"/>
              <a:gd name="connsiteY204" fmla="*/ 30656 h 30833"/>
              <a:gd name="connsiteX205" fmla="*/ 1342018 w 3290085"/>
              <a:gd name="connsiteY205" fmla="*/ 30115 h 30833"/>
              <a:gd name="connsiteX206" fmla="*/ 1329925 w 3290085"/>
              <a:gd name="connsiteY206" fmla="*/ 30115 h 30833"/>
              <a:gd name="connsiteX207" fmla="*/ 1303648 w 3290085"/>
              <a:gd name="connsiteY207" fmla="*/ 30331 h 30833"/>
              <a:gd name="connsiteX208" fmla="*/ 1223237 w 3290085"/>
              <a:gd name="connsiteY208" fmla="*/ 30331 h 30833"/>
              <a:gd name="connsiteX209" fmla="*/ 1209447 w 3290085"/>
              <a:gd name="connsiteY209" fmla="*/ 30115 h 30833"/>
              <a:gd name="connsiteX210" fmla="*/ 1081993 w 3290085"/>
              <a:gd name="connsiteY210" fmla="*/ 29703 h 30833"/>
              <a:gd name="connsiteX211" fmla="*/ 1081155 w 3290085"/>
              <a:gd name="connsiteY211" fmla="*/ 30006 h 30833"/>
              <a:gd name="connsiteX212" fmla="*/ 1070152 w 3290085"/>
              <a:gd name="connsiteY212" fmla="*/ 30765 h 30833"/>
              <a:gd name="connsiteX213" fmla="*/ 1050729 w 3290085"/>
              <a:gd name="connsiteY213" fmla="*/ 30765 h 30833"/>
              <a:gd name="connsiteX214" fmla="*/ 969013 w 3290085"/>
              <a:gd name="connsiteY214" fmla="*/ 30656 h 30833"/>
              <a:gd name="connsiteX215" fmla="*/ 849918 w 3290085"/>
              <a:gd name="connsiteY215" fmla="*/ 30115 h 30833"/>
              <a:gd name="connsiteX216" fmla="*/ 837825 w 3290085"/>
              <a:gd name="connsiteY216" fmla="*/ 30115 h 30833"/>
              <a:gd name="connsiteX217" fmla="*/ 811548 w 3290085"/>
              <a:gd name="connsiteY217" fmla="*/ 30331 h 30833"/>
              <a:gd name="connsiteX218" fmla="*/ 731137 w 3290085"/>
              <a:gd name="connsiteY218" fmla="*/ 30331 h 30833"/>
              <a:gd name="connsiteX219" fmla="*/ 717347 w 3290085"/>
              <a:gd name="connsiteY219" fmla="*/ 30115 h 30833"/>
              <a:gd name="connsiteX220" fmla="*/ 602801 w 3290085"/>
              <a:gd name="connsiteY220" fmla="*/ 29744 h 30833"/>
              <a:gd name="connsiteX221" fmla="*/ 602079 w 3290085"/>
              <a:gd name="connsiteY221" fmla="*/ 30006 h 30833"/>
              <a:gd name="connsiteX222" fmla="*/ 591076 w 3290085"/>
              <a:gd name="connsiteY222" fmla="*/ 30765 h 30833"/>
              <a:gd name="connsiteX223" fmla="*/ 571653 w 3290085"/>
              <a:gd name="connsiteY223" fmla="*/ 30765 h 30833"/>
              <a:gd name="connsiteX224" fmla="*/ 489937 w 3290085"/>
              <a:gd name="connsiteY224" fmla="*/ 30656 h 30833"/>
              <a:gd name="connsiteX225" fmla="*/ 370842 w 3290085"/>
              <a:gd name="connsiteY225" fmla="*/ 30115 h 30833"/>
              <a:gd name="connsiteX226" fmla="*/ 358749 w 3290085"/>
              <a:gd name="connsiteY226" fmla="*/ 30115 h 30833"/>
              <a:gd name="connsiteX227" fmla="*/ 332472 w 3290085"/>
              <a:gd name="connsiteY227" fmla="*/ 30331 h 30833"/>
              <a:gd name="connsiteX228" fmla="*/ 252061 w 3290085"/>
              <a:gd name="connsiteY228" fmla="*/ 30331 h 30833"/>
              <a:gd name="connsiteX229" fmla="*/ 238271 w 3290085"/>
              <a:gd name="connsiteY229" fmla="*/ 30115 h 30833"/>
              <a:gd name="connsiteX230" fmla="*/ 70781 w 3290085"/>
              <a:gd name="connsiteY230" fmla="*/ 29573 h 30833"/>
              <a:gd name="connsiteX231" fmla="*/ 43678 w 3290085"/>
              <a:gd name="connsiteY231" fmla="*/ 29681 h 30833"/>
              <a:gd name="connsiteX232" fmla="*/ 13216 w 3290085"/>
              <a:gd name="connsiteY232" fmla="*/ 28056 h 30833"/>
              <a:gd name="connsiteX233" fmla="*/ 7633 w 3290085"/>
              <a:gd name="connsiteY233" fmla="*/ 19931 h 3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3290085" h="30833">
                <a:moveTo>
                  <a:pt x="2928358" y="7039"/>
                </a:moveTo>
                <a:lnTo>
                  <a:pt x="2929692" y="7580"/>
                </a:lnTo>
                <a:cubicBezTo>
                  <a:pt x="2930455" y="7472"/>
                  <a:pt x="2931154" y="7255"/>
                  <a:pt x="2931368" y="7147"/>
                </a:cubicBezTo>
                <a:lnTo>
                  <a:pt x="2931368" y="7039"/>
                </a:lnTo>
                <a:cubicBezTo>
                  <a:pt x="2930384" y="7039"/>
                  <a:pt x="2929378" y="7039"/>
                  <a:pt x="2928358" y="7039"/>
                </a:cubicBezTo>
                <a:close/>
                <a:moveTo>
                  <a:pt x="2631346" y="7147"/>
                </a:moveTo>
                <a:cubicBezTo>
                  <a:pt x="2634640" y="7364"/>
                  <a:pt x="2639033" y="7689"/>
                  <a:pt x="2642698" y="7689"/>
                </a:cubicBezTo>
                <a:lnTo>
                  <a:pt x="2688743" y="7800"/>
                </a:lnTo>
                <a:lnTo>
                  <a:pt x="2689016" y="6714"/>
                </a:lnTo>
                <a:lnTo>
                  <a:pt x="2636844" y="6714"/>
                </a:lnTo>
                <a:close/>
                <a:moveTo>
                  <a:pt x="2457196" y="7039"/>
                </a:moveTo>
                <a:lnTo>
                  <a:pt x="2458530" y="7580"/>
                </a:lnTo>
                <a:cubicBezTo>
                  <a:pt x="2459293" y="7472"/>
                  <a:pt x="2459992" y="7255"/>
                  <a:pt x="2460206" y="7147"/>
                </a:cubicBezTo>
                <a:lnTo>
                  <a:pt x="2460206" y="7039"/>
                </a:lnTo>
                <a:cubicBezTo>
                  <a:pt x="2459222" y="7039"/>
                  <a:pt x="2458216" y="7039"/>
                  <a:pt x="2457196" y="7039"/>
                </a:cubicBezTo>
                <a:close/>
                <a:moveTo>
                  <a:pt x="1982192" y="7147"/>
                </a:moveTo>
                <a:lnTo>
                  <a:pt x="1987339" y="7393"/>
                </a:lnTo>
                <a:lnTo>
                  <a:pt x="1987505" y="6729"/>
                </a:lnTo>
                <a:close/>
                <a:moveTo>
                  <a:pt x="1808042" y="7039"/>
                </a:moveTo>
                <a:lnTo>
                  <a:pt x="1809376" y="7580"/>
                </a:lnTo>
                <a:cubicBezTo>
                  <a:pt x="1810139" y="7472"/>
                  <a:pt x="1810838" y="7255"/>
                  <a:pt x="1811052" y="7147"/>
                </a:cubicBezTo>
                <a:lnTo>
                  <a:pt x="1811052" y="7039"/>
                </a:lnTo>
                <a:cubicBezTo>
                  <a:pt x="1810068" y="7039"/>
                  <a:pt x="1809062" y="7039"/>
                  <a:pt x="1808042" y="7039"/>
                </a:cubicBezTo>
                <a:close/>
                <a:moveTo>
                  <a:pt x="1420290" y="7147"/>
                </a:moveTo>
                <a:cubicBezTo>
                  <a:pt x="1423584" y="7364"/>
                  <a:pt x="1427977" y="7689"/>
                  <a:pt x="1431642" y="7689"/>
                </a:cubicBezTo>
                <a:lnTo>
                  <a:pt x="1521794" y="7906"/>
                </a:lnTo>
                <a:cubicBezTo>
                  <a:pt x="1531320" y="8122"/>
                  <a:pt x="1540846" y="8339"/>
                  <a:pt x="1549646" y="8122"/>
                </a:cubicBezTo>
                <a:cubicBezTo>
                  <a:pt x="1555871" y="8014"/>
                  <a:pt x="1560634" y="8122"/>
                  <a:pt x="1565775" y="7147"/>
                </a:cubicBezTo>
                <a:lnTo>
                  <a:pt x="1568540" y="7352"/>
                </a:lnTo>
                <a:lnTo>
                  <a:pt x="1568753" y="6503"/>
                </a:lnTo>
                <a:lnTo>
                  <a:pt x="1565775" y="7147"/>
                </a:lnTo>
                <a:cubicBezTo>
                  <a:pt x="1557354" y="6172"/>
                  <a:pt x="1549289" y="6714"/>
                  <a:pt x="1541959" y="6714"/>
                </a:cubicBezTo>
                <a:cubicBezTo>
                  <a:pt x="1502741" y="6714"/>
                  <a:pt x="1463901" y="6605"/>
                  <a:pt x="1425788" y="6714"/>
                </a:cubicBezTo>
                <a:close/>
                <a:moveTo>
                  <a:pt x="1246140" y="7039"/>
                </a:moveTo>
                <a:lnTo>
                  <a:pt x="1247474" y="7580"/>
                </a:lnTo>
                <a:cubicBezTo>
                  <a:pt x="1248237" y="7472"/>
                  <a:pt x="1248936" y="7255"/>
                  <a:pt x="1249150" y="7147"/>
                </a:cubicBezTo>
                <a:lnTo>
                  <a:pt x="1249150" y="7039"/>
                </a:lnTo>
                <a:cubicBezTo>
                  <a:pt x="1248166" y="7039"/>
                  <a:pt x="1247160" y="7039"/>
                  <a:pt x="1246140" y="7039"/>
                </a:cubicBezTo>
                <a:close/>
                <a:moveTo>
                  <a:pt x="928190" y="7147"/>
                </a:moveTo>
                <a:cubicBezTo>
                  <a:pt x="931484" y="7364"/>
                  <a:pt x="935877" y="7689"/>
                  <a:pt x="939542" y="7689"/>
                </a:cubicBezTo>
                <a:lnTo>
                  <a:pt x="1006513" y="7850"/>
                </a:lnTo>
                <a:lnTo>
                  <a:pt x="1006798" y="6714"/>
                </a:lnTo>
                <a:lnTo>
                  <a:pt x="933688" y="6714"/>
                </a:lnTo>
                <a:close/>
                <a:moveTo>
                  <a:pt x="754040" y="7039"/>
                </a:moveTo>
                <a:lnTo>
                  <a:pt x="755374" y="7580"/>
                </a:lnTo>
                <a:cubicBezTo>
                  <a:pt x="756137" y="7472"/>
                  <a:pt x="756836" y="7255"/>
                  <a:pt x="757050" y="7147"/>
                </a:cubicBezTo>
                <a:lnTo>
                  <a:pt x="757050" y="7039"/>
                </a:lnTo>
                <a:cubicBezTo>
                  <a:pt x="756066" y="7039"/>
                  <a:pt x="755060" y="7039"/>
                  <a:pt x="754040" y="7039"/>
                </a:cubicBezTo>
                <a:close/>
                <a:moveTo>
                  <a:pt x="449114" y="7147"/>
                </a:moveTo>
                <a:cubicBezTo>
                  <a:pt x="452408" y="7364"/>
                  <a:pt x="456801" y="7689"/>
                  <a:pt x="460466" y="7689"/>
                </a:cubicBezTo>
                <a:lnTo>
                  <a:pt x="514421" y="7819"/>
                </a:lnTo>
                <a:lnTo>
                  <a:pt x="514698" y="6714"/>
                </a:lnTo>
                <a:lnTo>
                  <a:pt x="454612" y="6714"/>
                </a:lnTo>
                <a:close/>
                <a:moveTo>
                  <a:pt x="274964" y="7039"/>
                </a:moveTo>
                <a:lnTo>
                  <a:pt x="276298" y="7580"/>
                </a:lnTo>
                <a:cubicBezTo>
                  <a:pt x="277061" y="7472"/>
                  <a:pt x="277760" y="7255"/>
                  <a:pt x="277974" y="7147"/>
                </a:cubicBezTo>
                <a:lnTo>
                  <a:pt x="277974" y="7039"/>
                </a:lnTo>
                <a:cubicBezTo>
                  <a:pt x="276990" y="7039"/>
                  <a:pt x="275984" y="7039"/>
                  <a:pt x="274964" y="7039"/>
                </a:cubicBezTo>
                <a:close/>
                <a:moveTo>
                  <a:pt x="7633" y="19931"/>
                </a:moveTo>
                <a:cubicBezTo>
                  <a:pt x="12275" y="18522"/>
                  <a:pt x="18585" y="17764"/>
                  <a:pt x="24889" y="17006"/>
                </a:cubicBezTo>
                <a:cubicBezTo>
                  <a:pt x="29602" y="16247"/>
                  <a:pt x="34386" y="16247"/>
                  <a:pt x="37503" y="15489"/>
                </a:cubicBezTo>
                <a:cubicBezTo>
                  <a:pt x="40619" y="14731"/>
                  <a:pt x="43742" y="14081"/>
                  <a:pt x="43670" y="13322"/>
                </a:cubicBezTo>
                <a:cubicBezTo>
                  <a:pt x="43564" y="12347"/>
                  <a:pt x="38786" y="12347"/>
                  <a:pt x="34001" y="12347"/>
                </a:cubicBezTo>
                <a:cubicBezTo>
                  <a:pt x="30807" y="12347"/>
                  <a:pt x="26029" y="12347"/>
                  <a:pt x="21209" y="12022"/>
                </a:cubicBezTo>
                <a:cubicBezTo>
                  <a:pt x="19619" y="12022"/>
                  <a:pt x="19512" y="10939"/>
                  <a:pt x="19512" y="10939"/>
                </a:cubicBezTo>
                <a:cubicBezTo>
                  <a:pt x="22671" y="10614"/>
                  <a:pt x="25823" y="10181"/>
                  <a:pt x="29010" y="10181"/>
                </a:cubicBezTo>
                <a:cubicBezTo>
                  <a:pt x="33759" y="9747"/>
                  <a:pt x="36911" y="9422"/>
                  <a:pt x="35214" y="8339"/>
                </a:cubicBezTo>
                <a:cubicBezTo>
                  <a:pt x="30251" y="6605"/>
                  <a:pt x="31713" y="5197"/>
                  <a:pt x="36355" y="3789"/>
                </a:cubicBezTo>
                <a:cubicBezTo>
                  <a:pt x="40932" y="1622"/>
                  <a:pt x="47243" y="972"/>
                  <a:pt x="56769" y="539"/>
                </a:cubicBezTo>
                <a:cubicBezTo>
                  <a:pt x="64706" y="105"/>
                  <a:pt x="71087" y="105"/>
                  <a:pt x="79052" y="105"/>
                </a:cubicBezTo>
                <a:cubicBezTo>
                  <a:pt x="99845" y="647"/>
                  <a:pt x="122099" y="-111"/>
                  <a:pt x="142857" y="105"/>
                </a:cubicBezTo>
                <a:cubicBezTo>
                  <a:pt x="158800" y="-3"/>
                  <a:pt x="173218" y="647"/>
                  <a:pt x="189127" y="214"/>
                </a:cubicBezTo>
                <a:cubicBezTo>
                  <a:pt x="205035" y="-220"/>
                  <a:pt x="221007" y="105"/>
                  <a:pt x="236987" y="322"/>
                </a:cubicBezTo>
                <a:cubicBezTo>
                  <a:pt x="244988" y="647"/>
                  <a:pt x="258450" y="755"/>
                  <a:pt x="258450" y="755"/>
                </a:cubicBezTo>
                <a:cubicBezTo>
                  <a:pt x="259363" y="755"/>
                  <a:pt x="260283" y="755"/>
                  <a:pt x="261181" y="755"/>
                </a:cubicBezTo>
                <a:cubicBezTo>
                  <a:pt x="277310" y="647"/>
                  <a:pt x="293069" y="755"/>
                  <a:pt x="309562" y="322"/>
                </a:cubicBezTo>
                <a:cubicBezTo>
                  <a:pt x="328251" y="-3"/>
                  <a:pt x="347668" y="972"/>
                  <a:pt x="367826" y="539"/>
                </a:cubicBezTo>
                <a:cubicBezTo>
                  <a:pt x="378094" y="214"/>
                  <a:pt x="389816" y="539"/>
                  <a:pt x="400441" y="755"/>
                </a:cubicBezTo>
                <a:cubicBezTo>
                  <a:pt x="431951" y="864"/>
                  <a:pt x="463475" y="214"/>
                  <a:pt x="494992" y="430"/>
                </a:cubicBezTo>
                <a:lnTo>
                  <a:pt x="541442" y="430"/>
                </a:lnTo>
                <a:lnTo>
                  <a:pt x="558128" y="105"/>
                </a:lnTo>
                <a:cubicBezTo>
                  <a:pt x="578921" y="647"/>
                  <a:pt x="601175" y="-111"/>
                  <a:pt x="621933" y="105"/>
                </a:cubicBezTo>
                <a:cubicBezTo>
                  <a:pt x="637876" y="-3"/>
                  <a:pt x="652294" y="647"/>
                  <a:pt x="668203" y="214"/>
                </a:cubicBezTo>
                <a:cubicBezTo>
                  <a:pt x="684111" y="-220"/>
                  <a:pt x="700083" y="105"/>
                  <a:pt x="716063" y="322"/>
                </a:cubicBezTo>
                <a:cubicBezTo>
                  <a:pt x="724064" y="647"/>
                  <a:pt x="737526" y="755"/>
                  <a:pt x="737526" y="755"/>
                </a:cubicBezTo>
                <a:cubicBezTo>
                  <a:pt x="738439" y="755"/>
                  <a:pt x="739359" y="755"/>
                  <a:pt x="740257" y="755"/>
                </a:cubicBezTo>
                <a:cubicBezTo>
                  <a:pt x="756386" y="647"/>
                  <a:pt x="772145" y="755"/>
                  <a:pt x="788638" y="322"/>
                </a:cubicBezTo>
                <a:cubicBezTo>
                  <a:pt x="807327" y="-3"/>
                  <a:pt x="826744" y="972"/>
                  <a:pt x="846902" y="539"/>
                </a:cubicBezTo>
                <a:cubicBezTo>
                  <a:pt x="857170" y="214"/>
                  <a:pt x="868892" y="539"/>
                  <a:pt x="879517" y="755"/>
                </a:cubicBezTo>
                <a:cubicBezTo>
                  <a:pt x="911027" y="864"/>
                  <a:pt x="942551" y="214"/>
                  <a:pt x="974068" y="430"/>
                </a:cubicBezTo>
                <a:lnTo>
                  <a:pt x="1033542" y="430"/>
                </a:lnTo>
                <a:lnTo>
                  <a:pt x="1050228" y="105"/>
                </a:lnTo>
                <a:cubicBezTo>
                  <a:pt x="1071021" y="647"/>
                  <a:pt x="1093275" y="-111"/>
                  <a:pt x="1114033" y="105"/>
                </a:cubicBezTo>
                <a:cubicBezTo>
                  <a:pt x="1129976" y="-3"/>
                  <a:pt x="1144394" y="647"/>
                  <a:pt x="1160303" y="214"/>
                </a:cubicBezTo>
                <a:cubicBezTo>
                  <a:pt x="1176211" y="-220"/>
                  <a:pt x="1192183" y="105"/>
                  <a:pt x="1208163" y="322"/>
                </a:cubicBezTo>
                <a:cubicBezTo>
                  <a:pt x="1216164" y="647"/>
                  <a:pt x="1229626" y="755"/>
                  <a:pt x="1229626" y="755"/>
                </a:cubicBezTo>
                <a:cubicBezTo>
                  <a:pt x="1230539" y="755"/>
                  <a:pt x="1231459" y="755"/>
                  <a:pt x="1232357" y="755"/>
                </a:cubicBezTo>
                <a:cubicBezTo>
                  <a:pt x="1248486" y="647"/>
                  <a:pt x="1264245" y="755"/>
                  <a:pt x="1280738" y="322"/>
                </a:cubicBezTo>
                <a:cubicBezTo>
                  <a:pt x="1299427" y="-3"/>
                  <a:pt x="1318844" y="972"/>
                  <a:pt x="1339002" y="539"/>
                </a:cubicBezTo>
                <a:cubicBezTo>
                  <a:pt x="1349270" y="214"/>
                  <a:pt x="1360992" y="539"/>
                  <a:pt x="1371617" y="755"/>
                </a:cubicBezTo>
                <a:cubicBezTo>
                  <a:pt x="1403127" y="864"/>
                  <a:pt x="1434651" y="214"/>
                  <a:pt x="1466168" y="430"/>
                </a:cubicBezTo>
                <a:cubicBezTo>
                  <a:pt x="1490355" y="539"/>
                  <a:pt x="1514906" y="430"/>
                  <a:pt x="1539463" y="430"/>
                </a:cubicBezTo>
                <a:cubicBezTo>
                  <a:pt x="1550081" y="647"/>
                  <a:pt x="1558873" y="1297"/>
                  <a:pt x="1568021" y="2489"/>
                </a:cubicBezTo>
                <a:lnTo>
                  <a:pt x="1569394" y="3946"/>
                </a:lnTo>
                <a:lnTo>
                  <a:pt x="1569433" y="3789"/>
                </a:lnTo>
                <a:cubicBezTo>
                  <a:pt x="1574010" y="1622"/>
                  <a:pt x="1580321" y="972"/>
                  <a:pt x="1589847" y="539"/>
                </a:cubicBezTo>
                <a:cubicBezTo>
                  <a:pt x="1597784" y="105"/>
                  <a:pt x="1604165" y="105"/>
                  <a:pt x="1612130" y="105"/>
                </a:cubicBezTo>
                <a:cubicBezTo>
                  <a:pt x="1632923" y="647"/>
                  <a:pt x="1655177" y="-111"/>
                  <a:pt x="1675935" y="105"/>
                </a:cubicBezTo>
                <a:cubicBezTo>
                  <a:pt x="1691878" y="-3"/>
                  <a:pt x="1706296" y="647"/>
                  <a:pt x="1722205" y="214"/>
                </a:cubicBezTo>
                <a:cubicBezTo>
                  <a:pt x="1738113" y="-220"/>
                  <a:pt x="1754085" y="105"/>
                  <a:pt x="1770065" y="322"/>
                </a:cubicBezTo>
                <a:cubicBezTo>
                  <a:pt x="1778066" y="647"/>
                  <a:pt x="1791528" y="755"/>
                  <a:pt x="1791528" y="755"/>
                </a:cubicBezTo>
                <a:cubicBezTo>
                  <a:pt x="1792441" y="755"/>
                  <a:pt x="1793361" y="755"/>
                  <a:pt x="1794259" y="755"/>
                </a:cubicBezTo>
                <a:cubicBezTo>
                  <a:pt x="1810388" y="647"/>
                  <a:pt x="1826147" y="755"/>
                  <a:pt x="1842640" y="322"/>
                </a:cubicBezTo>
                <a:cubicBezTo>
                  <a:pt x="1861329" y="-3"/>
                  <a:pt x="1880746" y="972"/>
                  <a:pt x="1900904" y="539"/>
                </a:cubicBezTo>
                <a:cubicBezTo>
                  <a:pt x="1911172" y="214"/>
                  <a:pt x="1922894" y="539"/>
                  <a:pt x="1933519" y="755"/>
                </a:cubicBezTo>
                <a:lnTo>
                  <a:pt x="2011291" y="488"/>
                </a:lnTo>
                <a:lnTo>
                  <a:pt x="2030939" y="105"/>
                </a:lnTo>
                <a:cubicBezTo>
                  <a:pt x="2051732" y="647"/>
                  <a:pt x="2073986" y="-111"/>
                  <a:pt x="2094744" y="105"/>
                </a:cubicBezTo>
                <a:cubicBezTo>
                  <a:pt x="2110687" y="-3"/>
                  <a:pt x="2125105" y="647"/>
                  <a:pt x="2141014" y="214"/>
                </a:cubicBezTo>
                <a:cubicBezTo>
                  <a:pt x="2156922" y="-220"/>
                  <a:pt x="2172894" y="105"/>
                  <a:pt x="2188874" y="322"/>
                </a:cubicBezTo>
                <a:cubicBezTo>
                  <a:pt x="2196875" y="647"/>
                  <a:pt x="2210337" y="755"/>
                  <a:pt x="2210337" y="755"/>
                </a:cubicBezTo>
                <a:cubicBezTo>
                  <a:pt x="2211250" y="755"/>
                  <a:pt x="2212170" y="755"/>
                  <a:pt x="2213068" y="755"/>
                </a:cubicBezTo>
                <a:lnTo>
                  <a:pt x="2240530" y="509"/>
                </a:lnTo>
                <a:lnTo>
                  <a:pt x="2261284" y="105"/>
                </a:lnTo>
                <a:cubicBezTo>
                  <a:pt x="2282077" y="647"/>
                  <a:pt x="2304331" y="-111"/>
                  <a:pt x="2325089" y="105"/>
                </a:cubicBezTo>
                <a:cubicBezTo>
                  <a:pt x="2341032" y="-3"/>
                  <a:pt x="2355450" y="647"/>
                  <a:pt x="2371359" y="214"/>
                </a:cubicBezTo>
                <a:cubicBezTo>
                  <a:pt x="2387267" y="-220"/>
                  <a:pt x="2403239" y="105"/>
                  <a:pt x="2419219" y="322"/>
                </a:cubicBezTo>
                <a:lnTo>
                  <a:pt x="2427820" y="496"/>
                </a:lnTo>
                <a:lnTo>
                  <a:pt x="2446879" y="430"/>
                </a:lnTo>
                <a:lnTo>
                  <a:pt x="2479727" y="430"/>
                </a:lnTo>
                <a:lnTo>
                  <a:pt x="2491794" y="322"/>
                </a:lnTo>
                <a:cubicBezTo>
                  <a:pt x="2510483" y="-3"/>
                  <a:pt x="2529900" y="972"/>
                  <a:pt x="2550058" y="539"/>
                </a:cubicBezTo>
                <a:cubicBezTo>
                  <a:pt x="2560326" y="214"/>
                  <a:pt x="2572048" y="539"/>
                  <a:pt x="2582673" y="755"/>
                </a:cubicBezTo>
                <a:cubicBezTo>
                  <a:pt x="2614183" y="864"/>
                  <a:pt x="2645707" y="214"/>
                  <a:pt x="2677224" y="430"/>
                </a:cubicBezTo>
                <a:lnTo>
                  <a:pt x="2715760" y="430"/>
                </a:lnTo>
                <a:lnTo>
                  <a:pt x="2732446" y="105"/>
                </a:lnTo>
                <a:cubicBezTo>
                  <a:pt x="2753239" y="647"/>
                  <a:pt x="2775493" y="-111"/>
                  <a:pt x="2796251" y="105"/>
                </a:cubicBezTo>
                <a:cubicBezTo>
                  <a:pt x="2812194" y="-3"/>
                  <a:pt x="2826612" y="647"/>
                  <a:pt x="2842521" y="214"/>
                </a:cubicBezTo>
                <a:cubicBezTo>
                  <a:pt x="2858429" y="-220"/>
                  <a:pt x="2874401" y="105"/>
                  <a:pt x="2890381" y="322"/>
                </a:cubicBezTo>
                <a:cubicBezTo>
                  <a:pt x="2898382" y="647"/>
                  <a:pt x="2911844" y="755"/>
                  <a:pt x="2911844" y="755"/>
                </a:cubicBezTo>
                <a:cubicBezTo>
                  <a:pt x="2912757" y="755"/>
                  <a:pt x="2913677" y="755"/>
                  <a:pt x="2914575" y="755"/>
                </a:cubicBezTo>
                <a:cubicBezTo>
                  <a:pt x="2930704" y="647"/>
                  <a:pt x="2946463" y="755"/>
                  <a:pt x="2962956" y="322"/>
                </a:cubicBezTo>
                <a:cubicBezTo>
                  <a:pt x="2981645" y="-3"/>
                  <a:pt x="3001062" y="972"/>
                  <a:pt x="3021220" y="539"/>
                </a:cubicBezTo>
                <a:cubicBezTo>
                  <a:pt x="3031488" y="214"/>
                  <a:pt x="3043210" y="539"/>
                  <a:pt x="3053835" y="755"/>
                </a:cubicBezTo>
                <a:cubicBezTo>
                  <a:pt x="3085345" y="864"/>
                  <a:pt x="3116869" y="214"/>
                  <a:pt x="3148386" y="430"/>
                </a:cubicBezTo>
                <a:cubicBezTo>
                  <a:pt x="3172573" y="539"/>
                  <a:pt x="3197124" y="430"/>
                  <a:pt x="3221681" y="430"/>
                </a:cubicBezTo>
                <a:cubicBezTo>
                  <a:pt x="3232299" y="647"/>
                  <a:pt x="3241091" y="1297"/>
                  <a:pt x="3250239" y="2489"/>
                </a:cubicBezTo>
                <a:cubicBezTo>
                  <a:pt x="3257562" y="3247"/>
                  <a:pt x="3258282" y="4439"/>
                  <a:pt x="3253505" y="5955"/>
                </a:cubicBezTo>
                <a:cubicBezTo>
                  <a:pt x="3252763" y="6389"/>
                  <a:pt x="3249833" y="6714"/>
                  <a:pt x="3247993" y="7147"/>
                </a:cubicBezTo>
                <a:cubicBezTo>
                  <a:pt x="3239572" y="6172"/>
                  <a:pt x="3231507" y="6714"/>
                  <a:pt x="3224177" y="6714"/>
                </a:cubicBezTo>
                <a:cubicBezTo>
                  <a:pt x="3184959" y="6714"/>
                  <a:pt x="3146119" y="6605"/>
                  <a:pt x="3108006" y="6714"/>
                </a:cubicBezTo>
                <a:lnTo>
                  <a:pt x="3102508" y="7147"/>
                </a:lnTo>
                <a:cubicBezTo>
                  <a:pt x="3105802" y="7364"/>
                  <a:pt x="3110195" y="7689"/>
                  <a:pt x="3113860" y="7689"/>
                </a:cubicBezTo>
                <a:lnTo>
                  <a:pt x="3204012" y="7906"/>
                </a:lnTo>
                <a:cubicBezTo>
                  <a:pt x="3213538" y="8122"/>
                  <a:pt x="3223064" y="8339"/>
                  <a:pt x="3231864" y="8122"/>
                </a:cubicBezTo>
                <a:cubicBezTo>
                  <a:pt x="3238089" y="8014"/>
                  <a:pt x="3242852" y="8122"/>
                  <a:pt x="3247993" y="7147"/>
                </a:cubicBezTo>
                <a:cubicBezTo>
                  <a:pt x="3250553" y="7797"/>
                  <a:pt x="3254218" y="7797"/>
                  <a:pt x="3256785" y="7797"/>
                </a:cubicBezTo>
                <a:cubicBezTo>
                  <a:pt x="3258981" y="7906"/>
                  <a:pt x="3261912" y="8447"/>
                  <a:pt x="3261541" y="8664"/>
                </a:cubicBezTo>
                <a:cubicBezTo>
                  <a:pt x="3261898" y="9206"/>
                  <a:pt x="3259694" y="9964"/>
                  <a:pt x="3264457" y="9964"/>
                </a:cubicBezTo>
                <a:lnTo>
                  <a:pt x="3279118" y="9964"/>
                </a:lnTo>
                <a:cubicBezTo>
                  <a:pt x="3286441" y="9964"/>
                  <a:pt x="3290099" y="10722"/>
                  <a:pt x="3290085" y="12347"/>
                </a:cubicBezTo>
                <a:lnTo>
                  <a:pt x="3290085" y="12781"/>
                </a:lnTo>
                <a:cubicBezTo>
                  <a:pt x="3290070" y="14406"/>
                  <a:pt x="3287853" y="15922"/>
                  <a:pt x="3286740" y="17439"/>
                </a:cubicBezTo>
                <a:cubicBezTo>
                  <a:pt x="3285264" y="18414"/>
                  <a:pt x="3282690" y="19389"/>
                  <a:pt x="3282683" y="20148"/>
                </a:cubicBezTo>
                <a:cubicBezTo>
                  <a:pt x="3284102" y="24806"/>
                  <a:pt x="3268329" y="27189"/>
                  <a:pt x="3255473" y="30006"/>
                </a:cubicBezTo>
                <a:cubicBezTo>
                  <a:pt x="3253270" y="30765"/>
                  <a:pt x="3248136" y="30765"/>
                  <a:pt x="3244470" y="30765"/>
                </a:cubicBezTo>
                <a:lnTo>
                  <a:pt x="3225047" y="30765"/>
                </a:lnTo>
                <a:cubicBezTo>
                  <a:pt x="3198300" y="30656"/>
                  <a:pt x="3171183" y="30873"/>
                  <a:pt x="3143331" y="30656"/>
                </a:cubicBezTo>
                <a:cubicBezTo>
                  <a:pt x="3103022" y="30656"/>
                  <a:pt x="3064174" y="31306"/>
                  <a:pt x="3024236" y="30115"/>
                </a:cubicBezTo>
                <a:lnTo>
                  <a:pt x="3012143" y="30115"/>
                </a:lnTo>
                <a:cubicBezTo>
                  <a:pt x="3003286" y="30115"/>
                  <a:pt x="2994530" y="30331"/>
                  <a:pt x="2985866" y="30331"/>
                </a:cubicBezTo>
                <a:lnTo>
                  <a:pt x="2905455" y="30331"/>
                </a:lnTo>
                <a:cubicBezTo>
                  <a:pt x="2900685" y="30440"/>
                  <a:pt x="2896200" y="30331"/>
                  <a:pt x="2891665" y="30115"/>
                </a:cubicBezTo>
                <a:lnTo>
                  <a:pt x="2784963" y="29770"/>
                </a:lnTo>
                <a:lnTo>
                  <a:pt x="2784311" y="30006"/>
                </a:lnTo>
                <a:cubicBezTo>
                  <a:pt x="2782108" y="30765"/>
                  <a:pt x="2776974" y="30765"/>
                  <a:pt x="2773308" y="30765"/>
                </a:cubicBezTo>
                <a:lnTo>
                  <a:pt x="2753885" y="30765"/>
                </a:lnTo>
                <a:cubicBezTo>
                  <a:pt x="2727138" y="30656"/>
                  <a:pt x="2700021" y="30873"/>
                  <a:pt x="2672169" y="30656"/>
                </a:cubicBezTo>
                <a:cubicBezTo>
                  <a:pt x="2631860" y="30656"/>
                  <a:pt x="2593012" y="31306"/>
                  <a:pt x="2553074" y="30115"/>
                </a:cubicBezTo>
                <a:lnTo>
                  <a:pt x="2552386" y="30115"/>
                </a:lnTo>
                <a:lnTo>
                  <a:pt x="2542963" y="30765"/>
                </a:lnTo>
                <a:lnTo>
                  <a:pt x="2523540" y="30765"/>
                </a:lnTo>
                <a:cubicBezTo>
                  <a:pt x="2496793" y="30656"/>
                  <a:pt x="2469676" y="30873"/>
                  <a:pt x="2441824" y="30656"/>
                </a:cubicBezTo>
                <a:cubicBezTo>
                  <a:pt x="2401515" y="30656"/>
                  <a:pt x="2362667" y="31306"/>
                  <a:pt x="2322729" y="30115"/>
                </a:cubicBezTo>
                <a:lnTo>
                  <a:pt x="2310636" y="30115"/>
                </a:lnTo>
                <a:cubicBezTo>
                  <a:pt x="2301779" y="30115"/>
                  <a:pt x="2293023" y="30331"/>
                  <a:pt x="2284359" y="30331"/>
                </a:cubicBezTo>
                <a:lnTo>
                  <a:pt x="2203948" y="30331"/>
                </a:lnTo>
                <a:cubicBezTo>
                  <a:pt x="2199178" y="30440"/>
                  <a:pt x="2194693" y="30331"/>
                  <a:pt x="2190158" y="30115"/>
                </a:cubicBezTo>
                <a:lnTo>
                  <a:pt x="2135346" y="29938"/>
                </a:lnTo>
                <a:lnTo>
                  <a:pt x="2135157" y="30006"/>
                </a:lnTo>
                <a:cubicBezTo>
                  <a:pt x="2132954" y="30765"/>
                  <a:pt x="2127820" y="30765"/>
                  <a:pt x="2124154" y="30765"/>
                </a:cubicBezTo>
                <a:lnTo>
                  <a:pt x="2104731" y="30765"/>
                </a:lnTo>
                <a:cubicBezTo>
                  <a:pt x="2077984" y="30656"/>
                  <a:pt x="2050867" y="30873"/>
                  <a:pt x="2023015" y="30656"/>
                </a:cubicBezTo>
                <a:cubicBezTo>
                  <a:pt x="1982706" y="30656"/>
                  <a:pt x="1943858" y="31306"/>
                  <a:pt x="1903920" y="30115"/>
                </a:cubicBezTo>
                <a:lnTo>
                  <a:pt x="1891827" y="30115"/>
                </a:lnTo>
                <a:cubicBezTo>
                  <a:pt x="1882970" y="30115"/>
                  <a:pt x="1874214" y="30331"/>
                  <a:pt x="1865550" y="30331"/>
                </a:cubicBezTo>
                <a:lnTo>
                  <a:pt x="1785139" y="30331"/>
                </a:lnTo>
                <a:cubicBezTo>
                  <a:pt x="1780369" y="30440"/>
                  <a:pt x="1775884" y="30331"/>
                  <a:pt x="1771349" y="30115"/>
                </a:cubicBezTo>
                <a:cubicBezTo>
                  <a:pt x="1715495" y="29681"/>
                  <a:pt x="1659606" y="28923"/>
                  <a:pt x="1603859" y="29573"/>
                </a:cubicBezTo>
                <a:cubicBezTo>
                  <a:pt x="1594332" y="29898"/>
                  <a:pt x="1586325" y="29681"/>
                  <a:pt x="1576756" y="29681"/>
                </a:cubicBezTo>
                <a:lnTo>
                  <a:pt x="1574487" y="29560"/>
                </a:lnTo>
                <a:lnTo>
                  <a:pt x="1573255" y="30006"/>
                </a:lnTo>
                <a:cubicBezTo>
                  <a:pt x="1571052" y="30765"/>
                  <a:pt x="1565918" y="30765"/>
                  <a:pt x="1562252" y="30765"/>
                </a:cubicBezTo>
                <a:lnTo>
                  <a:pt x="1542829" y="30765"/>
                </a:lnTo>
                <a:cubicBezTo>
                  <a:pt x="1516082" y="30656"/>
                  <a:pt x="1488965" y="30873"/>
                  <a:pt x="1461113" y="30656"/>
                </a:cubicBezTo>
                <a:cubicBezTo>
                  <a:pt x="1420804" y="30656"/>
                  <a:pt x="1381956" y="31306"/>
                  <a:pt x="1342018" y="30115"/>
                </a:cubicBezTo>
                <a:lnTo>
                  <a:pt x="1329925" y="30115"/>
                </a:lnTo>
                <a:cubicBezTo>
                  <a:pt x="1321068" y="30115"/>
                  <a:pt x="1312312" y="30331"/>
                  <a:pt x="1303648" y="30331"/>
                </a:cubicBezTo>
                <a:lnTo>
                  <a:pt x="1223237" y="30331"/>
                </a:lnTo>
                <a:cubicBezTo>
                  <a:pt x="1218467" y="30440"/>
                  <a:pt x="1213982" y="30331"/>
                  <a:pt x="1209447" y="30115"/>
                </a:cubicBezTo>
                <a:lnTo>
                  <a:pt x="1081993" y="29703"/>
                </a:lnTo>
                <a:lnTo>
                  <a:pt x="1081155" y="30006"/>
                </a:lnTo>
                <a:cubicBezTo>
                  <a:pt x="1078952" y="30765"/>
                  <a:pt x="1073818" y="30765"/>
                  <a:pt x="1070152" y="30765"/>
                </a:cubicBezTo>
                <a:lnTo>
                  <a:pt x="1050729" y="30765"/>
                </a:lnTo>
                <a:cubicBezTo>
                  <a:pt x="1023982" y="30656"/>
                  <a:pt x="996865" y="30873"/>
                  <a:pt x="969013" y="30656"/>
                </a:cubicBezTo>
                <a:cubicBezTo>
                  <a:pt x="928704" y="30656"/>
                  <a:pt x="889856" y="31306"/>
                  <a:pt x="849918" y="30115"/>
                </a:cubicBezTo>
                <a:lnTo>
                  <a:pt x="837825" y="30115"/>
                </a:lnTo>
                <a:cubicBezTo>
                  <a:pt x="828968" y="30115"/>
                  <a:pt x="820212" y="30331"/>
                  <a:pt x="811548" y="30331"/>
                </a:cubicBezTo>
                <a:lnTo>
                  <a:pt x="731137" y="30331"/>
                </a:lnTo>
                <a:cubicBezTo>
                  <a:pt x="726367" y="30440"/>
                  <a:pt x="721882" y="30331"/>
                  <a:pt x="717347" y="30115"/>
                </a:cubicBezTo>
                <a:lnTo>
                  <a:pt x="602801" y="29744"/>
                </a:lnTo>
                <a:lnTo>
                  <a:pt x="602079" y="30006"/>
                </a:lnTo>
                <a:cubicBezTo>
                  <a:pt x="599876" y="30765"/>
                  <a:pt x="594742" y="30765"/>
                  <a:pt x="591076" y="30765"/>
                </a:cubicBezTo>
                <a:lnTo>
                  <a:pt x="571653" y="30765"/>
                </a:lnTo>
                <a:cubicBezTo>
                  <a:pt x="544906" y="30656"/>
                  <a:pt x="517789" y="30873"/>
                  <a:pt x="489937" y="30656"/>
                </a:cubicBezTo>
                <a:cubicBezTo>
                  <a:pt x="449628" y="30656"/>
                  <a:pt x="410780" y="31306"/>
                  <a:pt x="370842" y="30115"/>
                </a:cubicBezTo>
                <a:lnTo>
                  <a:pt x="358749" y="30115"/>
                </a:lnTo>
                <a:cubicBezTo>
                  <a:pt x="349892" y="30115"/>
                  <a:pt x="341136" y="30331"/>
                  <a:pt x="332472" y="30331"/>
                </a:cubicBezTo>
                <a:lnTo>
                  <a:pt x="252061" y="30331"/>
                </a:lnTo>
                <a:cubicBezTo>
                  <a:pt x="247291" y="30440"/>
                  <a:pt x="242806" y="30331"/>
                  <a:pt x="238271" y="30115"/>
                </a:cubicBezTo>
                <a:cubicBezTo>
                  <a:pt x="182417" y="29681"/>
                  <a:pt x="126528" y="28923"/>
                  <a:pt x="70781" y="29573"/>
                </a:cubicBezTo>
                <a:cubicBezTo>
                  <a:pt x="61254" y="29898"/>
                  <a:pt x="53247" y="29681"/>
                  <a:pt x="43678" y="29681"/>
                </a:cubicBezTo>
                <a:cubicBezTo>
                  <a:pt x="32518" y="29681"/>
                  <a:pt x="22885" y="29031"/>
                  <a:pt x="13216" y="28056"/>
                </a:cubicBezTo>
                <a:cubicBezTo>
                  <a:pt x="-1309" y="26323"/>
                  <a:pt x="-4874" y="22423"/>
                  <a:pt x="7633" y="19931"/>
                </a:cubicBezTo>
                <a:close/>
              </a:path>
            </a:pathLst>
          </a:custGeom>
          <a:solidFill>
            <a:schemeClr val="tx1"/>
          </a:solidFill>
          <a:ln w="704"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92CD0A29-9C40-2057-C83A-0EEB88AC89DF}"/>
              </a:ext>
            </a:extLst>
          </p:cNvPr>
          <p:cNvSpPr/>
          <p:nvPr/>
        </p:nvSpPr>
        <p:spPr>
          <a:xfrm rot="5400000">
            <a:off x="7279063" y="4789784"/>
            <a:ext cx="2952000" cy="57600"/>
          </a:xfrm>
          <a:custGeom>
            <a:avLst/>
            <a:gdLst>
              <a:gd name="connsiteX0" fmla="*/ 2928358 w 3290085"/>
              <a:gd name="connsiteY0" fmla="*/ 7039 h 30833"/>
              <a:gd name="connsiteX1" fmla="*/ 2929692 w 3290085"/>
              <a:gd name="connsiteY1" fmla="*/ 7580 h 30833"/>
              <a:gd name="connsiteX2" fmla="*/ 2931368 w 3290085"/>
              <a:gd name="connsiteY2" fmla="*/ 7147 h 30833"/>
              <a:gd name="connsiteX3" fmla="*/ 2931368 w 3290085"/>
              <a:gd name="connsiteY3" fmla="*/ 7039 h 30833"/>
              <a:gd name="connsiteX4" fmla="*/ 2928358 w 3290085"/>
              <a:gd name="connsiteY4" fmla="*/ 7039 h 30833"/>
              <a:gd name="connsiteX5" fmla="*/ 2631346 w 3290085"/>
              <a:gd name="connsiteY5" fmla="*/ 7147 h 30833"/>
              <a:gd name="connsiteX6" fmla="*/ 2642698 w 3290085"/>
              <a:gd name="connsiteY6" fmla="*/ 7689 h 30833"/>
              <a:gd name="connsiteX7" fmla="*/ 2688743 w 3290085"/>
              <a:gd name="connsiteY7" fmla="*/ 7800 h 30833"/>
              <a:gd name="connsiteX8" fmla="*/ 2689016 w 3290085"/>
              <a:gd name="connsiteY8" fmla="*/ 6714 h 30833"/>
              <a:gd name="connsiteX9" fmla="*/ 2636844 w 3290085"/>
              <a:gd name="connsiteY9" fmla="*/ 6714 h 30833"/>
              <a:gd name="connsiteX10" fmla="*/ 2457196 w 3290085"/>
              <a:gd name="connsiteY10" fmla="*/ 7039 h 30833"/>
              <a:gd name="connsiteX11" fmla="*/ 2458530 w 3290085"/>
              <a:gd name="connsiteY11" fmla="*/ 7580 h 30833"/>
              <a:gd name="connsiteX12" fmla="*/ 2460206 w 3290085"/>
              <a:gd name="connsiteY12" fmla="*/ 7147 h 30833"/>
              <a:gd name="connsiteX13" fmla="*/ 2460206 w 3290085"/>
              <a:gd name="connsiteY13" fmla="*/ 7039 h 30833"/>
              <a:gd name="connsiteX14" fmla="*/ 2457196 w 3290085"/>
              <a:gd name="connsiteY14" fmla="*/ 7039 h 30833"/>
              <a:gd name="connsiteX15" fmla="*/ 1982192 w 3290085"/>
              <a:gd name="connsiteY15" fmla="*/ 7147 h 30833"/>
              <a:gd name="connsiteX16" fmla="*/ 1987339 w 3290085"/>
              <a:gd name="connsiteY16" fmla="*/ 7393 h 30833"/>
              <a:gd name="connsiteX17" fmla="*/ 1987505 w 3290085"/>
              <a:gd name="connsiteY17" fmla="*/ 6729 h 30833"/>
              <a:gd name="connsiteX18" fmla="*/ 1808042 w 3290085"/>
              <a:gd name="connsiteY18" fmla="*/ 7039 h 30833"/>
              <a:gd name="connsiteX19" fmla="*/ 1809376 w 3290085"/>
              <a:gd name="connsiteY19" fmla="*/ 7580 h 30833"/>
              <a:gd name="connsiteX20" fmla="*/ 1811052 w 3290085"/>
              <a:gd name="connsiteY20" fmla="*/ 7147 h 30833"/>
              <a:gd name="connsiteX21" fmla="*/ 1811052 w 3290085"/>
              <a:gd name="connsiteY21" fmla="*/ 7039 h 30833"/>
              <a:gd name="connsiteX22" fmla="*/ 1808042 w 3290085"/>
              <a:gd name="connsiteY22" fmla="*/ 7039 h 30833"/>
              <a:gd name="connsiteX23" fmla="*/ 1420290 w 3290085"/>
              <a:gd name="connsiteY23" fmla="*/ 7147 h 30833"/>
              <a:gd name="connsiteX24" fmla="*/ 1431642 w 3290085"/>
              <a:gd name="connsiteY24" fmla="*/ 7689 h 30833"/>
              <a:gd name="connsiteX25" fmla="*/ 1521794 w 3290085"/>
              <a:gd name="connsiteY25" fmla="*/ 7906 h 30833"/>
              <a:gd name="connsiteX26" fmla="*/ 1549646 w 3290085"/>
              <a:gd name="connsiteY26" fmla="*/ 8122 h 30833"/>
              <a:gd name="connsiteX27" fmla="*/ 1565775 w 3290085"/>
              <a:gd name="connsiteY27" fmla="*/ 7147 h 30833"/>
              <a:gd name="connsiteX28" fmla="*/ 1568540 w 3290085"/>
              <a:gd name="connsiteY28" fmla="*/ 7352 h 30833"/>
              <a:gd name="connsiteX29" fmla="*/ 1568753 w 3290085"/>
              <a:gd name="connsiteY29" fmla="*/ 6503 h 30833"/>
              <a:gd name="connsiteX30" fmla="*/ 1565775 w 3290085"/>
              <a:gd name="connsiteY30" fmla="*/ 7147 h 30833"/>
              <a:gd name="connsiteX31" fmla="*/ 1541959 w 3290085"/>
              <a:gd name="connsiteY31" fmla="*/ 6714 h 30833"/>
              <a:gd name="connsiteX32" fmla="*/ 1425788 w 3290085"/>
              <a:gd name="connsiteY32" fmla="*/ 6714 h 30833"/>
              <a:gd name="connsiteX33" fmla="*/ 1246140 w 3290085"/>
              <a:gd name="connsiteY33" fmla="*/ 7039 h 30833"/>
              <a:gd name="connsiteX34" fmla="*/ 1247474 w 3290085"/>
              <a:gd name="connsiteY34" fmla="*/ 7580 h 30833"/>
              <a:gd name="connsiteX35" fmla="*/ 1249150 w 3290085"/>
              <a:gd name="connsiteY35" fmla="*/ 7147 h 30833"/>
              <a:gd name="connsiteX36" fmla="*/ 1249150 w 3290085"/>
              <a:gd name="connsiteY36" fmla="*/ 7039 h 30833"/>
              <a:gd name="connsiteX37" fmla="*/ 1246140 w 3290085"/>
              <a:gd name="connsiteY37" fmla="*/ 7039 h 30833"/>
              <a:gd name="connsiteX38" fmla="*/ 928190 w 3290085"/>
              <a:gd name="connsiteY38" fmla="*/ 7147 h 30833"/>
              <a:gd name="connsiteX39" fmla="*/ 939542 w 3290085"/>
              <a:gd name="connsiteY39" fmla="*/ 7689 h 30833"/>
              <a:gd name="connsiteX40" fmla="*/ 1006513 w 3290085"/>
              <a:gd name="connsiteY40" fmla="*/ 7850 h 30833"/>
              <a:gd name="connsiteX41" fmla="*/ 1006798 w 3290085"/>
              <a:gd name="connsiteY41" fmla="*/ 6714 h 30833"/>
              <a:gd name="connsiteX42" fmla="*/ 933688 w 3290085"/>
              <a:gd name="connsiteY42" fmla="*/ 6714 h 30833"/>
              <a:gd name="connsiteX43" fmla="*/ 754040 w 3290085"/>
              <a:gd name="connsiteY43" fmla="*/ 7039 h 30833"/>
              <a:gd name="connsiteX44" fmla="*/ 755374 w 3290085"/>
              <a:gd name="connsiteY44" fmla="*/ 7580 h 30833"/>
              <a:gd name="connsiteX45" fmla="*/ 757050 w 3290085"/>
              <a:gd name="connsiteY45" fmla="*/ 7147 h 30833"/>
              <a:gd name="connsiteX46" fmla="*/ 757050 w 3290085"/>
              <a:gd name="connsiteY46" fmla="*/ 7039 h 30833"/>
              <a:gd name="connsiteX47" fmla="*/ 754040 w 3290085"/>
              <a:gd name="connsiteY47" fmla="*/ 7039 h 30833"/>
              <a:gd name="connsiteX48" fmla="*/ 449114 w 3290085"/>
              <a:gd name="connsiteY48" fmla="*/ 7147 h 30833"/>
              <a:gd name="connsiteX49" fmla="*/ 460466 w 3290085"/>
              <a:gd name="connsiteY49" fmla="*/ 7689 h 30833"/>
              <a:gd name="connsiteX50" fmla="*/ 514421 w 3290085"/>
              <a:gd name="connsiteY50" fmla="*/ 7819 h 30833"/>
              <a:gd name="connsiteX51" fmla="*/ 514698 w 3290085"/>
              <a:gd name="connsiteY51" fmla="*/ 6714 h 30833"/>
              <a:gd name="connsiteX52" fmla="*/ 454612 w 3290085"/>
              <a:gd name="connsiteY52" fmla="*/ 6714 h 30833"/>
              <a:gd name="connsiteX53" fmla="*/ 274964 w 3290085"/>
              <a:gd name="connsiteY53" fmla="*/ 7039 h 30833"/>
              <a:gd name="connsiteX54" fmla="*/ 276298 w 3290085"/>
              <a:gd name="connsiteY54" fmla="*/ 7580 h 30833"/>
              <a:gd name="connsiteX55" fmla="*/ 277974 w 3290085"/>
              <a:gd name="connsiteY55" fmla="*/ 7147 h 30833"/>
              <a:gd name="connsiteX56" fmla="*/ 277974 w 3290085"/>
              <a:gd name="connsiteY56" fmla="*/ 7039 h 30833"/>
              <a:gd name="connsiteX57" fmla="*/ 274964 w 3290085"/>
              <a:gd name="connsiteY57" fmla="*/ 7039 h 30833"/>
              <a:gd name="connsiteX58" fmla="*/ 7633 w 3290085"/>
              <a:gd name="connsiteY58" fmla="*/ 19931 h 30833"/>
              <a:gd name="connsiteX59" fmla="*/ 24889 w 3290085"/>
              <a:gd name="connsiteY59" fmla="*/ 17006 h 30833"/>
              <a:gd name="connsiteX60" fmla="*/ 37503 w 3290085"/>
              <a:gd name="connsiteY60" fmla="*/ 15489 h 30833"/>
              <a:gd name="connsiteX61" fmla="*/ 43670 w 3290085"/>
              <a:gd name="connsiteY61" fmla="*/ 13322 h 30833"/>
              <a:gd name="connsiteX62" fmla="*/ 34001 w 3290085"/>
              <a:gd name="connsiteY62" fmla="*/ 12347 h 30833"/>
              <a:gd name="connsiteX63" fmla="*/ 21209 w 3290085"/>
              <a:gd name="connsiteY63" fmla="*/ 12022 h 30833"/>
              <a:gd name="connsiteX64" fmla="*/ 19512 w 3290085"/>
              <a:gd name="connsiteY64" fmla="*/ 10939 h 30833"/>
              <a:gd name="connsiteX65" fmla="*/ 29010 w 3290085"/>
              <a:gd name="connsiteY65" fmla="*/ 10181 h 30833"/>
              <a:gd name="connsiteX66" fmla="*/ 35214 w 3290085"/>
              <a:gd name="connsiteY66" fmla="*/ 8339 h 30833"/>
              <a:gd name="connsiteX67" fmla="*/ 36355 w 3290085"/>
              <a:gd name="connsiteY67" fmla="*/ 3789 h 30833"/>
              <a:gd name="connsiteX68" fmla="*/ 56769 w 3290085"/>
              <a:gd name="connsiteY68" fmla="*/ 539 h 30833"/>
              <a:gd name="connsiteX69" fmla="*/ 79052 w 3290085"/>
              <a:gd name="connsiteY69" fmla="*/ 105 h 30833"/>
              <a:gd name="connsiteX70" fmla="*/ 142857 w 3290085"/>
              <a:gd name="connsiteY70" fmla="*/ 105 h 30833"/>
              <a:gd name="connsiteX71" fmla="*/ 189127 w 3290085"/>
              <a:gd name="connsiteY71" fmla="*/ 214 h 30833"/>
              <a:gd name="connsiteX72" fmla="*/ 236987 w 3290085"/>
              <a:gd name="connsiteY72" fmla="*/ 322 h 30833"/>
              <a:gd name="connsiteX73" fmla="*/ 258450 w 3290085"/>
              <a:gd name="connsiteY73" fmla="*/ 755 h 30833"/>
              <a:gd name="connsiteX74" fmla="*/ 261181 w 3290085"/>
              <a:gd name="connsiteY74" fmla="*/ 755 h 30833"/>
              <a:gd name="connsiteX75" fmla="*/ 309562 w 3290085"/>
              <a:gd name="connsiteY75" fmla="*/ 322 h 30833"/>
              <a:gd name="connsiteX76" fmla="*/ 367826 w 3290085"/>
              <a:gd name="connsiteY76" fmla="*/ 539 h 30833"/>
              <a:gd name="connsiteX77" fmla="*/ 400441 w 3290085"/>
              <a:gd name="connsiteY77" fmla="*/ 755 h 30833"/>
              <a:gd name="connsiteX78" fmla="*/ 494992 w 3290085"/>
              <a:gd name="connsiteY78" fmla="*/ 430 h 30833"/>
              <a:gd name="connsiteX79" fmla="*/ 541442 w 3290085"/>
              <a:gd name="connsiteY79" fmla="*/ 430 h 30833"/>
              <a:gd name="connsiteX80" fmla="*/ 558128 w 3290085"/>
              <a:gd name="connsiteY80" fmla="*/ 105 h 30833"/>
              <a:gd name="connsiteX81" fmla="*/ 621933 w 3290085"/>
              <a:gd name="connsiteY81" fmla="*/ 105 h 30833"/>
              <a:gd name="connsiteX82" fmla="*/ 668203 w 3290085"/>
              <a:gd name="connsiteY82" fmla="*/ 214 h 30833"/>
              <a:gd name="connsiteX83" fmla="*/ 716063 w 3290085"/>
              <a:gd name="connsiteY83" fmla="*/ 322 h 30833"/>
              <a:gd name="connsiteX84" fmla="*/ 737526 w 3290085"/>
              <a:gd name="connsiteY84" fmla="*/ 755 h 30833"/>
              <a:gd name="connsiteX85" fmla="*/ 740257 w 3290085"/>
              <a:gd name="connsiteY85" fmla="*/ 755 h 30833"/>
              <a:gd name="connsiteX86" fmla="*/ 788638 w 3290085"/>
              <a:gd name="connsiteY86" fmla="*/ 322 h 30833"/>
              <a:gd name="connsiteX87" fmla="*/ 846902 w 3290085"/>
              <a:gd name="connsiteY87" fmla="*/ 539 h 30833"/>
              <a:gd name="connsiteX88" fmla="*/ 879517 w 3290085"/>
              <a:gd name="connsiteY88" fmla="*/ 755 h 30833"/>
              <a:gd name="connsiteX89" fmla="*/ 974068 w 3290085"/>
              <a:gd name="connsiteY89" fmla="*/ 430 h 30833"/>
              <a:gd name="connsiteX90" fmla="*/ 1033542 w 3290085"/>
              <a:gd name="connsiteY90" fmla="*/ 430 h 30833"/>
              <a:gd name="connsiteX91" fmla="*/ 1050228 w 3290085"/>
              <a:gd name="connsiteY91" fmla="*/ 105 h 30833"/>
              <a:gd name="connsiteX92" fmla="*/ 1114033 w 3290085"/>
              <a:gd name="connsiteY92" fmla="*/ 105 h 30833"/>
              <a:gd name="connsiteX93" fmla="*/ 1160303 w 3290085"/>
              <a:gd name="connsiteY93" fmla="*/ 214 h 30833"/>
              <a:gd name="connsiteX94" fmla="*/ 1208163 w 3290085"/>
              <a:gd name="connsiteY94" fmla="*/ 322 h 30833"/>
              <a:gd name="connsiteX95" fmla="*/ 1229626 w 3290085"/>
              <a:gd name="connsiteY95" fmla="*/ 755 h 30833"/>
              <a:gd name="connsiteX96" fmla="*/ 1232357 w 3290085"/>
              <a:gd name="connsiteY96" fmla="*/ 755 h 30833"/>
              <a:gd name="connsiteX97" fmla="*/ 1280738 w 3290085"/>
              <a:gd name="connsiteY97" fmla="*/ 322 h 30833"/>
              <a:gd name="connsiteX98" fmla="*/ 1339002 w 3290085"/>
              <a:gd name="connsiteY98" fmla="*/ 539 h 30833"/>
              <a:gd name="connsiteX99" fmla="*/ 1371617 w 3290085"/>
              <a:gd name="connsiteY99" fmla="*/ 755 h 30833"/>
              <a:gd name="connsiteX100" fmla="*/ 1466168 w 3290085"/>
              <a:gd name="connsiteY100" fmla="*/ 430 h 30833"/>
              <a:gd name="connsiteX101" fmla="*/ 1539463 w 3290085"/>
              <a:gd name="connsiteY101" fmla="*/ 430 h 30833"/>
              <a:gd name="connsiteX102" fmla="*/ 1568021 w 3290085"/>
              <a:gd name="connsiteY102" fmla="*/ 2489 h 30833"/>
              <a:gd name="connsiteX103" fmla="*/ 1569394 w 3290085"/>
              <a:gd name="connsiteY103" fmla="*/ 3946 h 30833"/>
              <a:gd name="connsiteX104" fmla="*/ 1569433 w 3290085"/>
              <a:gd name="connsiteY104" fmla="*/ 3789 h 30833"/>
              <a:gd name="connsiteX105" fmla="*/ 1589847 w 3290085"/>
              <a:gd name="connsiteY105" fmla="*/ 539 h 30833"/>
              <a:gd name="connsiteX106" fmla="*/ 1612130 w 3290085"/>
              <a:gd name="connsiteY106" fmla="*/ 105 h 30833"/>
              <a:gd name="connsiteX107" fmla="*/ 1675935 w 3290085"/>
              <a:gd name="connsiteY107" fmla="*/ 105 h 30833"/>
              <a:gd name="connsiteX108" fmla="*/ 1722205 w 3290085"/>
              <a:gd name="connsiteY108" fmla="*/ 214 h 30833"/>
              <a:gd name="connsiteX109" fmla="*/ 1770065 w 3290085"/>
              <a:gd name="connsiteY109" fmla="*/ 322 h 30833"/>
              <a:gd name="connsiteX110" fmla="*/ 1791528 w 3290085"/>
              <a:gd name="connsiteY110" fmla="*/ 755 h 30833"/>
              <a:gd name="connsiteX111" fmla="*/ 1794259 w 3290085"/>
              <a:gd name="connsiteY111" fmla="*/ 755 h 30833"/>
              <a:gd name="connsiteX112" fmla="*/ 1842640 w 3290085"/>
              <a:gd name="connsiteY112" fmla="*/ 322 h 30833"/>
              <a:gd name="connsiteX113" fmla="*/ 1900904 w 3290085"/>
              <a:gd name="connsiteY113" fmla="*/ 539 h 30833"/>
              <a:gd name="connsiteX114" fmla="*/ 1933519 w 3290085"/>
              <a:gd name="connsiteY114" fmla="*/ 755 h 30833"/>
              <a:gd name="connsiteX115" fmla="*/ 2011291 w 3290085"/>
              <a:gd name="connsiteY115" fmla="*/ 488 h 30833"/>
              <a:gd name="connsiteX116" fmla="*/ 2030939 w 3290085"/>
              <a:gd name="connsiteY116" fmla="*/ 105 h 30833"/>
              <a:gd name="connsiteX117" fmla="*/ 2094744 w 3290085"/>
              <a:gd name="connsiteY117" fmla="*/ 105 h 30833"/>
              <a:gd name="connsiteX118" fmla="*/ 2141014 w 3290085"/>
              <a:gd name="connsiteY118" fmla="*/ 214 h 30833"/>
              <a:gd name="connsiteX119" fmla="*/ 2188874 w 3290085"/>
              <a:gd name="connsiteY119" fmla="*/ 322 h 30833"/>
              <a:gd name="connsiteX120" fmla="*/ 2210337 w 3290085"/>
              <a:gd name="connsiteY120" fmla="*/ 755 h 30833"/>
              <a:gd name="connsiteX121" fmla="*/ 2213068 w 3290085"/>
              <a:gd name="connsiteY121" fmla="*/ 755 h 30833"/>
              <a:gd name="connsiteX122" fmla="*/ 2240530 w 3290085"/>
              <a:gd name="connsiteY122" fmla="*/ 509 h 30833"/>
              <a:gd name="connsiteX123" fmla="*/ 2261284 w 3290085"/>
              <a:gd name="connsiteY123" fmla="*/ 105 h 30833"/>
              <a:gd name="connsiteX124" fmla="*/ 2325089 w 3290085"/>
              <a:gd name="connsiteY124" fmla="*/ 105 h 30833"/>
              <a:gd name="connsiteX125" fmla="*/ 2371359 w 3290085"/>
              <a:gd name="connsiteY125" fmla="*/ 214 h 30833"/>
              <a:gd name="connsiteX126" fmla="*/ 2419219 w 3290085"/>
              <a:gd name="connsiteY126" fmla="*/ 322 h 30833"/>
              <a:gd name="connsiteX127" fmla="*/ 2427820 w 3290085"/>
              <a:gd name="connsiteY127" fmla="*/ 496 h 30833"/>
              <a:gd name="connsiteX128" fmla="*/ 2446879 w 3290085"/>
              <a:gd name="connsiteY128" fmla="*/ 430 h 30833"/>
              <a:gd name="connsiteX129" fmla="*/ 2479727 w 3290085"/>
              <a:gd name="connsiteY129" fmla="*/ 430 h 30833"/>
              <a:gd name="connsiteX130" fmla="*/ 2491794 w 3290085"/>
              <a:gd name="connsiteY130" fmla="*/ 322 h 30833"/>
              <a:gd name="connsiteX131" fmla="*/ 2550058 w 3290085"/>
              <a:gd name="connsiteY131" fmla="*/ 539 h 30833"/>
              <a:gd name="connsiteX132" fmla="*/ 2582673 w 3290085"/>
              <a:gd name="connsiteY132" fmla="*/ 755 h 30833"/>
              <a:gd name="connsiteX133" fmla="*/ 2677224 w 3290085"/>
              <a:gd name="connsiteY133" fmla="*/ 430 h 30833"/>
              <a:gd name="connsiteX134" fmla="*/ 2715760 w 3290085"/>
              <a:gd name="connsiteY134" fmla="*/ 430 h 30833"/>
              <a:gd name="connsiteX135" fmla="*/ 2732446 w 3290085"/>
              <a:gd name="connsiteY135" fmla="*/ 105 h 30833"/>
              <a:gd name="connsiteX136" fmla="*/ 2796251 w 3290085"/>
              <a:gd name="connsiteY136" fmla="*/ 105 h 30833"/>
              <a:gd name="connsiteX137" fmla="*/ 2842521 w 3290085"/>
              <a:gd name="connsiteY137" fmla="*/ 214 h 30833"/>
              <a:gd name="connsiteX138" fmla="*/ 2890381 w 3290085"/>
              <a:gd name="connsiteY138" fmla="*/ 322 h 30833"/>
              <a:gd name="connsiteX139" fmla="*/ 2911844 w 3290085"/>
              <a:gd name="connsiteY139" fmla="*/ 755 h 30833"/>
              <a:gd name="connsiteX140" fmla="*/ 2914575 w 3290085"/>
              <a:gd name="connsiteY140" fmla="*/ 755 h 30833"/>
              <a:gd name="connsiteX141" fmla="*/ 2962956 w 3290085"/>
              <a:gd name="connsiteY141" fmla="*/ 322 h 30833"/>
              <a:gd name="connsiteX142" fmla="*/ 3021220 w 3290085"/>
              <a:gd name="connsiteY142" fmla="*/ 539 h 30833"/>
              <a:gd name="connsiteX143" fmla="*/ 3053835 w 3290085"/>
              <a:gd name="connsiteY143" fmla="*/ 755 h 30833"/>
              <a:gd name="connsiteX144" fmla="*/ 3148386 w 3290085"/>
              <a:gd name="connsiteY144" fmla="*/ 430 h 30833"/>
              <a:gd name="connsiteX145" fmla="*/ 3221681 w 3290085"/>
              <a:gd name="connsiteY145" fmla="*/ 430 h 30833"/>
              <a:gd name="connsiteX146" fmla="*/ 3250239 w 3290085"/>
              <a:gd name="connsiteY146" fmla="*/ 2489 h 30833"/>
              <a:gd name="connsiteX147" fmla="*/ 3253505 w 3290085"/>
              <a:gd name="connsiteY147" fmla="*/ 5955 h 30833"/>
              <a:gd name="connsiteX148" fmla="*/ 3247993 w 3290085"/>
              <a:gd name="connsiteY148" fmla="*/ 7147 h 30833"/>
              <a:gd name="connsiteX149" fmla="*/ 3224177 w 3290085"/>
              <a:gd name="connsiteY149" fmla="*/ 6714 h 30833"/>
              <a:gd name="connsiteX150" fmla="*/ 3108006 w 3290085"/>
              <a:gd name="connsiteY150" fmla="*/ 6714 h 30833"/>
              <a:gd name="connsiteX151" fmla="*/ 3102508 w 3290085"/>
              <a:gd name="connsiteY151" fmla="*/ 7147 h 30833"/>
              <a:gd name="connsiteX152" fmla="*/ 3113860 w 3290085"/>
              <a:gd name="connsiteY152" fmla="*/ 7689 h 30833"/>
              <a:gd name="connsiteX153" fmla="*/ 3204012 w 3290085"/>
              <a:gd name="connsiteY153" fmla="*/ 7906 h 30833"/>
              <a:gd name="connsiteX154" fmla="*/ 3231864 w 3290085"/>
              <a:gd name="connsiteY154" fmla="*/ 8122 h 30833"/>
              <a:gd name="connsiteX155" fmla="*/ 3247993 w 3290085"/>
              <a:gd name="connsiteY155" fmla="*/ 7147 h 30833"/>
              <a:gd name="connsiteX156" fmla="*/ 3256785 w 3290085"/>
              <a:gd name="connsiteY156" fmla="*/ 7797 h 30833"/>
              <a:gd name="connsiteX157" fmla="*/ 3261541 w 3290085"/>
              <a:gd name="connsiteY157" fmla="*/ 8664 h 30833"/>
              <a:gd name="connsiteX158" fmla="*/ 3264457 w 3290085"/>
              <a:gd name="connsiteY158" fmla="*/ 9964 h 30833"/>
              <a:gd name="connsiteX159" fmla="*/ 3279118 w 3290085"/>
              <a:gd name="connsiteY159" fmla="*/ 9964 h 30833"/>
              <a:gd name="connsiteX160" fmla="*/ 3290085 w 3290085"/>
              <a:gd name="connsiteY160" fmla="*/ 12347 h 30833"/>
              <a:gd name="connsiteX161" fmla="*/ 3290085 w 3290085"/>
              <a:gd name="connsiteY161" fmla="*/ 12781 h 30833"/>
              <a:gd name="connsiteX162" fmla="*/ 3286740 w 3290085"/>
              <a:gd name="connsiteY162" fmla="*/ 17439 h 30833"/>
              <a:gd name="connsiteX163" fmla="*/ 3282683 w 3290085"/>
              <a:gd name="connsiteY163" fmla="*/ 20148 h 30833"/>
              <a:gd name="connsiteX164" fmla="*/ 3255473 w 3290085"/>
              <a:gd name="connsiteY164" fmla="*/ 30006 h 30833"/>
              <a:gd name="connsiteX165" fmla="*/ 3244470 w 3290085"/>
              <a:gd name="connsiteY165" fmla="*/ 30765 h 30833"/>
              <a:gd name="connsiteX166" fmla="*/ 3225047 w 3290085"/>
              <a:gd name="connsiteY166" fmla="*/ 30765 h 30833"/>
              <a:gd name="connsiteX167" fmla="*/ 3143331 w 3290085"/>
              <a:gd name="connsiteY167" fmla="*/ 30656 h 30833"/>
              <a:gd name="connsiteX168" fmla="*/ 3024236 w 3290085"/>
              <a:gd name="connsiteY168" fmla="*/ 30115 h 30833"/>
              <a:gd name="connsiteX169" fmla="*/ 3012143 w 3290085"/>
              <a:gd name="connsiteY169" fmla="*/ 30115 h 30833"/>
              <a:gd name="connsiteX170" fmla="*/ 2985866 w 3290085"/>
              <a:gd name="connsiteY170" fmla="*/ 30331 h 30833"/>
              <a:gd name="connsiteX171" fmla="*/ 2905455 w 3290085"/>
              <a:gd name="connsiteY171" fmla="*/ 30331 h 30833"/>
              <a:gd name="connsiteX172" fmla="*/ 2891665 w 3290085"/>
              <a:gd name="connsiteY172" fmla="*/ 30115 h 30833"/>
              <a:gd name="connsiteX173" fmla="*/ 2784963 w 3290085"/>
              <a:gd name="connsiteY173" fmla="*/ 29770 h 30833"/>
              <a:gd name="connsiteX174" fmla="*/ 2784311 w 3290085"/>
              <a:gd name="connsiteY174" fmla="*/ 30006 h 30833"/>
              <a:gd name="connsiteX175" fmla="*/ 2773308 w 3290085"/>
              <a:gd name="connsiteY175" fmla="*/ 30765 h 30833"/>
              <a:gd name="connsiteX176" fmla="*/ 2753885 w 3290085"/>
              <a:gd name="connsiteY176" fmla="*/ 30765 h 30833"/>
              <a:gd name="connsiteX177" fmla="*/ 2672169 w 3290085"/>
              <a:gd name="connsiteY177" fmla="*/ 30656 h 30833"/>
              <a:gd name="connsiteX178" fmla="*/ 2553074 w 3290085"/>
              <a:gd name="connsiteY178" fmla="*/ 30115 h 30833"/>
              <a:gd name="connsiteX179" fmla="*/ 2552386 w 3290085"/>
              <a:gd name="connsiteY179" fmla="*/ 30115 h 30833"/>
              <a:gd name="connsiteX180" fmla="*/ 2542963 w 3290085"/>
              <a:gd name="connsiteY180" fmla="*/ 30765 h 30833"/>
              <a:gd name="connsiteX181" fmla="*/ 2523540 w 3290085"/>
              <a:gd name="connsiteY181" fmla="*/ 30765 h 30833"/>
              <a:gd name="connsiteX182" fmla="*/ 2441824 w 3290085"/>
              <a:gd name="connsiteY182" fmla="*/ 30656 h 30833"/>
              <a:gd name="connsiteX183" fmla="*/ 2322729 w 3290085"/>
              <a:gd name="connsiteY183" fmla="*/ 30115 h 30833"/>
              <a:gd name="connsiteX184" fmla="*/ 2310636 w 3290085"/>
              <a:gd name="connsiteY184" fmla="*/ 30115 h 30833"/>
              <a:gd name="connsiteX185" fmla="*/ 2284359 w 3290085"/>
              <a:gd name="connsiteY185" fmla="*/ 30331 h 30833"/>
              <a:gd name="connsiteX186" fmla="*/ 2203948 w 3290085"/>
              <a:gd name="connsiteY186" fmla="*/ 30331 h 30833"/>
              <a:gd name="connsiteX187" fmla="*/ 2190158 w 3290085"/>
              <a:gd name="connsiteY187" fmla="*/ 30115 h 30833"/>
              <a:gd name="connsiteX188" fmla="*/ 2135346 w 3290085"/>
              <a:gd name="connsiteY188" fmla="*/ 29938 h 30833"/>
              <a:gd name="connsiteX189" fmla="*/ 2135157 w 3290085"/>
              <a:gd name="connsiteY189" fmla="*/ 30006 h 30833"/>
              <a:gd name="connsiteX190" fmla="*/ 2124154 w 3290085"/>
              <a:gd name="connsiteY190" fmla="*/ 30765 h 30833"/>
              <a:gd name="connsiteX191" fmla="*/ 2104731 w 3290085"/>
              <a:gd name="connsiteY191" fmla="*/ 30765 h 30833"/>
              <a:gd name="connsiteX192" fmla="*/ 2023015 w 3290085"/>
              <a:gd name="connsiteY192" fmla="*/ 30656 h 30833"/>
              <a:gd name="connsiteX193" fmla="*/ 1903920 w 3290085"/>
              <a:gd name="connsiteY193" fmla="*/ 30115 h 30833"/>
              <a:gd name="connsiteX194" fmla="*/ 1891827 w 3290085"/>
              <a:gd name="connsiteY194" fmla="*/ 30115 h 30833"/>
              <a:gd name="connsiteX195" fmla="*/ 1865550 w 3290085"/>
              <a:gd name="connsiteY195" fmla="*/ 30331 h 30833"/>
              <a:gd name="connsiteX196" fmla="*/ 1785139 w 3290085"/>
              <a:gd name="connsiteY196" fmla="*/ 30331 h 30833"/>
              <a:gd name="connsiteX197" fmla="*/ 1771349 w 3290085"/>
              <a:gd name="connsiteY197" fmla="*/ 30115 h 30833"/>
              <a:gd name="connsiteX198" fmla="*/ 1603859 w 3290085"/>
              <a:gd name="connsiteY198" fmla="*/ 29573 h 30833"/>
              <a:gd name="connsiteX199" fmla="*/ 1576756 w 3290085"/>
              <a:gd name="connsiteY199" fmla="*/ 29681 h 30833"/>
              <a:gd name="connsiteX200" fmla="*/ 1574487 w 3290085"/>
              <a:gd name="connsiteY200" fmla="*/ 29560 h 30833"/>
              <a:gd name="connsiteX201" fmla="*/ 1573255 w 3290085"/>
              <a:gd name="connsiteY201" fmla="*/ 30006 h 30833"/>
              <a:gd name="connsiteX202" fmla="*/ 1562252 w 3290085"/>
              <a:gd name="connsiteY202" fmla="*/ 30765 h 30833"/>
              <a:gd name="connsiteX203" fmla="*/ 1542829 w 3290085"/>
              <a:gd name="connsiteY203" fmla="*/ 30765 h 30833"/>
              <a:gd name="connsiteX204" fmla="*/ 1461113 w 3290085"/>
              <a:gd name="connsiteY204" fmla="*/ 30656 h 30833"/>
              <a:gd name="connsiteX205" fmla="*/ 1342018 w 3290085"/>
              <a:gd name="connsiteY205" fmla="*/ 30115 h 30833"/>
              <a:gd name="connsiteX206" fmla="*/ 1329925 w 3290085"/>
              <a:gd name="connsiteY206" fmla="*/ 30115 h 30833"/>
              <a:gd name="connsiteX207" fmla="*/ 1303648 w 3290085"/>
              <a:gd name="connsiteY207" fmla="*/ 30331 h 30833"/>
              <a:gd name="connsiteX208" fmla="*/ 1223237 w 3290085"/>
              <a:gd name="connsiteY208" fmla="*/ 30331 h 30833"/>
              <a:gd name="connsiteX209" fmla="*/ 1209447 w 3290085"/>
              <a:gd name="connsiteY209" fmla="*/ 30115 h 30833"/>
              <a:gd name="connsiteX210" fmla="*/ 1081993 w 3290085"/>
              <a:gd name="connsiteY210" fmla="*/ 29703 h 30833"/>
              <a:gd name="connsiteX211" fmla="*/ 1081155 w 3290085"/>
              <a:gd name="connsiteY211" fmla="*/ 30006 h 30833"/>
              <a:gd name="connsiteX212" fmla="*/ 1070152 w 3290085"/>
              <a:gd name="connsiteY212" fmla="*/ 30765 h 30833"/>
              <a:gd name="connsiteX213" fmla="*/ 1050729 w 3290085"/>
              <a:gd name="connsiteY213" fmla="*/ 30765 h 30833"/>
              <a:gd name="connsiteX214" fmla="*/ 969013 w 3290085"/>
              <a:gd name="connsiteY214" fmla="*/ 30656 h 30833"/>
              <a:gd name="connsiteX215" fmla="*/ 849918 w 3290085"/>
              <a:gd name="connsiteY215" fmla="*/ 30115 h 30833"/>
              <a:gd name="connsiteX216" fmla="*/ 837825 w 3290085"/>
              <a:gd name="connsiteY216" fmla="*/ 30115 h 30833"/>
              <a:gd name="connsiteX217" fmla="*/ 811548 w 3290085"/>
              <a:gd name="connsiteY217" fmla="*/ 30331 h 30833"/>
              <a:gd name="connsiteX218" fmla="*/ 731137 w 3290085"/>
              <a:gd name="connsiteY218" fmla="*/ 30331 h 30833"/>
              <a:gd name="connsiteX219" fmla="*/ 717347 w 3290085"/>
              <a:gd name="connsiteY219" fmla="*/ 30115 h 30833"/>
              <a:gd name="connsiteX220" fmla="*/ 602801 w 3290085"/>
              <a:gd name="connsiteY220" fmla="*/ 29744 h 30833"/>
              <a:gd name="connsiteX221" fmla="*/ 602079 w 3290085"/>
              <a:gd name="connsiteY221" fmla="*/ 30006 h 30833"/>
              <a:gd name="connsiteX222" fmla="*/ 591076 w 3290085"/>
              <a:gd name="connsiteY222" fmla="*/ 30765 h 30833"/>
              <a:gd name="connsiteX223" fmla="*/ 571653 w 3290085"/>
              <a:gd name="connsiteY223" fmla="*/ 30765 h 30833"/>
              <a:gd name="connsiteX224" fmla="*/ 489937 w 3290085"/>
              <a:gd name="connsiteY224" fmla="*/ 30656 h 30833"/>
              <a:gd name="connsiteX225" fmla="*/ 370842 w 3290085"/>
              <a:gd name="connsiteY225" fmla="*/ 30115 h 30833"/>
              <a:gd name="connsiteX226" fmla="*/ 358749 w 3290085"/>
              <a:gd name="connsiteY226" fmla="*/ 30115 h 30833"/>
              <a:gd name="connsiteX227" fmla="*/ 332472 w 3290085"/>
              <a:gd name="connsiteY227" fmla="*/ 30331 h 30833"/>
              <a:gd name="connsiteX228" fmla="*/ 252061 w 3290085"/>
              <a:gd name="connsiteY228" fmla="*/ 30331 h 30833"/>
              <a:gd name="connsiteX229" fmla="*/ 238271 w 3290085"/>
              <a:gd name="connsiteY229" fmla="*/ 30115 h 30833"/>
              <a:gd name="connsiteX230" fmla="*/ 70781 w 3290085"/>
              <a:gd name="connsiteY230" fmla="*/ 29573 h 30833"/>
              <a:gd name="connsiteX231" fmla="*/ 43678 w 3290085"/>
              <a:gd name="connsiteY231" fmla="*/ 29681 h 30833"/>
              <a:gd name="connsiteX232" fmla="*/ 13216 w 3290085"/>
              <a:gd name="connsiteY232" fmla="*/ 28056 h 30833"/>
              <a:gd name="connsiteX233" fmla="*/ 7633 w 3290085"/>
              <a:gd name="connsiteY233" fmla="*/ 19931 h 3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3290085" h="30833">
                <a:moveTo>
                  <a:pt x="2928358" y="7039"/>
                </a:moveTo>
                <a:lnTo>
                  <a:pt x="2929692" y="7580"/>
                </a:lnTo>
                <a:cubicBezTo>
                  <a:pt x="2930455" y="7472"/>
                  <a:pt x="2931154" y="7255"/>
                  <a:pt x="2931368" y="7147"/>
                </a:cubicBezTo>
                <a:lnTo>
                  <a:pt x="2931368" y="7039"/>
                </a:lnTo>
                <a:cubicBezTo>
                  <a:pt x="2930384" y="7039"/>
                  <a:pt x="2929378" y="7039"/>
                  <a:pt x="2928358" y="7039"/>
                </a:cubicBezTo>
                <a:close/>
                <a:moveTo>
                  <a:pt x="2631346" y="7147"/>
                </a:moveTo>
                <a:cubicBezTo>
                  <a:pt x="2634640" y="7364"/>
                  <a:pt x="2639033" y="7689"/>
                  <a:pt x="2642698" y="7689"/>
                </a:cubicBezTo>
                <a:lnTo>
                  <a:pt x="2688743" y="7800"/>
                </a:lnTo>
                <a:lnTo>
                  <a:pt x="2689016" y="6714"/>
                </a:lnTo>
                <a:lnTo>
                  <a:pt x="2636844" y="6714"/>
                </a:lnTo>
                <a:close/>
                <a:moveTo>
                  <a:pt x="2457196" y="7039"/>
                </a:moveTo>
                <a:lnTo>
                  <a:pt x="2458530" y="7580"/>
                </a:lnTo>
                <a:cubicBezTo>
                  <a:pt x="2459293" y="7472"/>
                  <a:pt x="2459992" y="7255"/>
                  <a:pt x="2460206" y="7147"/>
                </a:cubicBezTo>
                <a:lnTo>
                  <a:pt x="2460206" y="7039"/>
                </a:lnTo>
                <a:cubicBezTo>
                  <a:pt x="2459222" y="7039"/>
                  <a:pt x="2458216" y="7039"/>
                  <a:pt x="2457196" y="7039"/>
                </a:cubicBezTo>
                <a:close/>
                <a:moveTo>
                  <a:pt x="1982192" y="7147"/>
                </a:moveTo>
                <a:lnTo>
                  <a:pt x="1987339" y="7393"/>
                </a:lnTo>
                <a:lnTo>
                  <a:pt x="1987505" y="6729"/>
                </a:lnTo>
                <a:close/>
                <a:moveTo>
                  <a:pt x="1808042" y="7039"/>
                </a:moveTo>
                <a:lnTo>
                  <a:pt x="1809376" y="7580"/>
                </a:lnTo>
                <a:cubicBezTo>
                  <a:pt x="1810139" y="7472"/>
                  <a:pt x="1810838" y="7255"/>
                  <a:pt x="1811052" y="7147"/>
                </a:cubicBezTo>
                <a:lnTo>
                  <a:pt x="1811052" y="7039"/>
                </a:lnTo>
                <a:cubicBezTo>
                  <a:pt x="1810068" y="7039"/>
                  <a:pt x="1809062" y="7039"/>
                  <a:pt x="1808042" y="7039"/>
                </a:cubicBezTo>
                <a:close/>
                <a:moveTo>
                  <a:pt x="1420290" y="7147"/>
                </a:moveTo>
                <a:cubicBezTo>
                  <a:pt x="1423584" y="7364"/>
                  <a:pt x="1427977" y="7689"/>
                  <a:pt x="1431642" y="7689"/>
                </a:cubicBezTo>
                <a:lnTo>
                  <a:pt x="1521794" y="7906"/>
                </a:lnTo>
                <a:cubicBezTo>
                  <a:pt x="1531320" y="8122"/>
                  <a:pt x="1540846" y="8339"/>
                  <a:pt x="1549646" y="8122"/>
                </a:cubicBezTo>
                <a:cubicBezTo>
                  <a:pt x="1555871" y="8014"/>
                  <a:pt x="1560634" y="8122"/>
                  <a:pt x="1565775" y="7147"/>
                </a:cubicBezTo>
                <a:lnTo>
                  <a:pt x="1568540" y="7352"/>
                </a:lnTo>
                <a:lnTo>
                  <a:pt x="1568753" y="6503"/>
                </a:lnTo>
                <a:lnTo>
                  <a:pt x="1565775" y="7147"/>
                </a:lnTo>
                <a:cubicBezTo>
                  <a:pt x="1557354" y="6172"/>
                  <a:pt x="1549289" y="6714"/>
                  <a:pt x="1541959" y="6714"/>
                </a:cubicBezTo>
                <a:cubicBezTo>
                  <a:pt x="1502741" y="6714"/>
                  <a:pt x="1463901" y="6605"/>
                  <a:pt x="1425788" y="6714"/>
                </a:cubicBezTo>
                <a:close/>
                <a:moveTo>
                  <a:pt x="1246140" y="7039"/>
                </a:moveTo>
                <a:lnTo>
                  <a:pt x="1247474" y="7580"/>
                </a:lnTo>
                <a:cubicBezTo>
                  <a:pt x="1248237" y="7472"/>
                  <a:pt x="1248936" y="7255"/>
                  <a:pt x="1249150" y="7147"/>
                </a:cubicBezTo>
                <a:lnTo>
                  <a:pt x="1249150" y="7039"/>
                </a:lnTo>
                <a:cubicBezTo>
                  <a:pt x="1248166" y="7039"/>
                  <a:pt x="1247160" y="7039"/>
                  <a:pt x="1246140" y="7039"/>
                </a:cubicBezTo>
                <a:close/>
                <a:moveTo>
                  <a:pt x="928190" y="7147"/>
                </a:moveTo>
                <a:cubicBezTo>
                  <a:pt x="931484" y="7364"/>
                  <a:pt x="935877" y="7689"/>
                  <a:pt x="939542" y="7689"/>
                </a:cubicBezTo>
                <a:lnTo>
                  <a:pt x="1006513" y="7850"/>
                </a:lnTo>
                <a:lnTo>
                  <a:pt x="1006798" y="6714"/>
                </a:lnTo>
                <a:lnTo>
                  <a:pt x="933688" y="6714"/>
                </a:lnTo>
                <a:close/>
                <a:moveTo>
                  <a:pt x="754040" y="7039"/>
                </a:moveTo>
                <a:lnTo>
                  <a:pt x="755374" y="7580"/>
                </a:lnTo>
                <a:cubicBezTo>
                  <a:pt x="756137" y="7472"/>
                  <a:pt x="756836" y="7255"/>
                  <a:pt x="757050" y="7147"/>
                </a:cubicBezTo>
                <a:lnTo>
                  <a:pt x="757050" y="7039"/>
                </a:lnTo>
                <a:cubicBezTo>
                  <a:pt x="756066" y="7039"/>
                  <a:pt x="755060" y="7039"/>
                  <a:pt x="754040" y="7039"/>
                </a:cubicBezTo>
                <a:close/>
                <a:moveTo>
                  <a:pt x="449114" y="7147"/>
                </a:moveTo>
                <a:cubicBezTo>
                  <a:pt x="452408" y="7364"/>
                  <a:pt x="456801" y="7689"/>
                  <a:pt x="460466" y="7689"/>
                </a:cubicBezTo>
                <a:lnTo>
                  <a:pt x="514421" y="7819"/>
                </a:lnTo>
                <a:lnTo>
                  <a:pt x="514698" y="6714"/>
                </a:lnTo>
                <a:lnTo>
                  <a:pt x="454612" y="6714"/>
                </a:lnTo>
                <a:close/>
                <a:moveTo>
                  <a:pt x="274964" y="7039"/>
                </a:moveTo>
                <a:lnTo>
                  <a:pt x="276298" y="7580"/>
                </a:lnTo>
                <a:cubicBezTo>
                  <a:pt x="277061" y="7472"/>
                  <a:pt x="277760" y="7255"/>
                  <a:pt x="277974" y="7147"/>
                </a:cubicBezTo>
                <a:lnTo>
                  <a:pt x="277974" y="7039"/>
                </a:lnTo>
                <a:cubicBezTo>
                  <a:pt x="276990" y="7039"/>
                  <a:pt x="275984" y="7039"/>
                  <a:pt x="274964" y="7039"/>
                </a:cubicBezTo>
                <a:close/>
                <a:moveTo>
                  <a:pt x="7633" y="19931"/>
                </a:moveTo>
                <a:cubicBezTo>
                  <a:pt x="12275" y="18522"/>
                  <a:pt x="18585" y="17764"/>
                  <a:pt x="24889" y="17006"/>
                </a:cubicBezTo>
                <a:cubicBezTo>
                  <a:pt x="29602" y="16247"/>
                  <a:pt x="34386" y="16247"/>
                  <a:pt x="37503" y="15489"/>
                </a:cubicBezTo>
                <a:cubicBezTo>
                  <a:pt x="40619" y="14731"/>
                  <a:pt x="43742" y="14081"/>
                  <a:pt x="43670" y="13322"/>
                </a:cubicBezTo>
                <a:cubicBezTo>
                  <a:pt x="43564" y="12347"/>
                  <a:pt x="38786" y="12347"/>
                  <a:pt x="34001" y="12347"/>
                </a:cubicBezTo>
                <a:cubicBezTo>
                  <a:pt x="30807" y="12347"/>
                  <a:pt x="26029" y="12347"/>
                  <a:pt x="21209" y="12022"/>
                </a:cubicBezTo>
                <a:cubicBezTo>
                  <a:pt x="19619" y="12022"/>
                  <a:pt x="19512" y="10939"/>
                  <a:pt x="19512" y="10939"/>
                </a:cubicBezTo>
                <a:cubicBezTo>
                  <a:pt x="22671" y="10614"/>
                  <a:pt x="25823" y="10181"/>
                  <a:pt x="29010" y="10181"/>
                </a:cubicBezTo>
                <a:cubicBezTo>
                  <a:pt x="33759" y="9747"/>
                  <a:pt x="36911" y="9422"/>
                  <a:pt x="35214" y="8339"/>
                </a:cubicBezTo>
                <a:cubicBezTo>
                  <a:pt x="30251" y="6605"/>
                  <a:pt x="31713" y="5197"/>
                  <a:pt x="36355" y="3789"/>
                </a:cubicBezTo>
                <a:cubicBezTo>
                  <a:pt x="40932" y="1622"/>
                  <a:pt x="47243" y="972"/>
                  <a:pt x="56769" y="539"/>
                </a:cubicBezTo>
                <a:cubicBezTo>
                  <a:pt x="64706" y="105"/>
                  <a:pt x="71087" y="105"/>
                  <a:pt x="79052" y="105"/>
                </a:cubicBezTo>
                <a:cubicBezTo>
                  <a:pt x="99845" y="647"/>
                  <a:pt x="122099" y="-111"/>
                  <a:pt x="142857" y="105"/>
                </a:cubicBezTo>
                <a:cubicBezTo>
                  <a:pt x="158800" y="-3"/>
                  <a:pt x="173218" y="647"/>
                  <a:pt x="189127" y="214"/>
                </a:cubicBezTo>
                <a:cubicBezTo>
                  <a:pt x="205035" y="-220"/>
                  <a:pt x="221007" y="105"/>
                  <a:pt x="236987" y="322"/>
                </a:cubicBezTo>
                <a:cubicBezTo>
                  <a:pt x="244988" y="647"/>
                  <a:pt x="258450" y="755"/>
                  <a:pt x="258450" y="755"/>
                </a:cubicBezTo>
                <a:cubicBezTo>
                  <a:pt x="259363" y="755"/>
                  <a:pt x="260283" y="755"/>
                  <a:pt x="261181" y="755"/>
                </a:cubicBezTo>
                <a:cubicBezTo>
                  <a:pt x="277310" y="647"/>
                  <a:pt x="293069" y="755"/>
                  <a:pt x="309562" y="322"/>
                </a:cubicBezTo>
                <a:cubicBezTo>
                  <a:pt x="328251" y="-3"/>
                  <a:pt x="347668" y="972"/>
                  <a:pt x="367826" y="539"/>
                </a:cubicBezTo>
                <a:cubicBezTo>
                  <a:pt x="378094" y="214"/>
                  <a:pt x="389816" y="539"/>
                  <a:pt x="400441" y="755"/>
                </a:cubicBezTo>
                <a:cubicBezTo>
                  <a:pt x="431951" y="864"/>
                  <a:pt x="463475" y="214"/>
                  <a:pt x="494992" y="430"/>
                </a:cubicBezTo>
                <a:lnTo>
                  <a:pt x="541442" y="430"/>
                </a:lnTo>
                <a:lnTo>
                  <a:pt x="558128" y="105"/>
                </a:lnTo>
                <a:cubicBezTo>
                  <a:pt x="578921" y="647"/>
                  <a:pt x="601175" y="-111"/>
                  <a:pt x="621933" y="105"/>
                </a:cubicBezTo>
                <a:cubicBezTo>
                  <a:pt x="637876" y="-3"/>
                  <a:pt x="652294" y="647"/>
                  <a:pt x="668203" y="214"/>
                </a:cubicBezTo>
                <a:cubicBezTo>
                  <a:pt x="684111" y="-220"/>
                  <a:pt x="700083" y="105"/>
                  <a:pt x="716063" y="322"/>
                </a:cubicBezTo>
                <a:cubicBezTo>
                  <a:pt x="724064" y="647"/>
                  <a:pt x="737526" y="755"/>
                  <a:pt x="737526" y="755"/>
                </a:cubicBezTo>
                <a:cubicBezTo>
                  <a:pt x="738439" y="755"/>
                  <a:pt x="739359" y="755"/>
                  <a:pt x="740257" y="755"/>
                </a:cubicBezTo>
                <a:cubicBezTo>
                  <a:pt x="756386" y="647"/>
                  <a:pt x="772145" y="755"/>
                  <a:pt x="788638" y="322"/>
                </a:cubicBezTo>
                <a:cubicBezTo>
                  <a:pt x="807327" y="-3"/>
                  <a:pt x="826744" y="972"/>
                  <a:pt x="846902" y="539"/>
                </a:cubicBezTo>
                <a:cubicBezTo>
                  <a:pt x="857170" y="214"/>
                  <a:pt x="868892" y="539"/>
                  <a:pt x="879517" y="755"/>
                </a:cubicBezTo>
                <a:cubicBezTo>
                  <a:pt x="911027" y="864"/>
                  <a:pt x="942551" y="214"/>
                  <a:pt x="974068" y="430"/>
                </a:cubicBezTo>
                <a:lnTo>
                  <a:pt x="1033542" y="430"/>
                </a:lnTo>
                <a:lnTo>
                  <a:pt x="1050228" y="105"/>
                </a:lnTo>
                <a:cubicBezTo>
                  <a:pt x="1071021" y="647"/>
                  <a:pt x="1093275" y="-111"/>
                  <a:pt x="1114033" y="105"/>
                </a:cubicBezTo>
                <a:cubicBezTo>
                  <a:pt x="1129976" y="-3"/>
                  <a:pt x="1144394" y="647"/>
                  <a:pt x="1160303" y="214"/>
                </a:cubicBezTo>
                <a:cubicBezTo>
                  <a:pt x="1176211" y="-220"/>
                  <a:pt x="1192183" y="105"/>
                  <a:pt x="1208163" y="322"/>
                </a:cubicBezTo>
                <a:cubicBezTo>
                  <a:pt x="1216164" y="647"/>
                  <a:pt x="1229626" y="755"/>
                  <a:pt x="1229626" y="755"/>
                </a:cubicBezTo>
                <a:cubicBezTo>
                  <a:pt x="1230539" y="755"/>
                  <a:pt x="1231459" y="755"/>
                  <a:pt x="1232357" y="755"/>
                </a:cubicBezTo>
                <a:cubicBezTo>
                  <a:pt x="1248486" y="647"/>
                  <a:pt x="1264245" y="755"/>
                  <a:pt x="1280738" y="322"/>
                </a:cubicBezTo>
                <a:cubicBezTo>
                  <a:pt x="1299427" y="-3"/>
                  <a:pt x="1318844" y="972"/>
                  <a:pt x="1339002" y="539"/>
                </a:cubicBezTo>
                <a:cubicBezTo>
                  <a:pt x="1349270" y="214"/>
                  <a:pt x="1360992" y="539"/>
                  <a:pt x="1371617" y="755"/>
                </a:cubicBezTo>
                <a:cubicBezTo>
                  <a:pt x="1403127" y="864"/>
                  <a:pt x="1434651" y="214"/>
                  <a:pt x="1466168" y="430"/>
                </a:cubicBezTo>
                <a:cubicBezTo>
                  <a:pt x="1490355" y="539"/>
                  <a:pt x="1514906" y="430"/>
                  <a:pt x="1539463" y="430"/>
                </a:cubicBezTo>
                <a:cubicBezTo>
                  <a:pt x="1550081" y="647"/>
                  <a:pt x="1558873" y="1297"/>
                  <a:pt x="1568021" y="2489"/>
                </a:cubicBezTo>
                <a:lnTo>
                  <a:pt x="1569394" y="3946"/>
                </a:lnTo>
                <a:lnTo>
                  <a:pt x="1569433" y="3789"/>
                </a:lnTo>
                <a:cubicBezTo>
                  <a:pt x="1574010" y="1622"/>
                  <a:pt x="1580321" y="972"/>
                  <a:pt x="1589847" y="539"/>
                </a:cubicBezTo>
                <a:cubicBezTo>
                  <a:pt x="1597784" y="105"/>
                  <a:pt x="1604165" y="105"/>
                  <a:pt x="1612130" y="105"/>
                </a:cubicBezTo>
                <a:cubicBezTo>
                  <a:pt x="1632923" y="647"/>
                  <a:pt x="1655177" y="-111"/>
                  <a:pt x="1675935" y="105"/>
                </a:cubicBezTo>
                <a:cubicBezTo>
                  <a:pt x="1691878" y="-3"/>
                  <a:pt x="1706296" y="647"/>
                  <a:pt x="1722205" y="214"/>
                </a:cubicBezTo>
                <a:cubicBezTo>
                  <a:pt x="1738113" y="-220"/>
                  <a:pt x="1754085" y="105"/>
                  <a:pt x="1770065" y="322"/>
                </a:cubicBezTo>
                <a:cubicBezTo>
                  <a:pt x="1778066" y="647"/>
                  <a:pt x="1791528" y="755"/>
                  <a:pt x="1791528" y="755"/>
                </a:cubicBezTo>
                <a:cubicBezTo>
                  <a:pt x="1792441" y="755"/>
                  <a:pt x="1793361" y="755"/>
                  <a:pt x="1794259" y="755"/>
                </a:cubicBezTo>
                <a:cubicBezTo>
                  <a:pt x="1810388" y="647"/>
                  <a:pt x="1826147" y="755"/>
                  <a:pt x="1842640" y="322"/>
                </a:cubicBezTo>
                <a:cubicBezTo>
                  <a:pt x="1861329" y="-3"/>
                  <a:pt x="1880746" y="972"/>
                  <a:pt x="1900904" y="539"/>
                </a:cubicBezTo>
                <a:cubicBezTo>
                  <a:pt x="1911172" y="214"/>
                  <a:pt x="1922894" y="539"/>
                  <a:pt x="1933519" y="755"/>
                </a:cubicBezTo>
                <a:lnTo>
                  <a:pt x="2011291" y="488"/>
                </a:lnTo>
                <a:lnTo>
                  <a:pt x="2030939" y="105"/>
                </a:lnTo>
                <a:cubicBezTo>
                  <a:pt x="2051732" y="647"/>
                  <a:pt x="2073986" y="-111"/>
                  <a:pt x="2094744" y="105"/>
                </a:cubicBezTo>
                <a:cubicBezTo>
                  <a:pt x="2110687" y="-3"/>
                  <a:pt x="2125105" y="647"/>
                  <a:pt x="2141014" y="214"/>
                </a:cubicBezTo>
                <a:cubicBezTo>
                  <a:pt x="2156922" y="-220"/>
                  <a:pt x="2172894" y="105"/>
                  <a:pt x="2188874" y="322"/>
                </a:cubicBezTo>
                <a:cubicBezTo>
                  <a:pt x="2196875" y="647"/>
                  <a:pt x="2210337" y="755"/>
                  <a:pt x="2210337" y="755"/>
                </a:cubicBezTo>
                <a:cubicBezTo>
                  <a:pt x="2211250" y="755"/>
                  <a:pt x="2212170" y="755"/>
                  <a:pt x="2213068" y="755"/>
                </a:cubicBezTo>
                <a:lnTo>
                  <a:pt x="2240530" y="509"/>
                </a:lnTo>
                <a:lnTo>
                  <a:pt x="2261284" y="105"/>
                </a:lnTo>
                <a:cubicBezTo>
                  <a:pt x="2282077" y="647"/>
                  <a:pt x="2304331" y="-111"/>
                  <a:pt x="2325089" y="105"/>
                </a:cubicBezTo>
                <a:cubicBezTo>
                  <a:pt x="2341032" y="-3"/>
                  <a:pt x="2355450" y="647"/>
                  <a:pt x="2371359" y="214"/>
                </a:cubicBezTo>
                <a:cubicBezTo>
                  <a:pt x="2387267" y="-220"/>
                  <a:pt x="2403239" y="105"/>
                  <a:pt x="2419219" y="322"/>
                </a:cubicBezTo>
                <a:lnTo>
                  <a:pt x="2427820" y="496"/>
                </a:lnTo>
                <a:lnTo>
                  <a:pt x="2446879" y="430"/>
                </a:lnTo>
                <a:lnTo>
                  <a:pt x="2479727" y="430"/>
                </a:lnTo>
                <a:lnTo>
                  <a:pt x="2491794" y="322"/>
                </a:lnTo>
                <a:cubicBezTo>
                  <a:pt x="2510483" y="-3"/>
                  <a:pt x="2529900" y="972"/>
                  <a:pt x="2550058" y="539"/>
                </a:cubicBezTo>
                <a:cubicBezTo>
                  <a:pt x="2560326" y="214"/>
                  <a:pt x="2572048" y="539"/>
                  <a:pt x="2582673" y="755"/>
                </a:cubicBezTo>
                <a:cubicBezTo>
                  <a:pt x="2614183" y="864"/>
                  <a:pt x="2645707" y="214"/>
                  <a:pt x="2677224" y="430"/>
                </a:cubicBezTo>
                <a:lnTo>
                  <a:pt x="2715760" y="430"/>
                </a:lnTo>
                <a:lnTo>
                  <a:pt x="2732446" y="105"/>
                </a:lnTo>
                <a:cubicBezTo>
                  <a:pt x="2753239" y="647"/>
                  <a:pt x="2775493" y="-111"/>
                  <a:pt x="2796251" y="105"/>
                </a:cubicBezTo>
                <a:cubicBezTo>
                  <a:pt x="2812194" y="-3"/>
                  <a:pt x="2826612" y="647"/>
                  <a:pt x="2842521" y="214"/>
                </a:cubicBezTo>
                <a:cubicBezTo>
                  <a:pt x="2858429" y="-220"/>
                  <a:pt x="2874401" y="105"/>
                  <a:pt x="2890381" y="322"/>
                </a:cubicBezTo>
                <a:cubicBezTo>
                  <a:pt x="2898382" y="647"/>
                  <a:pt x="2911844" y="755"/>
                  <a:pt x="2911844" y="755"/>
                </a:cubicBezTo>
                <a:cubicBezTo>
                  <a:pt x="2912757" y="755"/>
                  <a:pt x="2913677" y="755"/>
                  <a:pt x="2914575" y="755"/>
                </a:cubicBezTo>
                <a:cubicBezTo>
                  <a:pt x="2930704" y="647"/>
                  <a:pt x="2946463" y="755"/>
                  <a:pt x="2962956" y="322"/>
                </a:cubicBezTo>
                <a:cubicBezTo>
                  <a:pt x="2981645" y="-3"/>
                  <a:pt x="3001062" y="972"/>
                  <a:pt x="3021220" y="539"/>
                </a:cubicBezTo>
                <a:cubicBezTo>
                  <a:pt x="3031488" y="214"/>
                  <a:pt x="3043210" y="539"/>
                  <a:pt x="3053835" y="755"/>
                </a:cubicBezTo>
                <a:cubicBezTo>
                  <a:pt x="3085345" y="864"/>
                  <a:pt x="3116869" y="214"/>
                  <a:pt x="3148386" y="430"/>
                </a:cubicBezTo>
                <a:cubicBezTo>
                  <a:pt x="3172573" y="539"/>
                  <a:pt x="3197124" y="430"/>
                  <a:pt x="3221681" y="430"/>
                </a:cubicBezTo>
                <a:cubicBezTo>
                  <a:pt x="3232299" y="647"/>
                  <a:pt x="3241091" y="1297"/>
                  <a:pt x="3250239" y="2489"/>
                </a:cubicBezTo>
                <a:cubicBezTo>
                  <a:pt x="3257562" y="3247"/>
                  <a:pt x="3258282" y="4439"/>
                  <a:pt x="3253505" y="5955"/>
                </a:cubicBezTo>
                <a:cubicBezTo>
                  <a:pt x="3252763" y="6389"/>
                  <a:pt x="3249833" y="6714"/>
                  <a:pt x="3247993" y="7147"/>
                </a:cubicBezTo>
                <a:cubicBezTo>
                  <a:pt x="3239572" y="6172"/>
                  <a:pt x="3231507" y="6714"/>
                  <a:pt x="3224177" y="6714"/>
                </a:cubicBezTo>
                <a:cubicBezTo>
                  <a:pt x="3184959" y="6714"/>
                  <a:pt x="3146119" y="6605"/>
                  <a:pt x="3108006" y="6714"/>
                </a:cubicBezTo>
                <a:lnTo>
                  <a:pt x="3102508" y="7147"/>
                </a:lnTo>
                <a:cubicBezTo>
                  <a:pt x="3105802" y="7364"/>
                  <a:pt x="3110195" y="7689"/>
                  <a:pt x="3113860" y="7689"/>
                </a:cubicBezTo>
                <a:lnTo>
                  <a:pt x="3204012" y="7906"/>
                </a:lnTo>
                <a:cubicBezTo>
                  <a:pt x="3213538" y="8122"/>
                  <a:pt x="3223064" y="8339"/>
                  <a:pt x="3231864" y="8122"/>
                </a:cubicBezTo>
                <a:cubicBezTo>
                  <a:pt x="3238089" y="8014"/>
                  <a:pt x="3242852" y="8122"/>
                  <a:pt x="3247993" y="7147"/>
                </a:cubicBezTo>
                <a:cubicBezTo>
                  <a:pt x="3250553" y="7797"/>
                  <a:pt x="3254218" y="7797"/>
                  <a:pt x="3256785" y="7797"/>
                </a:cubicBezTo>
                <a:cubicBezTo>
                  <a:pt x="3258981" y="7906"/>
                  <a:pt x="3261912" y="8447"/>
                  <a:pt x="3261541" y="8664"/>
                </a:cubicBezTo>
                <a:cubicBezTo>
                  <a:pt x="3261898" y="9206"/>
                  <a:pt x="3259694" y="9964"/>
                  <a:pt x="3264457" y="9964"/>
                </a:cubicBezTo>
                <a:lnTo>
                  <a:pt x="3279118" y="9964"/>
                </a:lnTo>
                <a:cubicBezTo>
                  <a:pt x="3286441" y="9964"/>
                  <a:pt x="3290099" y="10722"/>
                  <a:pt x="3290085" y="12347"/>
                </a:cubicBezTo>
                <a:lnTo>
                  <a:pt x="3290085" y="12781"/>
                </a:lnTo>
                <a:cubicBezTo>
                  <a:pt x="3290070" y="14406"/>
                  <a:pt x="3287853" y="15922"/>
                  <a:pt x="3286740" y="17439"/>
                </a:cubicBezTo>
                <a:cubicBezTo>
                  <a:pt x="3285264" y="18414"/>
                  <a:pt x="3282690" y="19389"/>
                  <a:pt x="3282683" y="20148"/>
                </a:cubicBezTo>
                <a:cubicBezTo>
                  <a:pt x="3284102" y="24806"/>
                  <a:pt x="3268329" y="27189"/>
                  <a:pt x="3255473" y="30006"/>
                </a:cubicBezTo>
                <a:cubicBezTo>
                  <a:pt x="3253270" y="30765"/>
                  <a:pt x="3248136" y="30765"/>
                  <a:pt x="3244470" y="30765"/>
                </a:cubicBezTo>
                <a:lnTo>
                  <a:pt x="3225047" y="30765"/>
                </a:lnTo>
                <a:cubicBezTo>
                  <a:pt x="3198300" y="30656"/>
                  <a:pt x="3171183" y="30873"/>
                  <a:pt x="3143331" y="30656"/>
                </a:cubicBezTo>
                <a:cubicBezTo>
                  <a:pt x="3103022" y="30656"/>
                  <a:pt x="3064174" y="31306"/>
                  <a:pt x="3024236" y="30115"/>
                </a:cubicBezTo>
                <a:lnTo>
                  <a:pt x="3012143" y="30115"/>
                </a:lnTo>
                <a:cubicBezTo>
                  <a:pt x="3003286" y="30115"/>
                  <a:pt x="2994530" y="30331"/>
                  <a:pt x="2985866" y="30331"/>
                </a:cubicBezTo>
                <a:lnTo>
                  <a:pt x="2905455" y="30331"/>
                </a:lnTo>
                <a:cubicBezTo>
                  <a:pt x="2900685" y="30440"/>
                  <a:pt x="2896200" y="30331"/>
                  <a:pt x="2891665" y="30115"/>
                </a:cubicBezTo>
                <a:lnTo>
                  <a:pt x="2784963" y="29770"/>
                </a:lnTo>
                <a:lnTo>
                  <a:pt x="2784311" y="30006"/>
                </a:lnTo>
                <a:cubicBezTo>
                  <a:pt x="2782108" y="30765"/>
                  <a:pt x="2776974" y="30765"/>
                  <a:pt x="2773308" y="30765"/>
                </a:cubicBezTo>
                <a:lnTo>
                  <a:pt x="2753885" y="30765"/>
                </a:lnTo>
                <a:cubicBezTo>
                  <a:pt x="2727138" y="30656"/>
                  <a:pt x="2700021" y="30873"/>
                  <a:pt x="2672169" y="30656"/>
                </a:cubicBezTo>
                <a:cubicBezTo>
                  <a:pt x="2631860" y="30656"/>
                  <a:pt x="2593012" y="31306"/>
                  <a:pt x="2553074" y="30115"/>
                </a:cubicBezTo>
                <a:lnTo>
                  <a:pt x="2552386" y="30115"/>
                </a:lnTo>
                <a:lnTo>
                  <a:pt x="2542963" y="30765"/>
                </a:lnTo>
                <a:lnTo>
                  <a:pt x="2523540" y="30765"/>
                </a:lnTo>
                <a:cubicBezTo>
                  <a:pt x="2496793" y="30656"/>
                  <a:pt x="2469676" y="30873"/>
                  <a:pt x="2441824" y="30656"/>
                </a:cubicBezTo>
                <a:cubicBezTo>
                  <a:pt x="2401515" y="30656"/>
                  <a:pt x="2362667" y="31306"/>
                  <a:pt x="2322729" y="30115"/>
                </a:cubicBezTo>
                <a:lnTo>
                  <a:pt x="2310636" y="30115"/>
                </a:lnTo>
                <a:cubicBezTo>
                  <a:pt x="2301779" y="30115"/>
                  <a:pt x="2293023" y="30331"/>
                  <a:pt x="2284359" y="30331"/>
                </a:cubicBezTo>
                <a:lnTo>
                  <a:pt x="2203948" y="30331"/>
                </a:lnTo>
                <a:cubicBezTo>
                  <a:pt x="2199178" y="30440"/>
                  <a:pt x="2194693" y="30331"/>
                  <a:pt x="2190158" y="30115"/>
                </a:cubicBezTo>
                <a:lnTo>
                  <a:pt x="2135346" y="29938"/>
                </a:lnTo>
                <a:lnTo>
                  <a:pt x="2135157" y="30006"/>
                </a:lnTo>
                <a:cubicBezTo>
                  <a:pt x="2132954" y="30765"/>
                  <a:pt x="2127820" y="30765"/>
                  <a:pt x="2124154" y="30765"/>
                </a:cubicBezTo>
                <a:lnTo>
                  <a:pt x="2104731" y="30765"/>
                </a:lnTo>
                <a:cubicBezTo>
                  <a:pt x="2077984" y="30656"/>
                  <a:pt x="2050867" y="30873"/>
                  <a:pt x="2023015" y="30656"/>
                </a:cubicBezTo>
                <a:cubicBezTo>
                  <a:pt x="1982706" y="30656"/>
                  <a:pt x="1943858" y="31306"/>
                  <a:pt x="1903920" y="30115"/>
                </a:cubicBezTo>
                <a:lnTo>
                  <a:pt x="1891827" y="30115"/>
                </a:lnTo>
                <a:cubicBezTo>
                  <a:pt x="1882970" y="30115"/>
                  <a:pt x="1874214" y="30331"/>
                  <a:pt x="1865550" y="30331"/>
                </a:cubicBezTo>
                <a:lnTo>
                  <a:pt x="1785139" y="30331"/>
                </a:lnTo>
                <a:cubicBezTo>
                  <a:pt x="1780369" y="30440"/>
                  <a:pt x="1775884" y="30331"/>
                  <a:pt x="1771349" y="30115"/>
                </a:cubicBezTo>
                <a:cubicBezTo>
                  <a:pt x="1715495" y="29681"/>
                  <a:pt x="1659606" y="28923"/>
                  <a:pt x="1603859" y="29573"/>
                </a:cubicBezTo>
                <a:cubicBezTo>
                  <a:pt x="1594332" y="29898"/>
                  <a:pt x="1586325" y="29681"/>
                  <a:pt x="1576756" y="29681"/>
                </a:cubicBezTo>
                <a:lnTo>
                  <a:pt x="1574487" y="29560"/>
                </a:lnTo>
                <a:lnTo>
                  <a:pt x="1573255" y="30006"/>
                </a:lnTo>
                <a:cubicBezTo>
                  <a:pt x="1571052" y="30765"/>
                  <a:pt x="1565918" y="30765"/>
                  <a:pt x="1562252" y="30765"/>
                </a:cubicBezTo>
                <a:lnTo>
                  <a:pt x="1542829" y="30765"/>
                </a:lnTo>
                <a:cubicBezTo>
                  <a:pt x="1516082" y="30656"/>
                  <a:pt x="1488965" y="30873"/>
                  <a:pt x="1461113" y="30656"/>
                </a:cubicBezTo>
                <a:cubicBezTo>
                  <a:pt x="1420804" y="30656"/>
                  <a:pt x="1381956" y="31306"/>
                  <a:pt x="1342018" y="30115"/>
                </a:cubicBezTo>
                <a:lnTo>
                  <a:pt x="1329925" y="30115"/>
                </a:lnTo>
                <a:cubicBezTo>
                  <a:pt x="1321068" y="30115"/>
                  <a:pt x="1312312" y="30331"/>
                  <a:pt x="1303648" y="30331"/>
                </a:cubicBezTo>
                <a:lnTo>
                  <a:pt x="1223237" y="30331"/>
                </a:lnTo>
                <a:cubicBezTo>
                  <a:pt x="1218467" y="30440"/>
                  <a:pt x="1213982" y="30331"/>
                  <a:pt x="1209447" y="30115"/>
                </a:cubicBezTo>
                <a:lnTo>
                  <a:pt x="1081993" y="29703"/>
                </a:lnTo>
                <a:lnTo>
                  <a:pt x="1081155" y="30006"/>
                </a:lnTo>
                <a:cubicBezTo>
                  <a:pt x="1078952" y="30765"/>
                  <a:pt x="1073818" y="30765"/>
                  <a:pt x="1070152" y="30765"/>
                </a:cubicBezTo>
                <a:lnTo>
                  <a:pt x="1050729" y="30765"/>
                </a:lnTo>
                <a:cubicBezTo>
                  <a:pt x="1023982" y="30656"/>
                  <a:pt x="996865" y="30873"/>
                  <a:pt x="969013" y="30656"/>
                </a:cubicBezTo>
                <a:cubicBezTo>
                  <a:pt x="928704" y="30656"/>
                  <a:pt x="889856" y="31306"/>
                  <a:pt x="849918" y="30115"/>
                </a:cubicBezTo>
                <a:lnTo>
                  <a:pt x="837825" y="30115"/>
                </a:lnTo>
                <a:cubicBezTo>
                  <a:pt x="828968" y="30115"/>
                  <a:pt x="820212" y="30331"/>
                  <a:pt x="811548" y="30331"/>
                </a:cubicBezTo>
                <a:lnTo>
                  <a:pt x="731137" y="30331"/>
                </a:lnTo>
                <a:cubicBezTo>
                  <a:pt x="726367" y="30440"/>
                  <a:pt x="721882" y="30331"/>
                  <a:pt x="717347" y="30115"/>
                </a:cubicBezTo>
                <a:lnTo>
                  <a:pt x="602801" y="29744"/>
                </a:lnTo>
                <a:lnTo>
                  <a:pt x="602079" y="30006"/>
                </a:lnTo>
                <a:cubicBezTo>
                  <a:pt x="599876" y="30765"/>
                  <a:pt x="594742" y="30765"/>
                  <a:pt x="591076" y="30765"/>
                </a:cubicBezTo>
                <a:lnTo>
                  <a:pt x="571653" y="30765"/>
                </a:lnTo>
                <a:cubicBezTo>
                  <a:pt x="544906" y="30656"/>
                  <a:pt x="517789" y="30873"/>
                  <a:pt x="489937" y="30656"/>
                </a:cubicBezTo>
                <a:cubicBezTo>
                  <a:pt x="449628" y="30656"/>
                  <a:pt x="410780" y="31306"/>
                  <a:pt x="370842" y="30115"/>
                </a:cubicBezTo>
                <a:lnTo>
                  <a:pt x="358749" y="30115"/>
                </a:lnTo>
                <a:cubicBezTo>
                  <a:pt x="349892" y="30115"/>
                  <a:pt x="341136" y="30331"/>
                  <a:pt x="332472" y="30331"/>
                </a:cubicBezTo>
                <a:lnTo>
                  <a:pt x="252061" y="30331"/>
                </a:lnTo>
                <a:cubicBezTo>
                  <a:pt x="247291" y="30440"/>
                  <a:pt x="242806" y="30331"/>
                  <a:pt x="238271" y="30115"/>
                </a:cubicBezTo>
                <a:cubicBezTo>
                  <a:pt x="182417" y="29681"/>
                  <a:pt x="126528" y="28923"/>
                  <a:pt x="70781" y="29573"/>
                </a:cubicBezTo>
                <a:cubicBezTo>
                  <a:pt x="61254" y="29898"/>
                  <a:pt x="53247" y="29681"/>
                  <a:pt x="43678" y="29681"/>
                </a:cubicBezTo>
                <a:cubicBezTo>
                  <a:pt x="32518" y="29681"/>
                  <a:pt x="22885" y="29031"/>
                  <a:pt x="13216" y="28056"/>
                </a:cubicBezTo>
                <a:cubicBezTo>
                  <a:pt x="-1309" y="26323"/>
                  <a:pt x="-4874" y="22423"/>
                  <a:pt x="7633" y="19931"/>
                </a:cubicBezTo>
                <a:close/>
              </a:path>
            </a:pathLst>
          </a:custGeom>
          <a:solidFill>
            <a:schemeClr val="tx1"/>
          </a:solidFill>
          <a:ln w="704"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F1294B20-1C44-77BE-CFD9-A1BFE41441AF}"/>
              </a:ext>
            </a:extLst>
          </p:cNvPr>
          <p:cNvSpPr/>
          <p:nvPr/>
        </p:nvSpPr>
        <p:spPr>
          <a:xfrm rot="5400000">
            <a:off x="5146757" y="4789784"/>
            <a:ext cx="2952000" cy="57600"/>
          </a:xfrm>
          <a:custGeom>
            <a:avLst/>
            <a:gdLst>
              <a:gd name="connsiteX0" fmla="*/ 2928358 w 3290085"/>
              <a:gd name="connsiteY0" fmla="*/ 7039 h 30833"/>
              <a:gd name="connsiteX1" fmla="*/ 2929692 w 3290085"/>
              <a:gd name="connsiteY1" fmla="*/ 7580 h 30833"/>
              <a:gd name="connsiteX2" fmla="*/ 2931368 w 3290085"/>
              <a:gd name="connsiteY2" fmla="*/ 7147 h 30833"/>
              <a:gd name="connsiteX3" fmla="*/ 2931368 w 3290085"/>
              <a:gd name="connsiteY3" fmla="*/ 7039 h 30833"/>
              <a:gd name="connsiteX4" fmla="*/ 2928358 w 3290085"/>
              <a:gd name="connsiteY4" fmla="*/ 7039 h 30833"/>
              <a:gd name="connsiteX5" fmla="*/ 2631346 w 3290085"/>
              <a:gd name="connsiteY5" fmla="*/ 7147 h 30833"/>
              <a:gd name="connsiteX6" fmla="*/ 2642698 w 3290085"/>
              <a:gd name="connsiteY6" fmla="*/ 7689 h 30833"/>
              <a:gd name="connsiteX7" fmla="*/ 2688743 w 3290085"/>
              <a:gd name="connsiteY7" fmla="*/ 7800 h 30833"/>
              <a:gd name="connsiteX8" fmla="*/ 2689016 w 3290085"/>
              <a:gd name="connsiteY8" fmla="*/ 6714 h 30833"/>
              <a:gd name="connsiteX9" fmla="*/ 2636844 w 3290085"/>
              <a:gd name="connsiteY9" fmla="*/ 6714 h 30833"/>
              <a:gd name="connsiteX10" fmla="*/ 2457196 w 3290085"/>
              <a:gd name="connsiteY10" fmla="*/ 7039 h 30833"/>
              <a:gd name="connsiteX11" fmla="*/ 2458530 w 3290085"/>
              <a:gd name="connsiteY11" fmla="*/ 7580 h 30833"/>
              <a:gd name="connsiteX12" fmla="*/ 2460206 w 3290085"/>
              <a:gd name="connsiteY12" fmla="*/ 7147 h 30833"/>
              <a:gd name="connsiteX13" fmla="*/ 2460206 w 3290085"/>
              <a:gd name="connsiteY13" fmla="*/ 7039 h 30833"/>
              <a:gd name="connsiteX14" fmla="*/ 2457196 w 3290085"/>
              <a:gd name="connsiteY14" fmla="*/ 7039 h 30833"/>
              <a:gd name="connsiteX15" fmla="*/ 1982192 w 3290085"/>
              <a:gd name="connsiteY15" fmla="*/ 7147 h 30833"/>
              <a:gd name="connsiteX16" fmla="*/ 1987339 w 3290085"/>
              <a:gd name="connsiteY16" fmla="*/ 7393 h 30833"/>
              <a:gd name="connsiteX17" fmla="*/ 1987505 w 3290085"/>
              <a:gd name="connsiteY17" fmla="*/ 6729 h 30833"/>
              <a:gd name="connsiteX18" fmla="*/ 1808042 w 3290085"/>
              <a:gd name="connsiteY18" fmla="*/ 7039 h 30833"/>
              <a:gd name="connsiteX19" fmla="*/ 1809376 w 3290085"/>
              <a:gd name="connsiteY19" fmla="*/ 7580 h 30833"/>
              <a:gd name="connsiteX20" fmla="*/ 1811052 w 3290085"/>
              <a:gd name="connsiteY20" fmla="*/ 7147 h 30833"/>
              <a:gd name="connsiteX21" fmla="*/ 1811052 w 3290085"/>
              <a:gd name="connsiteY21" fmla="*/ 7039 h 30833"/>
              <a:gd name="connsiteX22" fmla="*/ 1808042 w 3290085"/>
              <a:gd name="connsiteY22" fmla="*/ 7039 h 30833"/>
              <a:gd name="connsiteX23" fmla="*/ 1420290 w 3290085"/>
              <a:gd name="connsiteY23" fmla="*/ 7147 h 30833"/>
              <a:gd name="connsiteX24" fmla="*/ 1431642 w 3290085"/>
              <a:gd name="connsiteY24" fmla="*/ 7689 h 30833"/>
              <a:gd name="connsiteX25" fmla="*/ 1521794 w 3290085"/>
              <a:gd name="connsiteY25" fmla="*/ 7906 h 30833"/>
              <a:gd name="connsiteX26" fmla="*/ 1549646 w 3290085"/>
              <a:gd name="connsiteY26" fmla="*/ 8122 h 30833"/>
              <a:gd name="connsiteX27" fmla="*/ 1565775 w 3290085"/>
              <a:gd name="connsiteY27" fmla="*/ 7147 h 30833"/>
              <a:gd name="connsiteX28" fmla="*/ 1568540 w 3290085"/>
              <a:gd name="connsiteY28" fmla="*/ 7352 h 30833"/>
              <a:gd name="connsiteX29" fmla="*/ 1568753 w 3290085"/>
              <a:gd name="connsiteY29" fmla="*/ 6503 h 30833"/>
              <a:gd name="connsiteX30" fmla="*/ 1565775 w 3290085"/>
              <a:gd name="connsiteY30" fmla="*/ 7147 h 30833"/>
              <a:gd name="connsiteX31" fmla="*/ 1541959 w 3290085"/>
              <a:gd name="connsiteY31" fmla="*/ 6714 h 30833"/>
              <a:gd name="connsiteX32" fmla="*/ 1425788 w 3290085"/>
              <a:gd name="connsiteY32" fmla="*/ 6714 h 30833"/>
              <a:gd name="connsiteX33" fmla="*/ 1246140 w 3290085"/>
              <a:gd name="connsiteY33" fmla="*/ 7039 h 30833"/>
              <a:gd name="connsiteX34" fmla="*/ 1247474 w 3290085"/>
              <a:gd name="connsiteY34" fmla="*/ 7580 h 30833"/>
              <a:gd name="connsiteX35" fmla="*/ 1249150 w 3290085"/>
              <a:gd name="connsiteY35" fmla="*/ 7147 h 30833"/>
              <a:gd name="connsiteX36" fmla="*/ 1249150 w 3290085"/>
              <a:gd name="connsiteY36" fmla="*/ 7039 h 30833"/>
              <a:gd name="connsiteX37" fmla="*/ 1246140 w 3290085"/>
              <a:gd name="connsiteY37" fmla="*/ 7039 h 30833"/>
              <a:gd name="connsiteX38" fmla="*/ 928190 w 3290085"/>
              <a:gd name="connsiteY38" fmla="*/ 7147 h 30833"/>
              <a:gd name="connsiteX39" fmla="*/ 939542 w 3290085"/>
              <a:gd name="connsiteY39" fmla="*/ 7689 h 30833"/>
              <a:gd name="connsiteX40" fmla="*/ 1006513 w 3290085"/>
              <a:gd name="connsiteY40" fmla="*/ 7850 h 30833"/>
              <a:gd name="connsiteX41" fmla="*/ 1006798 w 3290085"/>
              <a:gd name="connsiteY41" fmla="*/ 6714 h 30833"/>
              <a:gd name="connsiteX42" fmla="*/ 933688 w 3290085"/>
              <a:gd name="connsiteY42" fmla="*/ 6714 h 30833"/>
              <a:gd name="connsiteX43" fmla="*/ 754040 w 3290085"/>
              <a:gd name="connsiteY43" fmla="*/ 7039 h 30833"/>
              <a:gd name="connsiteX44" fmla="*/ 755374 w 3290085"/>
              <a:gd name="connsiteY44" fmla="*/ 7580 h 30833"/>
              <a:gd name="connsiteX45" fmla="*/ 757050 w 3290085"/>
              <a:gd name="connsiteY45" fmla="*/ 7147 h 30833"/>
              <a:gd name="connsiteX46" fmla="*/ 757050 w 3290085"/>
              <a:gd name="connsiteY46" fmla="*/ 7039 h 30833"/>
              <a:gd name="connsiteX47" fmla="*/ 754040 w 3290085"/>
              <a:gd name="connsiteY47" fmla="*/ 7039 h 30833"/>
              <a:gd name="connsiteX48" fmla="*/ 449114 w 3290085"/>
              <a:gd name="connsiteY48" fmla="*/ 7147 h 30833"/>
              <a:gd name="connsiteX49" fmla="*/ 460466 w 3290085"/>
              <a:gd name="connsiteY49" fmla="*/ 7689 h 30833"/>
              <a:gd name="connsiteX50" fmla="*/ 514421 w 3290085"/>
              <a:gd name="connsiteY50" fmla="*/ 7819 h 30833"/>
              <a:gd name="connsiteX51" fmla="*/ 514698 w 3290085"/>
              <a:gd name="connsiteY51" fmla="*/ 6714 h 30833"/>
              <a:gd name="connsiteX52" fmla="*/ 454612 w 3290085"/>
              <a:gd name="connsiteY52" fmla="*/ 6714 h 30833"/>
              <a:gd name="connsiteX53" fmla="*/ 274964 w 3290085"/>
              <a:gd name="connsiteY53" fmla="*/ 7039 h 30833"/>
              <a:gd name="connsiteX54" fmla="*/ 276298 w 3290085"/>
              <a:gd name="connsiteY54" fmla="*/ 7580 h 30833"/>
              <a:gd name="connsiteX55" fmla="*/ 277974 w 3290085"/>
              <a:gd name="connsiteY55" fmla="*/ 7147 h 30833"/>
              <a:gd name="connsiteX56" fmla="*/ 277974 w 3290085"/>
              <a:gd name="connsiteY56" fmla="*/ 7039 h 30833"/>
              <a:gd name="connsiteX57" fmla="*/ 274964 w 3290085"/>
              <a:gd name="connsiteY57" fmla="*/ 7039 h 30833"/>
              <a:gd name="connsiteX58" fmla="*/ 7633 w 3290085"/>
              <a:gd name="connsiteY58" fmla="*/ 19931 h 30833"/>
              <a:gd name="connsiteX59" fmla="*/ 24889 w 3290085"/>
              <a:gd name="connsiteY59" fmla="*/ 17006 h 30833"/>
              <a:gd name="connsiteX60" fmla="*/ 37503 w 3290085"/>
              <a:gd name="connsiteY60" fmla="*/ 15489 h 30833"/>
              <a:gd name="connsiteX61" fmla="*/ 43670 w 3290085"/>
              <a:gd name="connsiteY61" fmla="*/ 13322 h 30833"/>
              <a:gd name="connsiteX62" fmla="*/ 34001 w 3290085"/>
              <a:gd name="connsiteY62" fmla="*/ 12347 h 30833"/>
              <a:gd name="connsiteX63" fmla="*/ 21209 w 3290085"/>
              <a:gd name="connsiteY63" fmla="*/ 12022 h 30833"/>
              <a:gd name="connsiteX64" fmla="*/ 19512 w 3290085"/>
              <a:gd name="connsiteY64" fmla="*/ 10939 h 30833"/>
              <a:gd name="connsiteX65" fmla="*/ 29010 w 3290085"/>
              <a:gd name="connsiteY65" fmla="*/ 10181 h 30833"/>
              <a:gd name="connsiteX66" fmla="*/ 35214 w 3290085"/>
              <a:gd name="connsiteY66" fmla="*/ 8339 h 30833"/>
              <a:gd name="connsiteX67" fmla="*/ 36355 w 3290085"/>
              <a:gd name="connsiteY67" fmla="*/ 3789 h 30833"/>
              <a:gd name="connsiteX68" fmla="*/ 56769 w 3290085"/>
              <a:gd name="connsiteY68" fmla="*/ 539 h 30833"/>
              <a:gd name="connsiteX69" fmla="*/ 79052 w 3290085"/>
              <a:gd name="connsiteY69" fmla="*/ 105 h 30833"/>
              <a:gd name="connsiteX70" fmla="*/ 142857 w 3290085"/>
              <a:gd name="connsiteY70" fmla="*/ 105 h 30833"/>
              <a:gd name="connsiteX71" fmla="*/ 189127 w 3290085"/>
              <a:gd name="connsiteY71" fmla="*/ 214 h 30833"/>
              <a:gd name="connsiteX72" fmla="*/ 236987 w 3290085"/>
              <a:gd name="connsiteY72" fmla="*/ 322 h 30833"/>
              <a:gd name="connsiteX73" fmla="*/ 258450 w 3290085"/>
              <a:gd name="connsiteY73" fmla="*/ 755 h 30833"/>
              <a:gd name="connsiteX74" fmla="*/ 261181 w 3290085"/>
              <a:gd name="connsiteY74" fmla="*/ 755 h 30833"/>
              <a:gd name="connsiteX75" fmla="*/ 309562 w 3290085"/>
              <a:gd name="connsiteY75" fmla="*/ 322 h 30833"/>
              <a:gd name="connsiteX76" fmla="*/ 367826 w 3290085"/>
              <a:gd name="connsiteY76" fmla="*/ 539 h 30833"/>
              <a:gd name="connsiteX77" fmla="*/ 400441 w 3290085"/>
              <a:gd name="connsiteY77" fmla="*/ 755 h 30833"/>
              <a:gd name="connsiteX78" fmla="*/ 494992 w 3290085"/>
              <a:gd name="connsiteY78" fmla="*/ 430 h 30833"/>
              <a:gd name="connsiteX79" fmla="*/ 541442 w 3290085"/>
              <a:gd name="connsiteY79" fmla="*/ 430 h 30833"/>
              <a:gd name="connsiteX80" fmla="*/ 558128 w 3290085"/>
              <a:gd name="connsiteY80" fmla="*/ 105 h 30833"/>
              <a:gd name="connsiteX81" fmla="*/ 621933 w 3290085"/>
              <a:gd name="connsiteY81" fmla="*/ 105 h 30833"/>
              <a:gd name="connsiteX82" fmla="*/ 668203 w 3290085"/>
              <a:gd name="connsiteY82" fmla="*/ 214 h 30833"/>
              <a:gd name="connsiteX83" fmla="*/ 716063 w 3290085"/>
              <a:gd name="connsiteY83" fmla="*/ 322 h 30833"/>
              <a:gd name="connsiteX84" fmla="*/ 737526 w 3290085"/>
              <a:gd name="connsiteY84" fmla="*/ 755 h 30833"/>
              <a:gd name="connsiteX85" fmla="*/ 740257 w 3290085"/>
              <a:gd name="connsiteY85" fmla="*/ 755 h 30833"/>
              <a:gd name="connsiteX86" fmla="*/ 788638 w 3290085"/>
              <a:gd name="connsiteY86" fmla="*/ 322 h 30833"/>
              <a:gd name="connsiteX87" fmla="*/ 846902 w 3290085"/>
              <a:gd name="connsiteY87" fmla="*/ 539 h 30833"/>
              <a:gd name="connsiteX88" fmla="*/ 879517 w 3290085"/>
              <a:gd name="connsiteY88" fmla="*/ 755 h 30833"/>
              <a:gd name="connsiteX89" fmla="*/ 974068 w 3290085"/>
              <a:gd name="connsiteY89" fmla="*/ 430 h 30833"/>
              <a:gd name="connsiteX90" fmla="*/ 1033542 w 3290085"/>
              <a:gd name="connsiteY90" fmla="*/ 430 h 30833"/>
              <a:gd name="connsiteX91" fmla="*/ 1050228 w 3290085"/>
              <a:gd name="connsiteY91" fmla="*/ 105 h 30833"/>
              <a:gd name="connsiteX92" fmla="*/ 1114033 w 3290085"/>
              <a:gd name="connsiteY92" fmla="*/ 105 h 30833"/>
              <a:gd name="connsiteX93" fmla="*/ 1160303 w 3290085"/>
              <a:gd name="connsiteY93" fmla="*/ 214 h 30833"/>
              <a:gd name="connsiteX94" fmla="*/ 1208163 w 3290085"/>
              <a:gd name="connsiteY94" fmla="*/ 322 h 30833"/>
              <a:gd name="connsiteX95" fmla="*/ 1229626 w 3290085"/>
              <a:gd name="connsiteY95" fmla="*/ 755 h 30833"/>
              <a:gd name="connsiteX96" fmla="*/ 1232357 w 3290085"/>
              <a:gd name="connsiteY96" fmla="*/ 755 h 30833"/>
              <a:gd name="connsiteX97" fmla="*/ 1280738 w 3290085"/>
              <a:gd name="connsiteY97" fmla="*/ 322 h 30833"/>
              <a:gd name="connsiteX98" fmla="*/ 1339002 w 3290085"/>
              <a:gd name="connsiteY98" fmla="*/ 539 h 30833"/>
              <a:gd name="connsiteX99" fmla="*/ 1371617 w 3290085"/>
              <a:gd name="connsiteY99" fmla="*/ 755 h 30833"/>
              <a:gd name="connsiteX100" fmla="*/ 1466168 w 3290085"/>
              <a:gd name="connsiteY100" fmla="*/ 430 h 30833"/>
              <a:gd name="connsiteX101" fmla="*/ 1539463 w 3290085"/>
              <a:gd name="connsiteY101" fmla="*/ 430 h 30833"/>
              <a:gd name="connsiteX102" fmla="*/ 1568021 w 3290085"/>
              <a:gd name="connsiteY102" fmla="*/ 2489 h 30833"/>
              <a:gd name="connsiteX103" fmla="*/ 1569394 w 3290085"/>
              <a:gd name="connsiteY103" fmla="*/ 3946 h 30833"/>
              <a:gd name="connsiteX104" fmla="*/ 1569433 w 3290085"/>
              <a:gd name="connsiteY104" fmla="*/ 3789 h 30833"/>
              <a:gd name="connsiteX105" fmla="*/ 1589847 w 3290085"/>
              <a:gd name="connsiteY105" fmla="*/ 539 h 30833"/>
              <a:gd name="connsiteX106" fmla="*/ 1612130 w 3290085"/>
              <a:gd name="connsiteY106" fmla="*/ 105 h 30833"/>
              <a:gd name="connsiteX107" fmla="*/ 1675935 w 3290085"/>
              <a:gd name="connsiteY107" fmla="*/ 105 h 30833"/>
              <a:gd name="connsiteX108" fmla="*/ 1722205 w 3290085"/>
              <a:gd name="connsiteY108" fmla="*/ 214 h 30833"/>
              <a:gd name="connsiteX109" fmla="*/ 1770065 w 3290085"/>
              <a:gd name="connsiteY109" fmla="*/ 322 h 30833"/>
              <a:gd name="connsiteX110" fmla="*/ 1791528 w 3290085"/>
              <a:gd name="connsiteY110" fmla="*/ 755 h 30833"/>
              <a:gd name="connsiteX111" fmla="*/ 1794259 w 3290085"/>
              <a:gd name="connsiteY111" fmla="*/ 755 h 30833"/>
              <a:gd name="connsiteX112" fmla="*/ 1842640 w 3290085"/>
              <a:gd name="connsiteY112" fmla="*/ 322 h 30833"/>
              <a:gd name="connsiteX113" fmla="*/ 1900904 w 3290085"/>
              <a:gd name="connsiteY113" fmla="*/ 539 h 30833"/>
              <a:gd name="connsiteX114" fmla="*/ 1933519 w 3290085"/>
              <a:gd name="connsiteY114" fmla="*/ 755 h 30833"/>
              <a:gd name="connsiteX115" fmla="*/ 2011291 w 3290085"/>
              <a:gd name="connsiteY115" fmla="*/ 488 h 30833"/>
              <a:gd name="connsiteX116" fmla="*/ 2030939 w 3290085"/>
              <a:gd name="connsiteY116" fmla="*/ 105 h 30833"/>
              <a:gd name="connsiteX117" fmla="*/ 2094744 w 3290085"/>
              <a:gd name="connsiteY117" fmla="*/ 105 h 30833"/>
              <a:gd name="connsiteX118" fmla="*/ 2141014 w 3290085"/>
              <a:gd name="connsiteY118" fmla="*/ 214 h 30833"/>
              <a:gd name="connsiteX119" fmla="*/ 2188874 w 3290085"/>
              <a:gd name="connsiteY119" fmla="*/ 322 h 30833"/>
              <a:gd name="connsiteX120" fmla="*/ 2210337 w 3290085"/>
              <a:gd name="connsiteY120" fmla="*/ 755 h 30833"/>
              <a:gd name="connsiteX121" fmla="*/ 2213068 w 3290085"/>
              <a:gd name="connsiteY121" fmla="*/ 755 h 30833"/>
              <a:gd name="connsiteX122" fmla="*/ 2240530 w 3290085"/>
              <a:gd name="connsiteY122" fmla="*/ 509 h 30833"/>
              <a:gd name="connsiteX123" fmla="*/ 2261284 w 3290085"/>
              <a:gd name="connsiteY123" fmla="*/ 105 h 30833"/>
              <a:gd name="connsiteX124" fmla="*/ 2325089 w 3290085"/>
              <a:gd name="connsiteY124" fmla="*/ 105 h 30833"/>
              <a:gd name="connsiteX125" fmla="*/ 2371359 w 3290085"/>
              <a:gd name="connsiteY125" fmla="*/ 214 h 30833"/>
              <a:gd name="connsiteX126" fmla="*/ 2419219 w 3290085"/>
              <a:gd name="connsiteY126" fmla="*/ 322 h 30833"/>
              <a:gd name="connsiteX127" fmla="*/ 2427820 w 3290085"/>
              <a:gd name="connsiteY127" fmla="*/ 496 h 30833"/>
              <a:gd name="connsiteX128" fmla="*/ 2446879 w 3290085"/>
              <a:gd name="connsiteY128" fmla="*/ 430 h 30833"/>
              <a:gd name="connsiteX129" fmla="*/ 2479727 w 3290085"/>
              <a:gd name="connsiteY129" fmla="*/ 430 h 30833"/>
              <a:gd name="connsiteX130" fmla="*/ 2491794 w 3290085"/>
              <a:gd name="connsiteY130" fmla="*/ 322 h 30833"/>
              <a:gd name="connsiteX131" fmla="*/ 2550058 w 3290085"/>
              <a:gd name="connsiteY131" fmla="*/ 539 h 30833"/>
              <a:gd name="connsiteX132" fmla="*/ 2582673 w 3290085"/>
              <a:gd name="connsiteY132" fmla="*/ 755 h 30833"/>
              <a:gd name="connsiteX133" fmla="*/ 2677224 w 3290085"/>
              <a:gd name="connsiteY133" fmla="*/ 430 h 30833"/>
              <a:gd name="connsiteX134" fmla="*/ 2715760 w 3290085"/>
              <a:gd name="connsiteY134" fmla="*/ 430 h 30833"/>
              <a:gd name="connsiteX135" fmla="*/ 2732446 w 3290085"/>
              <a:gd name="connsiteY135" fmla="*/ 105 h 30833"/>
              <a:gd name="connsiteX136" fmla="*/ 2796251 w 3290085"/>
              <a:gd name="connsiteY136" fmla="*/ 105 h 30833"/>
              <a:gd name="connsiteX137" fmla="*/ 2842521 w 3290085"/>
              <a:gd name="connsiteY137" fmla="*/ 214 h 30833"/>
              <a:gd name="connsiteX138" fmla="*/ 2890381 w 3290085"/>
              <a:gd name="connsiteY138" fmla="*/ 322 h 30833"/>
              <a:gd name="connsiteX139" fmla="*/ 2911844 w 3290085"/>
              <a:gd name="connsiteY139" fmla="*/ 755 h 30833"/>
              <a:gd name="connsiteX140" fmla="*/ 2914575 w 3290085"/>
              <a:gd name="connsiteY140" fmla="*/ 755 h 30833"/>
              <a:gd name="connsiteX141" fmla="*/ 2962956 w 3290085"/>
              <a:gd name="connsiteY141" fmla="*/ 322 h 30833"/>
              <a:gd name="connsiteX142" fmla="*/ 3021220 w 3290085"/>
              <a:gd name="connsiteY142" fmla="*/ 539 h 30833"/>
              <a:gd name="connsiteX143" fmla="*/ 3053835 w 3290085"/>
              <a:gd name="connsiteY143" fmla="*/ 755 h 30833"/>
              <a:gd name="connsiteX144" fmla="*/ 3148386 w 3290085"/>
              <a:gd name="connsiteY144" fmla="*/ 430 h 30833"/>
              <a:gd name="connsiteX145" fmla="*/ 3221681 w 3290085"/>
              <a:gd name="connsiteY145" fmla="*/ 430 h 30833"/>
              <a:gd name="connsiteX146" fmla="*/ 3250239 w 3290085"/>
              <a:gd name="connsiteY146" fmla="*/ 2489 h 30833"/>
              <a:gd name="connsiteX147" fmla="*/ 3253505 w 3290085"/>
              <a:gd name="connsiteY147" fmla="*/ 5955 h 30833"/>
              <a:gd name="connsiteX148" fmla="*/ 3247993 w 3290085"/>
              <a:gd name="connsiteY148" fmla="*/ 7147 h 30833"/>
              <a:gd name="connsiteX149" fmla="*/ 3224177 w 3290085"/>
              <a:gd name="connsiteY149" fmla="*/ 6714 h 30833"/>
              <a:gd name="connsiteX150" fmla="*/ 3108006 w 3290085"/>
              <a:gd name="connsiteY150" fmla="*/ 6714 h 30833"/>
              <a:gd name="connsiteX151" fmla="*/ 3102508 w 3290085"/>
              <a:gd name="connsiteY151" fmla="*/ 7147 h 30833"/>
              <a:gd name="connsiteX152" fmla="*/ 3113860 w 3290085"/>
              <a:gd name="connsiteY152" fmla="*/ 7689 h 30833"/>
              <a:gd name="connsiteX153" fmla="*/ 3204012 w 3290085"/>
              <a:gd name="connsiteY153" fmla="*/ 7906 h 30833"/>
              <a:gd name="connsiteX154" fmla="*/ 3231864 w 3290085"/>
              <a:gd name="connsiteY154" fmla="*/ 8122 h 30833"/>
              <a:gd name="connsiteX155" fmla="*/ 3247993 w 3290085"/>
              <a:gd name="connsiteY155" fmla="*/ 7147 h 30833"/>
              <a:gd name="connsiteX156" fmla="*/ 3256785 w 3290085"/>
              <a:gd name="connsiteY156" fmla="*/ 7797 h 30833"/>
              <a:gd name="connsiteX157" fmla="*/ 3261541 w 3290085"/>
              <a:gd name="connsiteY157" fmla="*/ 8664 h 30833"/>
              <a:gd name="connsiteX158" fmla="*/ 3264457 w 3290085"/>
              <a:gd name="connsiteY158" fmla="*/ 9964 h 30833"/>
              <a:gd name="connsiteX159" fmla="*/ 3279118 w 3290085"/>
              <a:gd name="connsiteY159" fmla="*/ 9964 h 30833"/>
              <a:gd name="connsiteX160" fmla="*/ 3290085 w 3290085"/>
              <a:gd name="connsiteY160" fmla="*/ 12347 h 30833"/>
              <a:gd name="connsiteX161" fmla="*/ 3290085 w 3290085"/>
              <a:gd name="connsiteY161" fmla="*/ 12781 h 30833"/>
              <a:gd name="connsiteX162" fmla="*/ 3286740 w 3290085"/>
              <a:gd name="connsiteY162" fmla="*/ 17439 h 30833"/>
              <a:gd name="connsiteX163" fmla="*/ 3282683 w 3290085"/>
              <a:gd name="connsiteY163" fmla="*/ 20148 h 30833"/>
              <a:gd name="connsiteX164" fmla="*/ 3255473 w 3290085"/>
              <a:gd name="connsiteY164" fmla="*/ 30006 h 30833"/>
              <a:gd name="connsiteX165" fmla="*/ 3244470 w 3290085"/>
              <a:gd name="connsiteY165" fmla="*/ 30765 h 30833"/>
              <a:gd name="connsiteX166" fmla="*/ 3225047 w 3290085"/>
              <a:gd name="connsiteY166" fmla="*/ 30765 h 30833"/>
              <a:gd name="connsiteX167" fmla="*/ 3143331 w 3290085"/>
              <a:gd name="connsiteY167" fmla="*/ 30656 h 30833"/>
              <a:gd name="connsiteX168" fmla="*/ 3024236 w 3290085"/>
              <a:gd name="connsiteY168" fmla="*/ 30115 h 30833"/>
              <a:gd name="connsiteX169" fmla="*/ 3012143 w 3290085"/>
              <a:gd name="connsiteY169" fmla="*/ 30115 h 30833"/>
              <a:gd name="connsiteX170" fmla="*/ 2985866 w 3290085"/>
              <a:gd name="connsiteY170" fmla="*/ 30331 h 30833"/>
              <a:gd name="connsiteX171" fmla="*/ 2905455 w 3290085"/>
              <a:gd name="connsiteY171" fmla="*/ 30331 h 30833"/>
              <a:gd name="connsiteX172" fmla="*/ 2891665 w 3290085"/>
              <a:gd name="connsiteY172" fmla="*/ 30115 h 30833"/>
              <a:gd name="connsiteX173" fmla="*/ 2784963 w 3290085"/>
              <a:gd name="connsiteY173" fmla="*/ 29770 h 30833"/>
              <a:gd name="connsiteX174" fmla="*/ 2784311 w 3290085"/>
              <a:gd name="connsiteY174" fmla="*/ 30006 h 30833"/>
              <a:gd name="connsiteX175" fmla="*/ 2773308 w 3290085"/>
              <a:gd name="connsiteY175" fmla="*/ 30765 h 30833"/>
              <a:gd name="connsiteX176" fmla="*/ 2753885 w 3290085"/>
              <a:gd name="connsiteY176" fmla="*/ 30765 h 30833"/>
              <a:gd name="connsiteX177" fmla="*/ 2672169 w 3290085"/>
              <a:gd name="connsiteY177" fmla="*/ 30656 h 30833"/>
              <a:gd name="connsiteX178" fmla="*/ 2553074 w 3290085"/>
              <a:gd name="connsiteY178" fmla="*/ 30115 h 30833"/>
              <a:gd name="connsiteX179" fmla="*/ 2552386 w 3290085"/>
              <a:gd name="connsiteY179" fmla="*/ 30115 h 30833"/>
              <a:gd name="connsiteX180" fmla="*/ 2542963 w 3290085"/>
              <a:gd name="connsiteY180" fmla="*/ 30765 h 30833"/>
              <a:gd name="connsiteX181" fmla="*/ 2523540 w 3290085"/>
              <a:gd name="connsiteY181" fmla="*/ 30765 h 30833"/>
              <a:gd name="connsiteX182" fmla="*/ 2441824 w 3290085"/>
              <a:gd name="connsiteY182" fmla="*/ 30656 h 30833"/>
              <a:gd name="connsiteX183" fmla="*/ 2322729 w 3290085"/>
              <a:gd name="connsiteY183" fmla="*/ 30115 h 30833"/>
              <a:gd name="connsiteX184" fmla="*/ 2310636 w 3290085"/>
              <a:gd name="connsiteY184" fmla="*/ 30115 h 30833"/>
              <a:gd name="connsiteX185" fmla="*/ 2284359 w 3290085"/>
              <a:gd name="connsiteY185" fmla="*/ 30331 h 30833"/>
              <a:gd name="connsiteX186" fmla="*/ 2203948 w 3290085"/>
              <a:gd name="connsiteY186" fmla="*/ 30331 h 30833"/>
              <a:gd name="connsiteX187" fmla="*/ 2190158 w 3290085"/>
              <a:gd name="connsiteY187" fmla="*/ 30115 h 30833"/>
              <a:gd name="connsiteX188" fmla="*/ 2135346 w 3290085"/>
              <a:gd name="connsiteY188" fmla="*/ 29938 h 30833"/>
              <a:gd name="connsiteX189" fmla="*/ 2135157 w 3290085"/>
              <a:gd name="connsiteY189" fmla="*/ 30006 h 30833"/>
              <a:gd name="connsiteX190" fmla="*/ 2124154 w 3290085"/>
              <a:gd name="connsiteY190" fmla="*/ 30765 h 30833"/>
              <a:gd name="connsiteX191" fmla="*/ 2104731 w 3290085"/>
              <a:gd name="connsiteY191" fmla="*/ 30765 h 30833"/>
              <a:gd name="connsiteX192" fmla="*/ 2023015 w 3290085"/>
              <a:gd name="connsiteY192" fmla="*/ 30656 h 30833"/>
              <a:gd name="connsiteX193" fmla="*/ 1903920 w 3290085"/>
              <a:gd name="connsiteY193" fmla="*/ 30115 h 30833"/>
              <a:gd name="connsiteX194" fmla="*/ 1891827 w 3290085"/>
              <a:gd name="connsiteY194" fmla="*/ 30115 h 30833"/>
              <a:gd name="connsiteX195" fmla="*/ 1865550 w 3290085"/>
              <a:gd name="connsiteY195" fmla="*/ 30331 h 30833"/>
              <a:gd name="connsiteX196" fmla="*/ 1785139 w 3290085"/>
              <a:gd name="connsiteY196" fmla="*/ 30331 h 30833"/>
              <a:gd name="connsiteX197" fmla="*/ 1771349 w 3290085"/>
              <a:gd name="connsiteY197" fmla="*/ 30115 h 30833"/>
              <a:gd name="connsiteX198" fmla="*/ 1603859 w 3290085"/>
              <a:gd name="connsiteY198" fmla="*/ 29573 h 30833"/>
              <a:gd name="connsiteX199" fmla="*/ 1576756 w 3290085"/>
              <a:gd name="connsiteY199" fmla="*/ 29681 h 30833"/>
              <a:gd name="connsiteX200" fmla="*/ 1574487 w 3290085"/>
              <a:gd name="connsiteY200" fmla="*/ 29560 h 30833"/>
              <a:gd name="connsiteX201" fmla="*/ 1573255 w 3290085"/>
              <a:gd name="connsiteY201" fmla="*/ 30006 h 30833"/>
              <a:gd name="connsiteX202" fmla="*/ 1562252 w 3290085"/>
              <a:gd name="connsiteY202" fmla="*/ 30765 h 30833"/>
              <a:gd name="connsiteX203" fmla="*/ 1542829 w 3290085"/>
              <a:gd name="connsiteY203" fmla="*/ 30765 h 30833"/>
              <a:gd name="connsiteX204" fmla="*/ 1461113 w 3290085"/>
              <a:gd name="connsiteY204" fmla="*/ 30656 h 30833"/>
              <a:gd name="connsiteX205" fmla="*/ 1342018 w 3290085"/>
              <a:gd name="connsiteY205" fmla="*/ 30115 h 30833"/>
              <a:gd name="connsiteX206" fmla="*/ 1329925 w 3290085"/>
              <a:gd name="connsiteY206" fmla="*/ 30115 h 30833"/>
              <a:gd name="connsiteX207" fmla="*/ 1303648 w 3290085"/>
              <a:gd name="connsiteY207" fmla="*/ 30331 h 30833"/>
              <a:gd name="connsiteX208" fmla="*/ 1223237 w 3290085"/>
              <a:gd name="connsiteY208" fmla="*/ 30331 h 30833"/>
              <a:gd name="connsiteX209" fmla="*/ 1209447 w 3290085"/>
              <a:gd name="connsiteY209" fmla="*/ 30115 h 30833"/>
              <a:gd name="connsiteX210" fmla="*/ 1081993 w 3290085"/>
              <a:gd name="connsiteY210" fmla="*/ 29703 h 30833"/>
              <a:gd name="connsiteX211" fmla="*/ 1081155 w 3290085"/>
              <a:gd name="connsiteY211" fmla="*/ 30006 h 30833"/>
              <a:gd name="connsiteX212" fmla="*/ 1070152 w 3290085"/>
              <a:gd name="connsiteY212" fmla="*/ 30765 h 30833"/>
              <a:gd name="connsiteX213" fmla="*/ 1050729 w 3290085"/>
              <a:gd name="connsiteY213" fmla="*/ 30765 h 30833"/>
              <a:gd name="connsiteX214" fmla="*/ 969013 w 3290085"/>
              <a:gd name="connsiteY214" fmla="*/ 30656 h 30833"/>
              <a:gd name="connsiteX215" fmla="*/ 849918 w 3290085"/>
              <a:gd name="connsiteY215" fmla="*/ 30115 h 30833"/>
              <a:gd name="connsiteX216" fmla="*/ 837825 w 3290085"/>
              <a:gd name="connsiteY216" fmla="*/ 30115 h 30833"/>
              <a:gd name="connsiteX217" fmla="*/ 811548 w 3290085"/>
              <a:gd name="connsiteY217" fmla="*/ 30331 h 30833"/>
              <a:gd name="connsiteX218" fmla="*/ 731137 w 3290085"/>
              <a:gd name="connsiteY218" fmla="*/ 30331 h 30833"/>
              <a:gd name="connsiteX219" fmla="*/ 717347 w 3290085"/>
              <a:gd name="connsiteY219" fmla="*/ 30115 h 30833"/>
              <a:gd name="connsiteX220" fmla="*/ 602801 w 3290085"/>
              <a:gd name="connsiteY220" fmla="*/ 29744 h 30833"/>
              <a:gd name="connsiteX221" fmla="*/ 602079 w 3290085"/>
              <a:gd name="connsiteY221" fmla="*/ 30006 h 30833"/>
              <a:gd name="connsiteX222" fmla="*/ 591076 w 3290085"/>
              <a:gd name="connsiteY222" fmla="*/ 30765 h 30833"/>
              <a:gd name="connsiteX223" fmla="*/ 571653 w 3290085"/>
              <a:gd name="connsiteY223" fmla="*/ 30765 h 30833"/>
              <a:gd name="connsiteX224" fmla="*/ 489937 w 3290085"/>
              <a:gd name="connsiteY224" fmla="*/ 30656 h 30833"/>
              <a:gd name="connsiteX225" fmla="*/ 370842 w 3290085"/>
              <a:gd name="connsiteY225" fmla="*/ 30115 h 30833"/>
              <a:gd name="connsiteX226" fmla="*/ 358749 w 3290085"/>
              <a:gd name="connsiteY226" fmla="*/ 30115 h 30833"/>
              <a:gd name="connsiteX227" fmla="*/ 332472 w 3290085"/>
              <a:gd name="connsiteY227" fmla="*/ 30331 h 30833"/>
              <a:gd name="connsiteX228" fmla="*/ 252061 w 3290085"/>
              <a:gd name="connsiteY228" fmla="*/ 30331 h 30833"/>
              <a:gd name="connsiteX229" fmla="*/ 238271 w 3290085"/>
              <a:gd name="connsiteY229" fmla="*/ 30115 h 30833"/>
              <a:gd name="connsiteX230" fmla="*/ 70781 w 3290085"/>
              <a:gd name="connsiteY230" fmla="*/ 29573 h 30833"/>
              <a:gd name="connsiteX231" fmla="*/ 43678 w 3290085"/>
              <a:gd name="connsiteY231" fmla="*/ 29681 h 30833"/>
              <a:gd name="connsiteX232" fmla="*/ 13216 w 3290085"/>
              <a:gd name="connsiteY232" fmla="*/ 28056 h 30833"/>
              <a:gd name="connsiteX233" fmla="*/ 7633 w 3290085"/>
              <a:gd name="connsiteY233" fmla="*/ 19931 h 3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3290085" h="30833">
                <a:moveTo>
                  <a:pt x="2928358" y="7039"/>
                </a:moveTo>
                <a:lnTo>
                  <a:pt x="2929692" y="7580"/>
                </a:lnTo>
                <a:cubicBezTo>
                  <a:pt x="2930455" y="7472"/>
                  <a:pt x="2931154" y="7255"/>
                  <a:pt x="2931368" y="7147"/>
                </a:cubicBezTo>
                <a:lnTo>
                  <a:pt x="2931368" y="7039"/>
                </a:lnTo>
                <a:cubicBezTo>
                  <a:pt x="2930384" y="7039"/>
                  <a:pt x="2929378" y="7039"/>
                  <a:pt x="2928358" y="7039"/>
                </a:cubicBezTo>
                <a:close/>
                <a:moveTo>
                  <a:pt x="2631346" y="7147"/>
                </a:moveTo>
                <a:cubicBezTo>
                  <a:pt x="2634640" y="7364"/>
                  <a:pt x="2639033" y="7689"/>
                  <a:pt x="2642698" y="7689"/>
                </a:cubicBezTo>
                <a:lnTo>
                  <a:pt x="2688743" y="7800"/>
                </a:lnTo>
                <a:lnTo>
                  <a:pt x="2689016" y="6714"/>
                </a:lnTo>
                <a:lnTo>
                  <a:pt x="2636844" y="6714"/>
                </a:lnTo>
                <a:close/>
                <a:moveTo>
                  <a:pt x="2457196" y="7039"/>
                </a:moveTo>
                <a:lnTo>
                  <a:pt x="2458530" y="7580"/>
                </a:lnTo>
                <a:cubicBezTo>
                  <a:pt x="2459293" y="7472"/>
                  <a:pt x="2459992" y="7255"/>
                  <a:pt x="2460206" y="7147"/>
                </a:cubicBezTo>
                <a:lnTo>
                  <a:pt x="2460206" y="7039"/>
                </a:lnTo>
                <a:cubicBezTo>
                  <a:pt x="2459222" y="7039"/>
                  <a:pt x="2458216" y="7039"/>
                  <a:pt x="2457196" y="7039"/>
                </a:cubicBezTo>
                <a:close/>
                <a:moveTo>
                  <a:pt x="1982192" y="7147"/>
                </a:moveTo>
                <a:lnTo>
                  <a:pt x="1987339" y="7393"/>
                </a:lnTo>
                <a:lnTo>
                  <a:pt x="1987505" y="6729"/>
                </a:lnTo>
                <a:close/>
                <a:moveTo>
                  <a:pt x="1808042" y="7039"/>
                </a:moveTo>
                <a:lnTo>
                  <a:pt x="1809376" y="7580"/>
                </a:lnTo>
                <a:cubicBezTo>
                  <a:pt x="1810139" y="7472"/>
                  <a:pt x="1810838" y="7255"/>
                  <a:pt x="1811052" y="7147"/>
                </a:cubicBezTo>
                <a:lnTo>
                  <a:pt x="1811052" y="7039"/>
                </a:lnTo>
                <a:cubicBezTo>
                  <a:pt x="1810068" y="7039"/>
                  <a:pt x="1809062" y="7039"/>
                  <a:pt x="1808042" y="7039"/>
                </a:cubicBezTo>
                <a:close/>
                <a:moveTo>
                  <a:pt x="1420290" y="7147"/>
                </a:moveTo>
                <a:cubicBezTo>
                  <a:pt x="1423584" y="7364"/>
                  <a:pt x="1427977" y="7689"/>
                  <a:pt x="1431642" y="7689"/>
                </a:cubicBezTo>
                <a:lnTo>
                  <a:pt x="1521794" y="7906"/>
                </a:lnTo>
                <a:cubicBezTo>
                  <a:pt x="1531320" y="8122"/>
                  <a:pt x="1540846" y="8339"/>
                  <a:pt x="1549646" y="8122"/>
                </a:cubicBezTo>
                <a:cubicBezTo>
                  <a:pt x="1555871" y="8014"/>
                  <a:pt x="1560634" y="8122"/>
                  <a:pt x="1565775" y="7147"/>
                </a:cubicBezTo>
                <a:lnTo>
                  <a:pt x="1568540" y="7352"/>
                </a:lnTo>
                <a:lnTo>
                  <a:pt x="1568753" y="6503"/>
                </a:lnTo>
                <a:lnTo>
                  <a:pt x="1565775" y="7147"/>
                </a:lnTo>
                <a:cubicBezTo>
                  <a:pt x="1557354" y="6172"/>
                  <a:pt x="1549289" y="6714"/>
                  <a:pt x="1541959" y="6714"/>
                </a:cubicBezTo>
                <a:cubicBezTo>
                  <a:pt x="1502741" y="6714"/>
                  <a:pt x="1463901" y="6605"/>
                  <a:pt x="1425788" y="6714"/>
                </a:cubicBezTo>
                <a:close/>
                <a:moveTo>
                  <a:pt x="1246140" y="7039"/>
                </a:moveTo>
                <a:lnTo>
                  <a:pt x="1247474" y="7580"/>
                </a:lnTo>
                <a:cubicBezTo>
                  <a:pt x="1248237" y="7472"/>
                  <a:pt x="1248936" y="7255"/>
                  <a:pt x="1249150" y="7147"/>
                </a:cubicBezTo>
                <a:lnTo>
                  <a:pt x="1249150" y="7039"/>
                </a:lnTo>
                <a:cubicBezTo>
                  <a:pt x="1248166" y="7039"/>
                  <a:pt x="1247160" y="7039"/>
                  <a:pt x="1246140" y="7039"/>
                </a:cubicBezTo>
                <a:close/>
                <a:moveTo>
                  <a:pt x="928190" y="7147"/>
                </a:moveTo>
                <a:cubicBezTo>
                  <a:pt x="931484" y="7364"/>
                  <a:pt x="935877" y="7689"/>
                  <a:pt x="939542" y="7689"/>
                </a:cubicBezTo>
                <a:lnTo>
                  <a:pt x="1006513" y="7850"/>
                </a:lnTo>
                <a:lnTo>
                  <a:pt x="1006798" y="6714"/>
                </a:lnTo>
                <a:lnTo>
                  <a:pt x="933688" y="6714"/>
                </a:lnTo>
                <a:close/>
                <a:moveTo>
                  <a:pt x="754040" y="7039"/>
                </a:moveTo>
                <a:lnTo>
                  <a:pt x="755374" y="7580"/>
                </a:lnTo>
                <a:cubicBezTo>
                  <a:pt x="756137" y="7472"/>
                  <a:pt x="756836" y="7255"/>
                  <a:pt x="757050" y="7147"/>
                </a:cubicBezTo>
                <a:lnTo>
                  <a:pt x="757050" y="7039"/>
                </a:lnTo>
                <a:cubicBezTo>
                  <a:pt x="756066" y="7039"/>
                  <a:pt x="755060" y="7039"/>
                  <a:pt x="754040" y="7039"/>
                </a:cubicBezTo>
                <a:close/>
                <a:moveTo>
                  <a:pt x="449114" y="7147"/>
                </a:moveTo>
                <a:cubicBezTo>
                  <a:pt x="452408" y="7364"/>
                  <a:pt x="456801" y="7689"/>
                  <a:pt x="460466" y="7689"/>
                </a:cubicBezTo>
                <a:lnTo>
                  <a:pt x="514421" y="7819"/>
                </a:lnTo>
                <a:lnTo>
                  <a:pt x="514698" y="6714"/>
                </a:lnTo>
                <a:lnTo>
                  <a:pt x="454612" y="6714"/>
                </a:lnTo>
                <a:close/>
                <a:moveTo>
                  <a:pt x="274964" y="7039"/>
                </a:moveTo>
                <a:lnTo>
                  <a:pt x="276298" y="7580"/>
                </a:lnTo>
                <a:cubicBezTo>
                  <a:pt x="277061" y="7472"/>
                  <a:pt x="277760" y="7255"/>
                  <a:pt x="277974" y="7147"/>
                </a:cubicBezTo>
                <a:lnTo>
                  <a:pt x="277974" y="7039"/>
                </a:lnTo>
                <a:cubicBezTo>
                  <a:pt x="276990" y="7039"/>
                  <a:pt x="275984" y="7039"/>
                  <a:pt x="274964" y="7039"/>
                </a:cubicBezTo>
                <a:close/>
                <a:moveTo>
                  <a:pt x="7633" y="19931"/>
                </a:moveTo>
                <a:cubicBezTo>
                  <a:pt x="12275" y="18522"/>
                  <a:pt x="18585" y="17764"/>
                  <a:pt x="24889" y="17006"/>
                </a:cubicBezTo>
                <a:cubicBezTo>
                  <a:pt x="29602" y="16247"/>
                  <a:pt x="34386" y="16247"/>
                  <a:pt x="37503" y="15489"/>
                </a:cubicBezTo>
                <a:cubicBezTo>
                  <a:pt x="40619" y="14731"/>
                  <a:pt x="43742" y="14081"/>
                  <a:pt x="43670" y="13322"/>
                </a:cubicBezTo>
                <a:cubicBezTo>
                  <a:pt x="43564" y="12347"/>
                  <a:pt x="38786" y="12347"/>
                  <a:pt x="34001" y="12347"/>
                </a:cubicBezTo>
                <a:cubicBezTo>
                  <a:pt x="30807" y="12347"/>
                  <a:pt x="26029" y="12347"/>
                  <a:pt x="21209" y="12022"/>
                </a:cubicBezTo>
                <a:cubicBezTo>
                  <a:pt x="19619" y="12022"/>
                  <a:pt x="19512" y="10939"/>
                  <a:pt x="19512" y="10939"/>
                </a:cubicBezTo>
                <a:cubicBezTo>
                  <a:pt x="22671" y="10614"/>
                  <a:pt x="25823" y="10181"/>
                  <a:pt x="29010" y="10181"/>
                </a:cubicBezTo>
                <a:cubicBezTo>
                  <a:pt x="33759" y="9747"/>
                  <a:pt x="36911" y="9422"/>
                  <a:pt x="35214" y="8339"/>
                </a:cubicBezTo>
                <a:cubicBezTo>
                  <a:pt x="30251" y="6605"/>
                  <a:pt x="31713" y="5197"/>
                  <a:pt x="36355" y="3789"/>
                </a:cubicBezTo>
                <a:cubicBezTo>
                  <a:pt x="40932" y="1622"/>
                  <a:pt x="47243" y="972"/>
                  <a:pt x="56769" y="539"/>
                </a:cubicBezTo>
                <a:cubicBezTo>
                  <a:pt x="64706" y="105"/>
                  <a:pt x="71087" y="105"/>
                  <a:pt x="79052" y="105"/>
                </a:cubicBezTo>
                <a:cubicBezTo>
                  <a:pt x="99845" y="647"/>
                  <a:pt x="122099" y="-111"/>
                  <a:pt x="142857" y="105"/>
                </a:cubicBezTo>
                <a:cubicBezTo>
                  <a:pt x="158800" y="-3"/>
                  <a:pt x="173218" y="647"/>
                  <a:pt x="189127" y="214"/>
                </a:cubicBezTo>
                <a:cubicBezTo>
                  <a:pt x="205035" y="-220"/>
                  <a:pt x="221007" y="105"/>
                  <a:pt x="236987" y="322"/>
                </a:cubicBezTo>
                <a:cubicBezTo>
                  <a:pt x="244988" y="647"/>
                  <a:pt x="258450" y="755"/>
                  <a:pt x="258450" y="755"/>
                </a:cubicBezTo>
                <a:cubicBezTo>
                  <a:pt x="259363" y="755"/>
                  <a:pt x="260283" y="755"/>
                  <a:pt x="261181" y="755"/>
                </a:cubicBezTo>
                <a:cubicBezTo>
                  <a:pt x="277310" y="647"/>
                  <a:pt x="293069" y="755"/>
                  <a:pt x="309562" y="322"/>
                </a:cubicBezTo>
                <a:cubicBezTo>
                  <a:pt x="328251" y="-3"/>
                  <a:pt x="347668" y="972"/>
                  <a:pt x="367826" y="539"/>
                </a:cubicBezTo>
                <a:cubicBezTo>
                  <a:pt x="378094" y="214"/>
                  <a:pt x="389816" y="539"/>
                  <a:pt x="400441" y="755"/>
                </a:cubicBezTo>
                <a:cubicBezTo>
                  <a:pt x="431951" y="864"/>
                  <a:pt x="463475" y="214"/>
                  <a:pt x="494992" y="430"/>
                </a:cubicBezTo>
                <a:lnTo>
                  <a:pt x="541442" y="430"/>
                </a:lnTo>
                <a:lnTo>
                  <a:pt x="558128" y="105"/>
                </a:lnTo>
                <a:cubicBezTo>
                  <a:pt x="578921" y="647"/>
                  <a:pt x="601175" y="-111"/>
                  <a:pt x="621933" y="105"/>
                </a:cubicBezTo>
                <a:cubicBezTo>
                  <a:pt x="637876" y="-3"/>
                  <a:pt x="652294" y="647"/>
                  <a:pt x="668203" y="214"/>
                </a:cubicBezTo>
                <a:cubicBezTo>
                  <a:pt x="684111" y="-220"/>
                  <a:pt x="700083" y="105"/>
                  <a:pt x="716063" y="322"/>
                </a:cubicBezTo>
                <a:cubicBezTo>
                  <a:pt x="724064" y="647"/>
                  <a:pt x="737526" y="755"/>
                  <a:pt x="737526" y="755"/>
                </a:cubicBezTo>
                <a:cubicBezTo>
                  <a:pt x="738439" y="755"/>
                  <a:pt x="739359" y="755"/>
                  <a:pt x="740257" y="755"/>
                </a:cubicBezTo>
                <a:cubicBezTo>
                  <a:pt x="756386" y="647"/>
                  <a:pt x="772145" y="755"/>
                  <a:pt x="788638" y="322"/>
                </a:cubicBezTo>
                <a:cubicBezTo>
                  <a:pt x="807327" y="-3"/>
                  <a:pt x="826744" y="972"/>
                  <a:pt x="846902" y="539"/>
                </a:cubicBezTo>
                <a:cubicBezTo>
                  <a:pt x="857170" y="214"/>
                  <a:pt x="868892" y="539"/>
                  <a:pt x="879517" y="755"/>
                </a:cubicBezTo>
                <a:cubicBezTo>
                  <a:pt x="911027" y="864"/>
                  <a:pt x="942551" y="214"/>
                  <a:pt x="974068" y="430"/>
                </a:cubicBezTo>
                <a:lnTo>
                  <a:pt x="1033542" y="430"/>
                </a:lnTo>
                <a:lnTo>
                  <a:pt x="1050228" y="105"/>
                </a:lnTo>
                <a:cubicBezTo>
                  <a:pt x="1071021" y="647"/>
                  <a:pt x="1093275" y="-111"/>
                  <a:pt x="1114033" y="105"/>
                </a:cubicBezTo>
                <a:cubicBezTo>
                  <a:pt x="1129976" y="-3"/>
                  <a:pt x="1144394" y="647"/>
                  <a:pt x="1160303" y="214"/>
                </a:cubicBezTo>
                <a:cubicBezTo>
                  <a:pt x="1176211" y="-220"/>
                  <a:pt x="1192183" y="105"/>
                  <a:pt x="1208163" y="322"/>
                </a:cubicBezTo>
                <a:cubicBezTo>
                  <a:pt x="1216164" y="647"/>
                  <a:pt x="1229626" y="755"/>
                  <a:pt x="1229626" y="755"/>
                </a:cubicBezTo>
                <a:cubicBezTo>
                  <a:pt x="1230539" y="755"/>
                  <a:pt x="1231459" y="755"/>
                  <a:pt x="1232357" y="755"/>
                </a:cubicBezTo>
                <a:cubicBezTo>
                  <a:pt x="1248486" y="647"/>
                  <a:pt x="1264245" y="755"/>
                  <a:pt x="1280738" y="322"/>
                </a:cubicBezTo>
                <a:cubicBezTo>
                  <a:pt x="1299427" y="-3"/>
                  <a:pt x="1318844" y="972"/>
                  <a:pt x="1339002" y="539"/>
                </a:cubicBezTo>
                <a:cubicBezTo>
                  <a:pt x="1349270" y="214"/>
                  <a:pt x="1360992" y="539"/>
                  <a:pt x="1371617" y="755"/>
                </a:cubicBezTo>
                <a:cubicBezTo>
                  <a:pt x="1403127" y="864"/>
                  <a:pt x="1434651" y="214"/>
                  <a:pt x="1466168" y="430"/>
                </a:cubicBezTo>
                <a:cubicBezTo>
                  <a:pt x="1490355" y="539"/>
                  <a:pt x="1514906" y="430"/>
                  <a:pt x="1539463" y="430"/>
                </a:cubicBezTo>
                <a:cubicBezTo>
                  <a:pt x="1550081" y="647"/>
                  <a:pt x="1558873" y="1297"/>
                  <a:pt x="1568021" y="2489"/>
                </a:cubicBezTo>
                <a:lnTo>
                  <a:pt x="1569394" y="3946"/>
                </a:lnTo>
                <a:lnTo>
                  <a:pt x="1569433" y="3789"/>
                </a:lnTo>
                <a:cubicBezTo>
                  <a:pt x="1574010" y="1622"/>
                  <a:pt x="1580321" y="972"/>
                  <a:pt x="1589847" y="539"/>
                </a:cubicBezTo>
                <a:cubicBezTo>
                  <a:pt x="1597784" y="105"/>
                  <a:pt x="1604165" y="105"/>
                  <a:pt x="1612130" y="105"/>
                </a:cubicBezTo>
                <a:cubicBezTo>
                  <a:pt x="1632923" y="647"/>
                  <a:pt x="1655177" y="-111"/>
                  <a:pt x="1675935" y="105"/>
                </a:cubicBezTo>
                <a:cubicBezTo>
                  <a:pt x="1691878" y="-3"/>
                  <a:pt x="1706296" y="647"/>
                  <a:pt x="1722205" y="214"/>
                </a:cubicBezTo>
                <a:cubicBezTo>
                  <a:pt x="1738113" y="-220"/>
                  <a:pt x="1754085" y="105"/>
                  <a:pt x="1770065" y="322"/>
                </a:cubicBezTo>
                <a:cubicBezTo>
                  <a:pt x="1778066" y="647"/>
                  <a:pt x="1791528" y="755"/>
                  <a:pt x="1791528" y="755"/>
                </a:cubicBezTo>
                <a:cubicBezTo>
                  <a:pt x="1792441" y="755"/>
                  <a:pt x="1793361" y="755"/>
                  <a:pt x="1794259" y="755"/>
                </a:cubicBezTo>
                <a:cubicBezTo>
                  <a:pt x="1810388" y="647"/>
                  <a:pt x="1826147" y="755"/>
                  <a:pt x="1842640" y="322"/>
                </a:cubicBezTo>
                <a:cubicBezTo>
                  <a:pt x="1861329" y="-3"/>
                  <a:pt x="1880746" y="972"/>
                  <a:pt x="1900904" y="539"/>
                </a:cubicBezTo>
                <a:cubicBezTo>
                  <a:pt x="1911172" y="214"/>
                  <a:pt x="1922894" y="539"/>
                  <a:pt x="1933519" y="755"/>
                </a:cubicBezTo>
                <a:lnTo>
                  <a:pt x="2011291" y="488"/>
                </a:lnTo>
                <a:lnTo>
                  <a:pt x="2030939" y="105"/>
                </a:lnTo>
                <a:cubicBezTo>
                  <a:pt x="2051732" y="647"/>
                  <a:pt x="2073986" y="-111"/>
                  <a:pt x="2094744" y="105"/>
                </a:cubicBezTo>
                <a:cubicBezTo>
                  <a:pt x="2110687" y="-3"/>
                  <a:pt x="2125105" y="647"/>
                  <a:pt x="2141014" y="214"/>
                </a:cubicBezTo>
                <a:cubicBezTo>
                  <a:pt x="2156922" y="-220"/>
                  <a:pt x="2172894" y="105"/>
                  <a:pt x="2188874" y="322"/>
                </a:cubicBezTo>
                <a:cubicBezTo>
                  <a:pt x="2196875" y="647"/>
                  <a:pt x="2210337" y="755"/>
                  <a:pt x="2210337" y="755"/>
                </a:cubicBezTo>
                <a:cubicBezTo>
                  <a:pt x="2211250" y="755"/>
                  <a:pt x="2212170" y="755"/>
                  <a:pt x="2213068" y="755"/>
                </a:cubicBezTo>
                <a:lnTo>
                  <a:pt x="2240530" y="509"/>
                </a:lnTo>
                <a:lnTo>
                  <a:pt x="2261284" y="105"/>
                </a:lnTo>
                <a:cubicBezTo>
                  <a:pt x="2282077" y="647"/>
                  <a:pt x="2304331" y="-111"/>
                  <a:pt x="2325089" y="105"/>
                </a:cubicBezTo>
                <a:cubicBezTo>
                  <a:pt x="2341032" y="-3"/>
                  <a:pt x="2355450" y="647"/>
                  <a:pt x="2371359" y="214"/>
                </a:cubicBezTo>
                <a:cubicBezTo>
                  <a:pt x="2387267" y="-220"/>
                  <a:pt x="2403239" y="105"/>
                  <a:pt x="2419219" y="322"/>
                </a:cubicBezTo>
                <a:lnTo>
                  <a:pt x="2427820" y="496"/>
                </a:lnTo>
                <a:lnTo>
                  <a:pt x="2446879" y="430"/>
                </a:lnTo>
                <a:lnTo>
                  <a:pt x="2479727" y="430"/>
                </a:lnTo>
                <a:lnTo>
                  <a:pt x="2491794" y="322"/>
                </a:lnTo>
                <a:cubicBezTo>
                  <a:pt x="2510483" y="-3"/>
                  <a:pt x="2529900" y="972"/>
                  <a:pt x="2550058" y="539"/>
                </a:cubicBezTo>
                <a:cubicBezTo>
                  <a:pt x="2560326" y="214"/>
                  <a:pt x="2572048" y="539"/>
                  <a:pt x="2582673" y="755"/>
                </a:cubicBezTo>
                <a:cubicBezTo>
                  <a:pt x="2614183" y="864"/>
                  <a:pt x="2645707" y="214"/>
                  <a:pt x="2677224" y="430"/>
                </a:cubicBezTo>
                <a:lnTo>
                  <a:pt x="2715760" y="430"/>
                </a:lnTo>
                <a:lnTo>
                  <a:pt x="2732446" y="105"/>
                </a:lnTo>
                <a:cubicBezTo>
                  <a:pt x="2753239" y="647"/>
                  <a:pt x="2775493" y="-111"/>
                  <a:pt x="2796251" y="105"/>
                </a:cubicBezTo>
                <a:cubicBezTo>
                  <a:pt x="2812194" y="-3"/>
                  <a:pt x="2826612" y="647"/>
                  <a:pt x="2842521" y="214"/>
                </a:cubicBezTo>
                <a:cubicBezTo>
                  <a:pt x="2858429" y="-220"/>
                  <a:pt x="2874401" y="105"/>
                  <a:pt x="2890381" y="322"/>
                </a:cubicBezTo>
                <a:cubicBezTo>
                  <a:pt x="2898382" y="647"/>
                  <a:pt x="2911844" y="755"/>
                  <a:pt x="2911844" y="755"/>
                </a:cubicBezTo>
                <a:cubicBezTo>
                  <a:pt x="2912757" y="755"/>
                  <a:pt x="2913677" y="755"/>
                  <a:pt x="2914575" y="755"/>
                </a:cubicBezTo>
                <a:cubicBezTo>
                  <a:pt x="2930704" y="647"/>
                  <a:pt x="2946463" y="755"/>
                  <a:pt x="2962956" y="322"/>
                </a:cubicBezTo>
                <a:cubicBezTo>
                  <a:pt x="2981645" y="-3"/>
                  <a:pt x="3001062" y="972"/>
                  <a:pt x="3021220" y="539"/>
                </a:cubicBezTo>
                <a:cubicBezTo>
                  <a:pt x="3031488" y="214"/>
                  <a:pt x="3043210" y="539"/>
                  <a:pt x="3053835" y="755"/>
                </a:cubicBezTo>
                <a:cubicBezTo>
                  <a:pt x="3085345" y="864"/>
                  <a:pt x="3116869" y="214"/>
                  <a:pt x="3148386" y="430"/>
                </a:cubicBezTo>
                <a:cubicBezTo>
                  <a:pt x="3172573" y="539"/>
                  <a:pt x="3197124" y="430"/>
                  <a:pt x="3221681" y="430"/>
                </a:cubicBezTo>
                <a:cubicBezTo>
                  <a:pt x="3232299" y="647"/>
                  <a:pt x="3241091" y="1297"/>
                  <a:pt x="3250239" y="2489"/>
                </a:cubicBezTo>
                <a:cubicBezTo>
                  <a:pt x="3257562" y="3247"/>
                  <a:pt x="3258282" y="4439"/>
                  <a:pt x="3253505" y="5955"/>
                </a:cubicBezTo>
                <a:cubicBezTo>
                  <a:pt x="3252763" y="6389"/>
                  <a:pt x="3249833" y="6714"/>
                  <a:pt x="3247993" y="7147"/>
                </a:cubicBezTo>
                <a:cubicBezTo>
                  <a:pt x="3239572" y="6172"/>
                  <a:pt x="3231507" y="6714"/>
                  <a:pt x="3224177" y="6714"/>
                </a:cubicBezTo>
                <a:cubicBezTo>
                  <a:pt x="3184959" y="6714"/>
                  <a:pt x="3146119" y="6605"/>
                  <a:pt x="3108006" y="6714"/>
                </a:cubicBezTo>
                <a:lnTo>
                  <a:pt x="3102508" y="7147"/>
                </a:lnTo>
                <a:cubicBezTo>
                  <a:pt x="3105802" y="7364"/>
                  <a:pt x="3110195" y="7689"/>
                  <a:pt x="3113860" y="7689"/>
                </a:cubicBezTo>
                <a:lnTo>
                  <a:pt x="3204012" y="7906"/>
                </a:lnTo>
                <a:cubicBezTo>
                  <a:pt x="3213538" y="8122"/>
                  <a:pt x="3223064" y="8339"/>
                  <a:pt x="3231864" y="8122"/>
                </a:cubicBezTo>
                <a:cubicBezTo>
                  <a:pt x="3238089" y="8014"/>
                  <a:pt x="3242852" y="8122"/>
                  <a:pt x="3247993" y="7147"/>
                </a:cubicBezTo>
                <a:cubicBezTo>
                  <a:pt x="3250553" y="7797"/>
                  <a:pt x="3254218" y="7797"/>
                  <a:pt x="3256785" y="7797"/>
                </a:cubicBezTo>
                <a:cubicBezTo>
                  <a:pt x="3258981" y="7906"/>
                  <a:pt x="3261912" y="8447"/>
                  <a:pt x="3261541" y="8664"/>
                </a:cubicBezTo>
                <a:cubicBezTo>
                  <a:pt x="3261898" y="9206"/>
                  <a:pt x="3259694" y="9964"/>
                  <a:pt x="3264457" y="9964"/>
                </a:cubicBezTo>
                <a:lnTo>
                  <a:pt x="3279118" y="9964"/>
                </a:lnTo>
                <a:cubicBezTo>
                  <a:pt x="3286441" y="9964"/>
                  <a:pt x="3290099" y="10722"/>
                  <a:pt x="3290085" y="12347"/>
                </a:cubicBezTo>
                <a:lnTo>
                  <a:pt x="3290085" y="12781"/>
                </a:lnTo>
                <a:cubicBezTo>
                  <a:pt x="3290070" y="14406"/>
                  <a:pt x="3287853" y="15922"/>
                  <a:pt x="3286740" y="17439"/>
                </a:cubicBezTo>
                <a:cubicBezTo>
                  <a:pt x="3285264" y="18414"/>
                  <a:pt x="3282690" y="19389"/>
                  <a:pt x="3282683" y="20148"/>
                </a:cubicBezTo>
                <a:cubicBezTo>
                  <a:pt x="3284102" y="24806"/>
                  <a:pt x="3268329" y="27189"/>
                  <a:pt x="3255473" y="30006"/>
                </a:cubicBezTo>
                <a:cubicBezTo>
                  <a:pt x="3253270" y="30765"/>
                  <a:pt x="3248136" y="30765"/>
                  <a:pt x="3244470" y="30765"/>
                </a:cubicBezTo>
                <a:lnTo>
                  <a:pt x="3225047" y="30765"/>
                </a:lnTo>
                <a:cubicBezTo>
                  <a:pt x="3198300" y="30656"/>
                  <a:pt x="3171183" y="30873"/>
                  <a:pt x="3143331" y="30656"/>
                </a:cubicBezTo>
                <a:cubicBezTo>
                  <a:pt x="3103022" y="30656"/>
                  <a:pt x="3064174" y="31306"/>
                  <a:pt x="3024236" y="30115"/>
                </a:cubicBezTo>
                <a:lnTo>
                  <a:pt x="3012143" y="30115"/>
                </a:lnTo>
                <a:cubicBezTo>
                  <a:pt x="3003286" y="30115"/>
                  <a:pt x="2994530" y="30331"/>
                  <a:pt x="2985866" y="30331"/>
                </a:cubicBezTo>
                <a:lnTo>
                  <a:pt x="2905455" y="30331"/>
                </a:lnTo>
                <a:cubicBezTo>
                  <a:pt x="2900685" y="30440"/>
                  <a:pt x="2896200" y="30331"/>
                  <a:pt x="2891665" y="30115"/>
                </a:cubicBezTo>
                <a:lnTo>
                  <a:pt x="2784963" y="29770"/>
                </a:lnTo>
                <a:lnTo>
                  <a:pt x="2784311" y="30006"/>
                </a:lnTo>
                <a:cubicBezTo>
                  <a:pt x="2782108" y="30765"/>
                  <a:pt x="2776974" y="30765"/>
                  <a:pt x="2773308" y="30765"/>
                </a:cubicBezTo>
                <a:lnTo>
                  <a:pt x="2753885" y="30765"/>
                </a:lnTo>
                <a:cubicBezTo>
                  <a:pt x="2727138" y="30656"/>
                  <a:pt x="2700021" y="30873"/>
                  <a:pt x="2672169" y="30656"/>
                </a:cubicBezTo>
                <a:cubicBezTo>
                  <a:pt x="2631860" y="30656"/>
                  <a:pt x="2593012" y="31306"/>
                  <a:pt x="2553074" y="30115"/>
                </a:cubicBezTo>
                <a:lnTo>
                  <a:pt x="2552386" y="30115"/>
                </a:lnTo>
                <a:lnTo>
                  <a:pt x="2542963" y="30765"/>
                </a:lnTo>
                <a:lnTo>
                  <a:pt x="2523540" y="30765"/>
                </a:lnTo>
                <a:cubicBezTo>
                  <a:pt x="2496793" y="30656"/>
                  <a:pt x="2469676" y="30873"/>
                  <a:pt x="2441824" y="30656"/>
                </a:cubicBezTo>
                <a:cubicBezTo>
                  <a:pt x="2401515" y="30656"/>
                  <a:pt x="2362667" y="31306"/>
                  <a:pt x="2322729" y="30115"/>
                </a:cubicBezTo>
                <a:lnTo>
                  <a:pt x="2310636" y="30115"/>
                </a:lnTo>
                <a:cubicBezTo>
                  <a:pt x="2301779" y="30115"/>
                  <a:pt x="2293023" y="30331"/>
                  <a:pt x="2284359" y="30331"/>
                </a:cubicBezTo>
                <a:lnTo>
                  <a:pt x="2203948" y="30331"/>
                </a:lnTo>
                <a:cubicBezTo>
                  <a:pt x="2199178" y="30440"/>
                  <a:pt x="2194693" y="30331"/>
                  <a:pt x="2190158" y="30115"/>
                </a:cubicBezTo>
                <a:lnTo>
                  <a:pt x="2135346" y="29938"/>
                </a:lnTo>
                <a:lnTo>
                  <a:pt x="2135157" y="30006"/>
                </a:lnTo>
                <a:cubicBezTo>
                  <a:pt x="2132954" y="30765"/>
                  <a:pt x="2127820" y="30765"/>
                  <a:pt x="2124154" y="30765"/>
                </a:cubicBezTo>
                <a:lnTo>
                  <a:pt x="2104731" y="30765"/>
                </a:lnTo>
                <a:cubicBezTo>
                  <a:pt x="2077984" y="30656"/>
                  <a:pt x="2050867" y="30873"/>
                  <a:pt x="2023015" y="30656"/>
                </a:cubicBezTo>
                <a:cubicBezTo>
                  <a:pt x="1982706" y="30656"/>
                  <a:pt x="1943858" y="31306"/>
                  <a:pt x="1903920" y="30115"/>
                </a:cubicBezTo>
                <a:lnTo>
                  <a:pt x="1891827" y="30115"/>
                </a:lnTo>
                <a:cubicBezTo>
                  <a:pt x="1882970" y="30115"/>
                  <a:pt x="1874214" y="30331"/>
                  <a:pt x="1865550" y="30331"/>
                </a:cubicBezTo>
                <a:lnTo>
                  <a:pt x="1785139" y="30331"/>
                </a:lnTo>
                <a:cubicBezTo>
                  <a:pt x="1780369" y="30440"/>
                  <a:pt x="1775884" y="30331"/>
                  <a:pt x="1771349" y="30115"/>
                </a:cubicBezTo>
                <a:cubicBezTo>
                  <a:pt x="1715495" y="29681"/>
                  <a:pt x="1659606" y="28923"/>
                  <a:pt x="1603859" y="29573"/>
                </a:cubicBezTo>
                <a:cubicBezTo>
                  <a:pt x="1594332" y="29898"/>
                  <a:pt x="1586325" y="29681"/>
                  <a:pt x="1576756" y="29681"/>
                </a:cubicBezTo>
                <a:lnTo>
                  <a:pt x="1574487" y="29560"/>
                </a:lnTo>
                <a:lnTo>
                  <a:pt x="1573255" y="30006"/>
                </a:lnTo>
                <a:cubicBezTo>
                  <a:pt x="1571052" y="30765"/>
                  <a:pt x="1565918" y="30765"/>
                  <a:pt x="1562252" y="30765"/>
                </a:cubicBezTo>
                <a:lnTo>
                  <a:pt x="1542829" y="30765"/>
                </a:lnTo>
                <a:cubicBezTo>
                  <a:pt x="1516082" y="30656"/>
                  <a:pt x="1488965" y="30873"/>
                  <a:pt x="1461113" y="30656"/>
                </a:cubicBezTo>
                <a:cubicBezTo>
                  <a:pt x="1420804" y="30656"/>
                  <a:pt x="1381956" y="31306"/>
                  <a:pt x="1342018" y="30115"/>
                </a:cubicBezTo>
                <a:lnTo>
                  <a:pt x="1329925" y="30115"/>
                </a:lnTo>
                <a:cubicBezTo>
                  <a:pt x="1321068" y="30115"/>
                  <a:pt x="1312312" y="30331"/>
                  <a:pt x="1303648" y="30331"/>
                </a:cubicBezTo>
                <a:lnTo>
                  <a:pt x="1223237" y="30331"/>
                </a:lnTo>
                <a:cubicBezTo>
                  <a:pt x="1218467" y="30440"/>
                  <a:pt x="1213982" y="30331"/>
                  <a:pt x="1209447" y="30115"/>
                </a:cubicBezTo>
                <a:lnTo>
                  <a:pt x="1081993" y="29703"/>
                </a:lnTo>
                <a:lnTo>
                  <a:pt x="1081155" y="30006"/>
                </a:lnTo>
                <a:cubicBezTo>
                  <a:pt x="1078952" y="30765"/>
                  <a:pt x="1073818" y="30765"/>
                  <a:pt x="1070152" y="30765"/>
                </a:cubicBezTo>
                <a:lnTo>
                  <a:pt x="1050729" y="30765"/>
                </a:lnTo>
                <a:cubicBezTo>
                  <a:pt x="1023982" y="30656"/>
                  <a:pt x="996865" y="30873"/>
                  <a:pt x="969013" y="30656"/>
                </a:cubicBezTo>
                <a:cubicBezTo>
                  <a:pt x="928704" y="30656"/>
                  <a:pt x="889856" y="31306"/>
                  <a:pt x="849918" y="30115"/>
                </a:cubicBezTo>
                <a:lnTo>
                  <a:pt x="837825" y="30115"/>
                </a:lnTo>
                <a:cubicBezTo>
                  <a:pt x="828968" y="30115"/>
                  <a:pt x="820212" y="30331"/>
                  <a:pt x="811548" y="30331"/>
                </a:cubicBezTo>
                <a:lnTo>
                  <a:pt x="731137" y="30331"/>
                </a:lnTo>
                <a:cubicBezTo>
                  <a:pt x="726367" y="30440"/>
                  <a:pt x="721882" y="30331"/>
                  <a:pt x="717347" y="30115"/>
                </a:cubicBezTo>
                <a:lnTo>
                  <a:pt x="602801" y="29744"/>
                </a:lnTo>
                <a:lnTo>
                  <a:pt x="602079" y="30006"/>
                </a:lnTo>
                <a:cubicBezTo>
                  <a:pt x="599876" y="30765"/>
                  <a:pt x="594742" y="30765"/>
                  <a:pt x="591076" y="30765"/>
                </a:cubicBezTo>
                <a:lnTo>
                  <a:pt x="571653" y="30765"/>
                </a:lnTo>
                <a:cubicBezTo>
                  <a:pt x="544906" y="30656"/>
                  <a:pt x="517789" y="30873"/>
                  <a:pt x="489937" y="30656"/>
                </a:cubicBezTo>
                <a:cubicBezTo>
                  <a:pt x="449628" y="30656"/>
                  <a:pt x="410780" y="31306"/>
                  <a:pt x="370842" y="30115"/>
                </a:cubicBezTo>
                <a:lnTo>
                  <a:pt x="358749" y="30115"/>
                </a:lnTo>
                <a:cubicBezTo>
                  <a:pt x="349892" y="30115"/>
                  <a:pt x="341136" y="30331"/>
                  <a:pt x="332472" y="30331"/>
                </a:cubicBezTo>
                <a:lnTo>
                  <a:pt x="252061" y="30331"/>
                </a:lnTo>
                <a:cubicBezTo>
                  <a:pt x="247291" y="30440"/>
                  <a:pt x="242806" y="30331"/>
                  <a:pt x="238271" y="30115"/>
                </a:cubicBezTo>
                <a:cubicBezTo>
                  <a:pt x="182417" y="29681"/>
                  <a:pt x="126528" y="28923"/>
                  <a:pt x="70781" y="29573"/>
                </a:cubicBezTo>
                <a:cubicBezTo>
                  <a:pt x="61254" y="29898"/>
                  <a:pt x="53247" y="29681"/>
                  <a:pt x="43678" y="29681"/>
                </a:cubicBezTo>
                <a:cubicBezTo>
                  <a:pt x="32518" y="29681"/>
                  <a:pt x="22885" y="29031"/>
                  <a:pt x="13216" y="28056"/>
                </a:cubicBezTo>
                <a:cubicBezTo>
                  <a:pt x="-1309" y="26323"/>
                  <a:pt x="-4874" y="22423"/>
                  <a:pt x="7633" y="19931"/>
                </a:cubicBezTo>
                <a:close/>
              </a:path>
            </a:pathLst>
          </a:custGeom>
          <a:solidFill>
            <a:schemeClr val="tx1"/>
          </a:solidFill>
          <a:ln w="704"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35C94A4A-6BBE-2477-D076-E0EB1E5CC2E1}"/>
              </a:ext>
            </a:extLst>
          </p:cNvPr>
          <p:cNvSpPr/>
          <p:nvPr/>
        </p:nvSpPr>
        <p:spPr>
          <a:xfrm rot="5400000">
            <a:off x="6089957" y="4817986"/>
            <a:ext cx="2952000" cy="57600"/>
          </a:xfrm>
          <a:custGeom>
            <a:avLst/>
            <a:gdLst>
              <a:gd name="connsiteX0" fmla="*/ 2928358 w 3290085"/>
              <a:gd name="connsiteY0" fmla="*/ 7039 h 30833"/>
              <a:gd name="connsiteX1" fmla="*/ 2929692 w 3290085"/>
              <a:gd name="connsiteY1" fmla="*/ 7580 h 30833"/>
              <a:gd name="connsiteX2" fmla="*/ 2931368 w 3290085"/>
              <a:gd name="connsiteY2" fmla="*/ 7147 h 30833"/>
              <a:gd name="connsiteX3" fmla="*/ 2931368 w 3290085"/>
              <a:gd name="connsiteY3" fmla="*/ 7039 h 30833"/>
              <a:gd name="connsiteX4" fmla="*/ 2928358 w 3290085"/>
              <a:gd name="connsiteY4" fmla="*/ 7039 h 30833"/>
              <a:gd name="connsiteX5" fmla="*/ 2631346 w 3290085"/>
              <a:gd name="connsiteY5" fmla="*/ 7147 h 30833"/>
              <a:gd name="connsiteX6" fmla="*/ 2642698 w 3290085"/>
              <a:gd name="connsiteY6" fmla="*/ 7689 h 30833"/>
              <a:gd name="connsiteX7" fmla="*/ 2688743 w 3290085"/>
              <a:gd name="connsiteY7" fmla="*/ 7800 h 30833"/>
              <a:gd name="connsiteX8" fmla="*/ 2689016 w 3290085"/>
              <a:gd name="connsiteY8" fmla="*/ 6714 h 30833"/>
              <a:gd name="connsiteX9" fmla="*/ 2636844 w 3290085"/>
              <a:gd name="connsiteY9" fmla="*/ 6714 h 30833"/>
              <a:gd name="connsiteX10" fmla="*/ 2457196 w 3290085"/>
              <a:gd name="connsiteY10" fmla="*/ 7039 h 30833"/>
              <a:gd name="connsiteX11" fmla="*/ 2458530 w 3290085"/>
              <a:gd name="connsiteY11" fmla="*/ 7580 h 30833"/>
              <a:gd name="connsiteX12" fmla="*/ 2460206 w 3290085"/>
              <a:gd name="connsiteY12" fmla="*/ 7147 h 30833"/>
              <a:gd name="connsiteX13" fmla="*/ 2460206 w 3290085"/>
              <a:gd name="connsiteY13" fmla="*/ 7039 h 30833"/>
              <a:gd name="connsiteX14" fmla="*/ 2457196 w 3290085"/>
              <a:gd name="connsiteY14" fmla="*/ 7039 h 30833"/>
              <a:gd name="connsiteX15" fmla="*/ 1982192 w 3290085"/>
              <a:gd name="connsiteY15" fmla="*/ 7147 h 30833"/>
              <a:gd name="connsiteX16" fmla="*/ 1987339 w 3290085"/>
              <a:gd name="connsiteY16" fmla="*/ 7393 h 30833"/>
              <a:gd name="connsiteX17" fmla="*/ 1987505 w 3290085"/>
              <a:gd name="connsiteY17" fmla="*/ 6729 h 30833"/>
              <a:gd name="connsiteX18" fmla="*/ 1808042 w 3290085"/>
              <a:gd name="connsiteY18" fmla="*/ 7039 h 30833"/>
              <a:gd name="connsiteX19" fmla="*/ 1809376 w 3290085"/>
              <a:gd name="connsiteY19" fmla="*/ 7580 h 30833"/>
              <a:gd name="connsiteX20" fmla="*/ 1811052 w 3290085"/>
              <a:gd name="connsiteY20" fmla="*/ 7147 h 30833"/>
              <a:gd name="connsiteX21" fmla="*/ 1811052 w 3290085"/>
              <a:gd name="connsiteY21" fmla="*/ 7039 h 30833"/>
              <a:gd name="connsiteX22" fmla="*/ 1808042 w 3290085"/>
              <a:gd name="connsiteY22" fmla="*/ 7039 h 30833"/>
              <a:gd name="connsiteX23" fmla="*/ 1420290 w 3290085"/>
              <a:gd name="connsiteY23" fmla="*/ 7147 h 30833"/>
              <a:gd name="connsiteX24" fmla="*/ 1431642 w 3290085"/>
              <a:gd name="connsiteY24" fmla="*/ 7689 h 30833"/>
              <a:gd name="connsiteX25" fmla="*/ 1521794 w 3290085"/>
              <a:gd name="connsiteY25" fmla="*/ 7906 h 30833"/>
              <a:gd name="connsiteX26" fmla="*/ 1549646 w 3290085"/>
              <a:gd name="connsiteY26" fmla="*/ 8122 h 30833"/>
              <a:gd name="connsiteX27" fmla="*/ 1565775 w 3290085"/>
              <a:gd name="connsiteY27" fmla="*/ 7147 h 30833"/>
              <a:gd name="connsiteX28" fmla="*/ 1568540 w 3290085"/>
              <a:gd name="connsiteY28" fmla="*/ 7352 h 30833"/>
              <a:gd name="connsiteX29" fmla="*/ 1568753 w 3290085"/>
              <a:gd name="connsiteY29" fmla="*/ 6503 h 30833"/>
              <a:gd name="connsiteX30" fmla="*/ 1565775 w 3290085"/>
              <a:gd name="connsiteY30" fmla="*/ 7147 h 30833"/>
              <a:gd name="connsiteX31" fmla="*/ 1541959 w 3290085"/>
              <a:gd name="connsiteY31" fmla="*/ 6714 h 30833"/>
              <a:gd name="connsiteX32" fmla="*/ 1425788 w 3290085"/>
              <a:gd name="connsiteY32" fmla="*/ 6714 h 30833"/>
              <a:gd name="connsiteX33" fmla="*/ 1246140 w 3290085"/>
              <a:gd name="connsiteY33" fmla="*/ 7039 h 30833"/>
              <a:gd name="connsiteX34" fmla="*/ 1247474 w 3290085"/>
              <a:gd name="connsiteY34" fmla="*/ 7580 h 30833"/>
              <a:gd name="connsiteX35" fmla="*/ 1249150 w 3290085"/>
              <a:gd name="connsiteY35" fmla="*/ 7147 h 30833"/>
              <a:gd name="connsiteX36" fmla="*/ 1249150 w 3290085"/>
              <a:gd name="connsiteY36" fmla="*/ 7039 h 30833"/>
              <a:gd name="connsiteX37" fmla="*/ 1246140 w 3290085"/>
              <a:gd name="connsiteY37" fmla="*/ 7039 h 30833"/>
              <a:gd name="connsiteX38" fmla="*/ 928190 w 3290085"/>
              <a:gd name="connsiteY38" fmla="*/ 7147 h 30833"/>
              <a:gd name="connsiteX39" fmla="*/ 939542 w 3290085"/>
              <a:gd name="connsiteY39" fmla="*/ 7689 h 30833"/>
              <a:gd name="connsiteX40" fmla="*/ 1006513 w 3290085"/>
              <a:gd name="connsiteY40" fmla="*/ 7850 h 30833"/>
              <a:gd name="connsiteX41" fmla="*/ 1006798 w 3290085"/>
              <a:gd name="connsiteY41" fmla="*/ 6714 h 30833"/>
              <a:gd name="connsiteX42" fmla="*/ 933688 w 3290085"/>
              <a:gd name="connsiteY42" fmla="*/ 6714 h 30833"/>
              <a:gd name="connsiteX43" fmla="*/ 754040 w 3290085"/>
              <a:gd name="connsiteY43" fmla="*/ 7039 h 30833"/>
              <a:gd name="connsiteX44" fmla="*/ 755374 w 3290085"/>
              <a:gd name="connsiteY44" fmla="*/ 7580 h 30833"/>
              <a:gd name="connsiteX45" fmla="*/ 757050 w 3290085"/>
              <a:gd name="connsiteY45" fmla="*/ 7147 h 30833"/>
              <a:gd name="connsiteX46" fmla="*/ 757050 w 3290085"/>
              <a:gd name="connsiteY46" fmla="*/ 7039 h 30833"/>
              <a:gd name="connsiteX47" fmla="*/ 754040 w 3290085"/>
              <a:gd name="connsiteY47" fmla="*/ 7039 h 30833"/>
              <a:gd name="connsiteX48" fmla="*/ 449114 w 3290085"/>
              <a:gd name="connsiteY48" fmla="*/ 7147 h 30833"/>
              <a:gd name="connsiteX49" fmla="*/ 460466 w 3290085"/>
              <a:gd name="connsiteY49" fmla="*/ 7689 h 30833"/>
              <a:gd name="connsiteX50" fmla="*/ 514421 w 3290085"/>
              <a:gd name="connsiteY50" fmla="*/ 7819 h 30833"/>
              <a:gd name="connsiteX51" fmla="*/ 514698 w 3290085"/>
              <a:gd name="connsiteY51" fmla="*/ 6714 h 30833"/>
              <a:gd name="connsiteX52" fmla="*/ 454612 w 3290085"/>
              <a:gd name="connsiteY52" fmla="*/ 6714 h 30833"/>
              <a:gd name="connsiteX53" fmla="*/ 274964 w 3290085"/>
              <a:gd name="connsiteY53" fmla="*/ 7039 h 30833"/>
              <a:gd name="connsiteX54" fmla="*/ 276298 w 3290085"/>
              <a:gd name="connsiteY54" fmla="*/ 7580 h 30833"/>
              <a:gd name="connsiteX55" fmla="*/ 277974 w 3290085"/>
              <a:gd name="connsiteY55" fmla="*/ 7147 h 30833"/>
              <a:gd name="connsiteX56" fmla="*/ 277974 w 3290085"/>
              <a:gd name="connsiteY56" fmla="*/ 7039 h 30833"/>
              <a:gd name="connsiteX57" fmla="*/ 274964 w 3290085"/>
              <a:gd name="connsiteY57" fmla="*/ 7039 h 30833"/>
              <a:gd name="connsiteX58" fmla="*/ 7633 w 3290085"/>
              <a:gd name="connsiteY58" fmla="*/ 19931 h 30833"/>
              <a:gd name="connsiteX59" fmla="*/ 24889 w 3290085"/>
              <a:gd name="connsiteY59" fmla="*/ 17006 h 30833"/>
              <a:gd name="connsiteX60" fmla="*/ 37503 w 3290085"/>
              <a:gd name="connsiteY60" fmla="*/ 15489 h 30833"/>
              <a:gd name="connsiteX61" fmla="*/ 43670 w 3290085"/>
              <a:gd name="connsiteY61" fmla="*/ 13322 h 30833"/>
              <a:gd name="connsiteX62" fmla="*/ 34001 w 3290085"/>
              <a:gd name="connsiteY62" fmla="*/ 12347 h 30833"/>
              <a:gd name="connsiteX63" fmla="*/ 21209 w 3290085"/>
              <a:gd name="connsiteY63" fmla="*/ 12022 h 30833"/>
              <a:gd name="connsiteX64" fmla="*/ 19512 w 3290085"/>
              <a:gd name="connsiteY64" fmla="*/ 10939 h 30833"/>
              <a:gd name="connsiteX65" fmla="*/ 29010 w 3290085"/>
              <a:gd name="connsiteY65" fmla="*/ 10181 h 30833"/>
              <a:gd name="connsiteX66" fmla="*/ 35214 w 3290085"/>
              <a:gd name="connsiteY66" fmla="*/ 8339 h 30833"/>
              <a:gd name="connsiteX67" fmla="*/ 36355 w 3290085"/>
              <a:gd name="connsiteY67" fmla="*/ 3789 h 30833"/>
              <a:gd name="connsiteX68" fmla="*/ 56769 w 3290085"/>
              <a:gd name="connsiteY68" fmla="*/ 539 h 30833"/>
              <a:gd name="connsiteX69" fmla="*/ 79052 w 3290085"/>
              <a:gd name="connsiteY69" fmla="*/ 105 h 30833"/>
              <a:gd name="connsiteX70" fmla="*/ 142857 w 3290085"/>
              <a:gd name="connsiteY70" fmla="*/ 105 h 30833"/>
              <a:gd name="connsiteX71" fmla="*/ 189127 w 3290085"/>
              <a:gd name="connsiteY71" fmla="*/ 214 h 30833"/>
              <a:gd name="connsiteX72" fmla="*/ 236987 w 3290085"/>
              <a:gd name="connsiteY72" fmla="*/ 322 h 30833"/>
              <a:gd name="connsiteX73" fmla="*/ 258450 w 3290085"/>
              <a:gd name="connsiteY73" fmla="*/ 755 h 30833"/>
              <a:gd name="connsiteX74" fmla="*/ 261181 w 3290085"/>
              <a:gd name="connsiteY74" fmla="*/ 755 h 30833"/>
              <a:gd name="connsiteX75" fmla="*/ 309562 w 3290085"/>
              <a:gd name="connsiteY75" fmla="*/ 322 h 30833"/>
              <a:gd name="connsiteX76" fmla="*/ 367826 w 3290085"/>
              <a:gd name="connsiteY76" fmla="*/ 539 h 30833"/>
              <a:gd name="connsiteX77" fmla="*/ 400441 w 3290085"/>
              <a:gd name="connsiteY77" fmla="*/ 755 h 30833"/>
              <a:gd name="connsiteX78" fmla="*/ 494992 w 3290085"/>
              <a:gd name="connsiteY78" fmla="*/ 430 h 30833"/>
              <a:gd name="connsiteX79" fmla="*/ 541442 w 3290085"/>
              <a:gd name="connsiteY79" fmla="*/ 430 h 30833"/>
              <a:gd name="connsiteX80" fmla="*/ 558128 w 3290085"/>
              <a:gd name="connsiteY80" fmla="*/ 105 h 30833"/>
              <a:gd name="connsiteX81" fmla="*/ 621933 w 3290085"/>
              <a:gd name="connsiteY81" fmla="*/ 105 h 30833"/>
              <a:gd name="connsiteX82" fmla="*/ 668203 w 3290085"/>
              <a:gd name="connsiteY82" fmla="*/ 214 h 30833"/>
              <a:gd name="connsiteX83" fmla="*/ 716063 w 3290085"/>
              <a:gd name="connsiteY83" fmla="*/ 322 h 30833"/>
              <a:gd name="connsiteX84" fmla="*/ 737526 w 3290085"/>
              <a:gd name="connsiteY84" fmla="*/ 755 h 30833"/>
              <a:gd name="connsiteX85" fmla="*/ 740257 w 3290085"/>
              <a:gd name="connsiteY85" fmla="*/ 755 h 30833"/>
              <a:gd name="connsiteX86" fmla="*/ 788638 w 3290085"/>
              <a:gd name="connsiteY86" fmla="*/ 322 h 30833"/>
              <a:gd name="connsiteX87" fmla="*/ 846902 w 3290085"/>
              <a:gd name="connsiteY87" fmla="*/ 539 h 30833"/>
              <a:gd name="connsiteX88" fmla="*/ 879517 w 3290085"/>
              <a:gd name="connsiteY88" fmla="*/ 755 h 30833"/>
              <a:gd name="connsiteX89" fmla="*/ 974068 w 3290085"/>
              <a:gd name="connsiteY89" fmla="*/ 430 h 30833"/>
              <a:gd name="connsiteX90" fmla="*/ 1033542 w 3290085"/>
              <a:gd name="connsiteY90" fmla="*/ 430 h 30833"/>
              <a:gd name="connsiteX91" fmla="*/ 1050228 w 3290085"/>
              <a:gd name="connsiteY91" fmla="*/ 105 h 30833"/>
              <a:gd name="connsiteX92" fmla="*/ 1114033 w 3290085"/>
              <a:gd name="connsiteY92" fmla="*/ 105 h 30833"/>
              <a:gd name="connsiteX93" fmla="*/ 1160303 w 3290085"/>
              <a:gd name="connsiteY93" fmla="*/ 214 h 30833"/>
              <a:gd name="connsiteX94" fmla="*/ 1208163 w 3290085"/>
              <a:gd name="connsiteY94" fmla="*/ 322 h 30833"/>
              <a:gd name="connsiteX95" fmla="*/ 1229626 w 3290085"/>
              <a:gd name="connsiteY95" fmla="*/ 755 h 30833"/>
              <a:gd name="connsiteX96" fmla="*/ 1232357 w 3290085"/>
              <a:gd name="connsiteY96" fmla="*/ 755 h 30833"/>
              <a:gd name="connsiteX97" fmla="*/ 1280738 w 3290085"/>
              <a:gd name="connsiteY97" fmla="*/ 322 h 30833"/>
              <a:gd name="connsiteX98" fmla="*/ 1339002 w 3290085"/>
              <a:gd name="connsiteY98" fmla="*/ 539 h 30833"/>
              <a:gd name="connsiteX99" fmla="*/ 1371617 w 3290085"/>
              <a:gd name="connsiteY99" fmla="*/ 755 h 30833"/>
              <a:gd name="connsiteX100" fmla="*/ 1466168 w 3290085"/>
              <a:gd name="connsiteY100" fmla="*/ 430 h 30833"/>
              <a:gd name="connsiteX101" fmla="*/ 1539463 w 3290085"/>
              <a:gd name="connsiteY101" fmla="*/ 430 h 30833"/>
              <a:gd name="connsiteX102" fmla="*/ 1568021 w 3290085"/>
              <a:gd name="connsiteY102" fmla="*/ 2489 h 30833"/>
              <a:gd name="connsiteX103" fmla="*/ 1569394 w 3290085"/>
              <a:gd name="connsiteY103" fmla="*/ 3946 h 30833"/>
              <a:gd name="connsiteX104" fmla="*/ 1569433 w 3290085"/>
              <a:gd name="connsiteY104" fmla="*/ 3789 h 30833"/>
              <a:gd name="connsiteX105" fmla="*/ 1589847 w 3290085"/>
              <a:gd name="connsiteY105" fmla="*/ 539 h 30833"/>
              <a:gd name="connsiteX106" fmla="*/ 1612130 w 3290085"/>
              <a:gd name="connsiteY106" fmla="*/ 105 h 30833"/>
              <a:gd name="connsiteX107" fmla="*/ 1675935 w 3290085"/>
              <a:gd name="connsiteY107" fmla="*/ 105 h 30833"/>
              <a:gd name="connsiteX108" fmla="*/ 1722205 w 3290085"/>
              <a:gd name="connsiteY108" fmla="*/ 214 h 30833"/>
              <a:gd name="connsiteX109" fmla="*/ 1770065 w 3290085"/>
              <a:gd name="connsiteY109" fmla="*/ 322 h 30833"/>
              <a:gd name="connsiteX110" fmla="*/ 1791528 w 3290085"/>
              <a:gd name="connsiteY110" fmla="*/ 755 h 30833"/>
              <a:gd name="connsiteX111" fmla="*/ 1794259 w 3290085"/>
              <a:gd name="connsiteY111" fmla="*/ 755 h 30833"/>
              <a:gd name="connsiteX112" fmla="*/ 1842640 w 3290085"/>
              <a:gd name="connsiteY112" fmla="*/ 322 h 30833"/>
              <a:gd name="connsiteX113" fmla="*/ 1900904 w 3290085"/>
              <a:gd name="connsiteY113" fmla="*/ 539 h 30833"/>
              <a:gd name="connsiteX114" fmla="*/ 1933519 w 3290085"/>
              <a:gd name="connsiteY114" fmla="*/ 755 h 30833"/>
              <a:gd name="connsiteX115" fmla="*/ 2011291 w 3290085"/>
              <a:gd name="connsiteY115" fmla="*/ 488 h 30833"/>
              <a:gd name="connsiteX116" fmla="*/ 2030939 w 3290085"/>
              <a:gd name="connsiteY116" fmla="*/ 105 h 30833"/>
              <a:gd name="connsiteX117" fmla="*/ 2094744 w 3290085"/>
              <a:gd name="connsiteY117" fmla="*/ 105 h 30833"/>
              <a:gd name="connsiteX118" fmla="*/ 2141014 w 3290085"/>
              <a:gd name="connsiteY118" fmla="*/ 214 h 30833"/>
              <a:gd name="connsiteX119" fmla="*/ 2188874 w 3290085"/>
              <a:gd name="connsiteY119" fmla="*/ 322 h 30833"/>
              <a:gd name="connsiteX120" fmla="*/ 2210337 w 3290085"/>
              <a:gd name="connsiteY120" fmla="*/ 755 h 30833"/>
              <a:gd name="connsiteX121" fmla="*/ 2213068 w 3290085"/>
              <a:gd name="connsiteY121" fmla="*/ 755 h 30833"/>
              <a:gd name="connsiteX122" fmla="*/ 2240530 w 3290085"/>
              <a:gd name="connsiteY122" fmla="*/ 509 h 30833"/>
              <a:gd name="connsiteX123" fmla="*/ 2261284 w 3290085"/>
              <a:gd name="connsiteY123" fmla="*/ 105 h 30833"/>
              <a:gd name="connsiteX124" fmla="*/ 2325089 w 3290085"/>
              <a:gd name="connsiteY124" fmla="*/ 105 h 30833"/>
              <a:gd name="connsiteX125" fmla="*/ 2371359 w 3290085"/>
              <a:gd name="connsiteY125" fmla="*/ 214 h 30833"/>
              <a:gd name="connsiteX126" fmla="*/ 2419219 w 3290085"/>
              <a:gd name="connsiteY126" fmla="*/ 322 h 30833"/>
              <a:gd name="connsiteX127" fmla="*/ 2427820 w 3290085"/>
              <a:gd name="connsiteY127" fmla="*/ 496 h 30833"/>
              <a:gd name="connsiteX128" fmla="*/ 2446879 w 3290085"/>
              <a:gd name="connsiteY128" fmla="*/ 430 h 30833"/>
              <a:gd name="connsiteX129" fmla="*/ 2479727 w 3290085"/>
              <a:gd name="connsiteY129" fmla="*/ 430 h 30833"/>
              <a:gd name="connsiteX130" fmla="*/ 2491794 w 3290085"/>
              <a:gd name="connsiteY130" fmla="*/ 322 h 30833"/>
              <a:gd name="connsiteX131" fmla="*/ 2550058 w 3290085"/>
              <a:gd name="connsiteY131" fmla="*/ 539 h 30833"/>
              <a:gd name="connsiteX132" fmla="*/ 2582673 w 3290085"/>
              <a:gd name="connsiteY132" fmla="*/ 755 h 30833"/>
              <a:gd name="connsiteX133" fmla="*/ 2677224 w 3290085"/>
              <a:gd name="connsiteY133" fmla="*/ 430 h 30833"/>
              <a:gd name="connsiteX134" fmla="*/ 2715760 w 3290085"/>
              <a:gd name="connsiteY134" fmla="*/ 430 h 30833"/>
              <a:gd name="connsiteX135" fmla="*/ 2732446 w 3290085"/>
              <a:gd name="connsiteY135" fmla="*/ 105 h 30833"/>
              <a:gd name="connsiteX136" fmla="*/ 2796251 w 3290085"/>
              <a:gd name="connsiteY136" fmla="*/ 105 h 30833"/>
              <a:gd name="connsiteX137" fmla="*/ 2842521 w 3290085"/>
              <a:gd name="connsiteY137" fmla="*/ 214 h 30833"/>
              <a:gd name="connsiteX138" fmla="*/ 2890381 w 3290085"/>
              <a:gd name="connsiteY138" fmla="*/ 322 h 30833"/>
              <a:gd name="connsiteX139" fmla="*/ 2911844 w 3290085"/>
              <a:gd name="connsiteY139" fmla="*/ 755 h 30833"/>
              <a:gd name="connsiteX140" fmla="*/ 2914575 w 3290085"/>
              <a:gd name="connsiteY140" fmla="*/ 755 h 30833"/>
              <a:gd name="connsiteX141" fmla="*/ 2962956 w 3290085"/>
              <a:gd name="connsiteY141" fmla="*/ 322 h 30833"/>
              <a:gd name="connsiteX142" fmla="*/ 3021220 w 3290085"/>
              <a:gd name="connsiteY142" fmla="*/ 539 h 30833"/>
              <a:gd name="connsiteX143" fmla="*/ 3053835 w 3290085"/>
              <a:gd name="connsiteY143" fmla="*/ 755 h 30833"/>
              <a:gd name="connsiteX144" fmla="*/ 3148386 w 3290085"/>
              <a:gd name="connsiteY144" fmla="*/ 430 h 30833"/>
              <a:gd name="connsiteX145" fmla="*/ 3221681 w 3290085"/>
              <a:gd name="connsiteY145" fmla="*/ 430 h 30833"/>
              <a:gd name="connsiteX146" fmla="*/ 3250239 w 3290085"/>
              <a:gd name="connsiteY146" fmla="*/ 2489 h 30833"/>
              <a:gd name="connsiteX147" fmla="*/ 3253505 w 3290085"/>
              <a:gd name="connsiteY147" fmla="*/ 5955 h 30833"/>
              <a:gd name="connsiteX148" fmla="*/ 3247993 w 3290085"/>
              <a:gd name="connsiteY148" fmla="*/ 7147 h 30833"/>
              <a:gd name="connsiteX149" fmla="*/ 3224177 w 3290085"/>
              <a:gd name="connsiteY149" fmla="*/ 6714 h 30833"/>
              <a:gd name="connsiteX150" fmla="*/ 3108006 w 3290085"/>
              <a:gd name="connsiteY150" fmla="*/ 6714 h 30833"/>
              <a:gd name="connsiteX151" fmla="*/ 3102508 w 3290085"/>
              <a:gd name="connsiteY151" fmla="*/ 7147 h 30833"/>
              <a:gd name="connsiteX152" fmla="*/ 3113860 w 3290085"/>
              <a:gd name="connsiteY152" fmla="*/ 7689 h 30833"/>
              <a:gd name="connsiteX153" fmla="*/ 3204012 w 3290085"/>
              <a:gd name="connsiteY153" fmla="*/ 7906 h 30833"/>
              <a:gd name="connsiteX154" fmla="*/ 3231864 w 3290085"/>
              <a:gd name="connsiteY154" fmla="*/ 8122 h 30833"/>
              <a:gd name="connsiteX155" fmla="*/ 3247993 w 3290085"/>
              <a:gd name="connsiteY155" fmla="*/ 7147 h 30833"/>
              <a:gd name="connsiteX156" fmla="*/ 3256785 w 3290085"/>
              <a:gd name="connsiteY156" fmla="*/ 7797 h 30833"/>
              <a:gd name="connsiteX157" fmla="*/ 3261541 w 3290085"/>
              <a:gd name="connsiteY157" fmla="*/ 8664 h 30833"/>
              <a:gd name="connsiteX158" fmla="*/ 3264457 w 3290085"/>
              <a:gd name="connsiteY158" fmla="*/ 9964 h 30833"/>
              <a:gd name="connsiteX159" fmla="*/ 3279118 w 3290085"/>
              <a:gd name="connsiteY159" fmla="*/ 9964 h 30833"/>
              <a:gd name="connsiteX160" fmla="*/ 3290085 w 3290085"/>
              <a:gd name="connsiteY160" fmla="*/ 12347 h 30833"/>
              <a:gd name="connsiteX161" fmla="*/ 3290085 w 3290085"/>
              <a:gd name="connsiteY161" fmla="*/ 12781 h 30833"/>
              <a:gd name="connsiteX162" fmla="*/ 3286740 w 3290085"/>
              <a:gd name="connsiteY162" fmla="*/ 17439 h 30833"/>
              <a:gd name="connsiteX163" fmla="*/ 3282683 w 3290085"/>
              <a:gd name="connsiteY163" fmla="*/ 20148 h 30833"/>
              <a:gd name="connsiteX164" fmla="*/ 3255473 w 3290085"/>
              <a:gd name="connsiteY164" fmla="*/ 30006 h 30833"/>
              <a:gd name="connsiteX165" fmla="*/ 3244470 w 3290085"/>
              <a:gd name="connsiteY165" fmla="*/ 30765 h 30833"/>
              <a:gd name="connsiteX166" fmla="*/ 3225047 w 3290085"/>
              <a:gd name="connsiteY166" fmla="*/ 30765 h 30833"/>
              <a:gd name="connsiteX167" fmla="*/ 3143331 w 3290085"/>
              <a:gd name="connsiteY167" fmla="*/ 30656 h 30833"/>
              <a:gd name="connsiteX168" fmla="*/ 3024236 w 3290085"/>
              <a:gd name="connsiteY168" fmla="*/ 30115 h 30833"/>
              <a:gd name="connsiteX169" fmla="*/ 3012143 w 3290085"/>
              <a:gd name="connsiteY169" fmla="*/ 30115 h 30833"/>
              <a:gd name="connsiteX170" fmla="*/ 2985866 w 3290085"/>
              <a:gd name="connsiteY170" fmla="*/ 30331 h 30833"/>
              <a:gd name="connsiteX171" fmla="*/ 2905455 w 3290085"/>
              <a:gd name="connsiteY171" fmla="*/ 30331 h 30833"/>
              <a:gd name="connsiteX172" fmla="*/ 2891665 w 3290085"/>
              <a:gd name="connsiteY172" fmla="*/ 30115 h 30833"/>
              <a:gd name="connsiteX173" fmla="*/ 2784963 w 3290085"/>
              <a:gd name="connsiteY173" fmla="*/ 29770 h 30833"/>
              <a:gd name="connsiteX174" fmla="*/ 2784311 w 3290085"/>
              <a:gd name="connsiteY174" fmla="*/ 30006 h 30833"/>
              <a:gd name="connsiteX175" fmla="*/ 2773308 w 3290085"/>
              <a:gd name="connsiteY175" fmla="*/ 30765 h 30833"/>
              <a:gd name="connsiteX176" fmla="*/ 2753885 w 3290085"/>
              <a:gd name="connsiteY176" fmla="*/ 30765 h 30833"/>
              <a:gd name="connsiteX177" fmla="*/ 2672169 w 3290085"/>
              <a:gd name="connsiteY177" fmla="*/ 30656 h 30833"/>
              <a:gd name="connsiteX178" fmla="*/ 2553074 w 3290085"/>
              <a:gd name="connsiteY178" fmla="*/ 30115 h 30833"/>
              <a:gd name="connsiteX179" fmla="*/ 2552386 w 3290085"/>
              <a:gd name="connsiteY179" fmla="*/ 30115 h 30833"/>
              <a:gd name="connsiteX180" fmla="*/ 2542963 w 3290085"/>
              <a:gd name="connsiteY180" fmla="*/ 30765 h 30833"/>
              <a:gd name="connsiteX181" fmla="*/ 2523540 w 3290085"/>
              <a:gd name="connsiteY181" fmla="*/ 30765 h 30833"/>
              <a:gd name="connsiteX182" fmla="*/ 2441824 w 3290085"/>
              <a:gd name="connsiteY182" fmla="*/ 30656 h 30833"/>
              <a:gd name="connsiteX183" fmla="*/ 2322729 w 3290085"/>
              <a:gd name="connsiteY183" fmla="*/ 30115 h 30833"/>
              <a:gd name="connsiteX184" fmla="*/ 2310636 w 3290085"/>
              <a:gd name="connsiteY184" fmla="*/ 30115 h 30833"/>
              <a:gd name="connsiteX185" fmla="*/ 2284359 w 3290085"/>
              <a:gd name="connsiteY185" fmla="*/ 30331 h 30833"/>
              <a:gd name="connsiteX186" fmla="*/ 2203948 w 3290085"/>
              <a:gd name="connsiteY186" fmla="*/ 30331 h 30833"/>
              <a:gd name="connsiteX187" fmla="*/ 2190158 w 3290085"/>
              <a:gd name="connsiteY187" fmla="*/ 30115 h 30833"/>
              <a:gd name="connsiteX188" fmla="*/ 2135346 w 3290085"/>
              <a:gd name="connsiteY188" fmla="*/ 29938 h 30833"/>
              <a:gd name="connsiteX189" fmla="*/ 2135157 w 3290085"/>
              <a:gd name="connsiteY189" fmla="*/ 30006 h 30833"/>
              <a:gd name="connsiteX190" fmla="*/ 2124154 w 3290085"/>
              <a:gd name="connsiteY190" fmla="*/ 30765 h 30833"/>
              <a:gd name="connsiteX191" fmla="*/ 2104731 w 3290085"/>
              <a:gd name="connsiteY191" fmla="*/ 30765 h 30833"/>
              <a:gd name="connsiteX192" fmla="*/ 2023015 w 3290085"/>
              <a:gd name="connsiteY192" fmla="*/ 30656 h 30833"/>
              <a:gd name="connsiteX193" fmla="*/ 1903920 w 3290085"/>
              <a:gd name="connsiteY193" fmla="*/ 30115 h 30833"/>
              <a:gd name="connsiteX194" fmla="*/ 1891827 w 3290085"/>
              <a:gd name="connsiteY194" fmla="*/ 30115 h 30833"/>
              <a:gd name="connsiteX195" fmla="*/ 1865550 w 3290085"/>
              <a:gd name="connsiteY195" fmla="*/ 30331 h 30833"/>
              <a:gd name="connsiteX196" fmla="*/ 1785139 w 3290085"/>
              <a:gd name="connsiteY196" fmla="*/ 30331 h 30833"/>
              <a:gd name="connsiteX197" fmla="*/ 1771349 w 3290085"/>
              <a:gd name="connsiteY197" fmla="*/ 30115 h 30833"/>
              <a:gd name="connsiteX198" fmla="*/ 1603859 w 3290085"/>
              <a:gd name="connsiteY198" fmla="*/ 29573 h 30833"/>
              <a:gd name="connsiteX199" fmla="*/ 1576756 w 3290085"/>
              <a:gd name="connsiteY199" fmla="*/ 29681 h 30833"/>
              <a:gd name="connsiteX200" fmla="*/ 1574487 w 3290085"/>
              <a:gd name="connsiteY200" fmla="*/ 29560 h 30833"/>
              <a:gd name="connsiteX201" fmla="*/ 1573255 w 3290085"/>
              <a:gd name="connsiteY201" fmla="*/ 30006 h 30833"/>
              <a:gd name="connsiteX202" fmla="*/ 1562252 w 3290085"/>
              <a:gd name="connsiteY202" fmla="*/ 30765 h 30833"/>
              <a:gd name="connsiteX203" fmla="*/ 1542829 w 3290085"/>
              <a:gd name="connsiteY203" fmla="*/ 30765 h 30833"/>
              <a:gd name="connsiteX204" fmla="*/ 1461113 w 3290085"/>
              <a:gd name="connsiteY204" fmla="*/ 30656 h 30833"/>
              <a:gd name="connsiteX205" fmla="*/ 1342018 w 3290085"/>
              <a:gd name="connsiteY205" fmla="*/ 30115 h 30833"/>
              <a:gd name="connsiteX206" fmla="*/ 1329925 w 3290085"/>
              <a:gd name="connsiteY206" fmla="*/ 30115 h 30833"/>
              <a:gd name="connsiteX207" fmla="*/ 1303648 w 3290085"/>
              <a:gd name="connsiteY207" fmla="*/ 30331 h 30833"/>
              <a:gd name="connsiteX208" fmla="*/ 1223237 w 3290085"/>
              <a:gd name="connsiteY208" fmla="*/ 30331 h 30833"/>
              <a:gd name="connsiteX209" fmla="*/ 1209447 w 3290085"/>
              <a:gd name="connsiteY209" fmla="*/ 30115 h 30833"/>
              <a:gd name="connsiteX210" fmla="*/ 1081993 w 3290085"/>
              <a:gd name="connsiteY210" fmla="*/ 29703 h 30833"/>
              <a:gd name="connsiteX211" fmla="*/ 1081155 w 3290085"/>
              <a:gd name="connsiteY211" fmla="*/ 30006 h 30833"/>
              <a:gd name="connsiteX212" fmla="*/ 1070152 w 3290085"/>
              <a:gd name="connsiteY212" fmla="*/ 30765 h 30833"/>
              <a:gd name="connsiteX213" fmla="*/ 1050729 w 3290085"/>
              <a:gd name="connsiteY213" fmla="*/ 30765 h 30833"/>
              <a:gd name="connsiteX214" fmla="*/ 969013 w 3290085"/>
              <a:gd name="connsiteY214" fmla="*/ 30656 h 30833"/>
              <a:gd name="connsiteX215" fmla="*/ 849918 w 3290085"/>
              <a:gd name="connsiteY215" fmla="*/ 30115 h 30833"/>
              <a:gd name="connsiteX216" fmla="*/ 837825 w 3290085"/>
              <a:gd name="connsiteY216" fmla="*/ 30115 h 30833"/>
              <a:gd name="connsiteX217" fmla="*/ 811548 w 3290085"/>
              <a:gd name="connsiteY217" fmla="*/ 30331 h 30833"/>
              <a:gd name="connsiteX218" fmla="*/ 731137 w 3290085"/>
              <a:gd name="connsiteY218" fmla="*/ 30331 h 30833"/>
              <a:gd name="connsiteX219" fmla="*/ 717347 w 3290085"/>
              <a:gd name="connsiteY219" fmla="*/ 30115 h 30833"/>
              <a:gd name="connsiteX220" fmla="*/ 602801 w 3290085"/>
              <a:gd name="connsiteY220" fmla="*/ 29744 h 30833"/>
              <a:gd name="connsiteX221" fmla="*/ 602079 w 3290085"/>
              <a:gd name="connsiteY221" fmla="*/ 30006 h 30833"/>
              <a:gd name="connsiteX222" fmla="*/ 591076 w 3290085"/>
              <a:gd name="connsiteY222" fmla="*/ 30765 h 30833"/>
              <a:gd name="connsiteX223" fmla="*/ 571653 w 3290085"/>
              <a:gd name="connsiteY223" fmla="*/ 30765 h 30833"/>
              <a:gd name="connsiteX224" fmla="*/ 489937 w 3290085"/>
              <a:gd name="connsiteY224" fmla="*/ 30656 h 30833"/>
              <a:gd name="connsiteX225" fmla="*/ 370842 w 3290085"/>
              <a:gd name="connsiteY225" fmla="*/ 30115 h 30833"/>
              <a:gd name="connsiteX226" fmla="*/ 358749 w 3290085"/>
              <a:gd name="connsiteY226" fmla="*/ 30115 h 30833"/>
              <a:gd name="connsiteX227" fmla="*/ 332472 w 3290085"/>
              <a:gd name="connsiteY227" fmla="*/ 30331 h 30833"/>
              <a:gd name="connsiteX228" fmla="*/ 252061 w 3290085"/>
              <a:gd name="connsiteY228" fmla="*/ 30331 h 30833"/>
              <a:gd name="connsiteX229" fmla="*/ 238271 w 3290085"/>
              <a:gd name="connsiteY229" fmla="*/ 30115 h 30833"/>
              <a:gd name="connsiteX230" fmla="*/ 70781 w 3290085"/>
              <a:gd name="connsiteY230" fmla="*/ 29573 h 30833"/>
              <a:gd name="connsiteX231" fmla="*/ 43678 w 3290085"/>
              <a:gd name="connsiteY231" fmla="*/ 29681 h 30833"/>
              <a:gd name="connsiteX232" fmla="*/ 13216 w 3290085"/>
              <a:gd name="connsiteY232" fmla="*/ 28056 h 30833"/>
              <a:gd name="connsiteX233" fmla="*/ 7633 w 3290085"/>
              <a:gd name="connsiteY233" fmla="*/ 19931 h 3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3290085" h="30833">
                <a:moveTo>
                  <a:pt x="2928358" y="7039"/>
                </a:moveTo>
                <a:lnTo>
                  <a:pt x="2929692" y="7580"/>
                </a:lnTo>
                <a:cubicBezTo>
                  <a:pt x="2930455" y="7472"/>
                  <a:pt x="2931154" y="7255"/>
                  <a:pt x="2931368" y="7147"/>
                </a:cubicBezTo>
                <a:lnTo>
                  <a:pt x="2931368" y="7039"/>
                </a:lnTo>
                <a:cubicBezTo>
                  <a:pt x="2930384" y="7039"/>
                  <a:pt x="2929378" y="7039"/>
                  <a:pt x="2928358" y="7039"/>
                </a:cubicBezTo>
                <a:close/>
                <a:moveTo>
                  <a:pt x="2631346" y="7147"/>
                </a:moveTo>
                <a:cubicBezTo>
                  <a:pt x="2634640" y="7364"/>
                  <a:pt x="2639033" y="7689"/>
                  <a:pt x="2642698" y="7689"/>
                </a:cubicBezTo>
                <a:lnTo>
                  <a:pt x="2688743" y="7800"/>
                </a:lnTo>
                <a:lnTo>
                  <a:pt x="2689016" y="6714"/>
                </a:lnTo>
                <a:lnTo>
                  <a:pt x="2636844" y="6714"/>
                </a:lnTo>
                <a:close/>
                <a:moveTo>
                  <a:pt x="2457196" y="7039"/>
                </a:moveTo>
                <a:lnTo>
                  <a:pt x="2458530" y="7580"/>
                </a:lnTo>
                <a:cubicBezTo>
                  <a:pt x="2459293" y="7472"/>
                  <a:pt x="2459992" y="7255"/>
                  <a:pt x="2460206" y="7147"/>
                </a:cubicBezTo>
                <a:lnTo>
                  <a:pt x="2460206" y="7039"/>
                </a:lnTo>
                <a:cubicBezTo>
                  <a:pt x="2459222" y="7039"/>
                  <a:pt x="2458216" y="7039"/>
                  <a:pt x="2457196" y="7039"/>
                </a:cubicBezTo>
                <a:close/>
                <a:moveTo>
                  <a:pt x="1982192" y="7147"/>
                </a:moveTo>
                <a:lnTo>
                  <a:pt x="1987339" y="7393"/>
                </a:lnTo>
                <a:lnTo>
                  <a:pt x="1987505" y="6729"/>
                </a:lnTo>
                <a:close/>
                <a:moveTo>
                  <a:pt x="1808042" y="7039"/>
                </a:moveTo>
                <a:lnTo>
                  <a:pt x="1809376" y="7580"/>
                </a:lnTo>
                <a:cubicBezTo>
                  <a:pt x="1810139" y="7472"/>
                  <a:pt x="1810838" y="7255"/>
                  <a:pt x="1811052" y="7147"/>
                </a:cubicBezTo>
                <a:lnTo>
                  <a:pt x="1811052" y="7039"/>
                </a:lnTo>
                <a:cubicBezTo>
                  <a:pt x="1810068" y="7039"/>
                  <a:pt x="1809062" y="7039"/>
                  <a:pt x="1808042" y="7039"/>
                </a:cubicBezTo>
                <a:close/>
                <a:moveTo>
                  <a:pt x="1420290" y="7147"/>
                </a:moveTo>
                <a:cubicBezTo>
                  <a:pt x="1423584" y="7364"/>
                  <a:pt x="1427977" y="7689"/>
                  <a:pt x="1431642" y="7689"/>
                </a:cubicBezTo>
                <a:lnTo>
                  <a:pt x="1521794" y="7906"/>
                </a:lnTo>
                <a:cubicBezTo>
                  <a:pt x="1531320" y="8122"/>
                  <a:pt x="1540846" y="8339"/>
                  <a:pt x="1549646" y="8122"/>
                </a:cubicBezTo>
                <a:cubicBezTo>
                  <a:pt x="1555871" y="8014"/>
                  <a:pt x="1560634" y="8122"/>
                  <a:pt x="1565775" y="7147"/>
                </a:cubicBezTo>
                <a:lnTo>
                  <a:pt x="1568540" y="7352"/>
                </a:lnTo>
                <a:lnTo>
                  <a:pt x="1568753" y="6503"/>
                </a:lnTo>
                <a:lnTo>
                  <a:pt x="1565775" y="7147"/>
                </a:lnTo>
                <a:cubicBezTo>
                  <a:pt x="1557354" y="6172"/>
                  <a:pt x="1549289" y="6714"/>
                  <a:pt x="1541959" y="6714"/>
                </a:cubicBezTo>
                <a:cubicBezTo>
                  <a:pt x="1502741" y="6714"/>
                  <a:pt x="1463901" y="6605"/>
                  <a:pt x="1425788" y="6714"/>
                </a:cubicBezTo>
                <a:close/>
                <a:moveTo>
                  <a:pt x="1246140" y="7039"/>
                </a:moveTo>
                <a:lnTo>
                  <a:pt x="1247474" y="7580"/>
                </a:lnTo>
                <a:cubicBezTo>
                  <a:pt x="1248237" y="7472"/>
                  <a:pt x="1248936" y="7255"/>
                  <a:pt x="1249150" y="7147"/>
                </a:cubicBezTo>
                <a:lnTo>
                  <a:pt x="1249150" y="7039"/>
                </a:lnTo>
                <a:cubicBezTo>
                  <a:pt x="1248166" y="7039"/>
                  <a:pt x="1247160" y="7039"/>
                  <a:pt x="1246140" y="7039"/>
                </a:cubicBezTo>
                <a:close/>
                <a:moveTo>
                  <a:pt x="928190" y="7147"/>
                </a:moveTo>
                <a:cubicBezTo>
                  <a:pt x="931484" y="7364"/>
                  <a:pt x="935877" y="7689"/>
                  <a:pt x="939542" y="7689"/>
                </a:cubicBezTo>
                <a:lnTo>
                  <a:pt x="1006513" y="7850"/>
                </a:lnTo>
                <a:lnTo>
                  <a:pt x="1006798" y="6714"/>
                </a:lnTo>
                <a:lnTo>
                  <a:pt x="933688" y="6714"/>
                </a:lnTo>
                <a:close/>
                <a:moveTo>
                  <a:pt x="754040" y="7039"/>
                </a:moveTo>
                <a:lnTo>
                  <a:pt x="755374" y="7580"/>
                </a:lnTo>
                <a:cubicBezTo>
                  <a:pt x="756137" y="7472"/>
                  <a:pt x="756836" y="7255"/>
                  <a:pt x="757050" y="7147"/>
                </a:cubicBezTo>
                <a:lnTo>
                  <a:pt x="757050" y="7039"/>
                </a:lnTo>
                <a:cubicBezTo>
                  <a:pt x="756066" y="7039"/>
                  <a:pt x="755060" y="7039"/>
                  <a:pt x="754040" y="7039"/>
                </a:cubicBezTo>
                <a:close/>
                <a:moveTo>
                  <a:pt x="449114" y="7147"/>
                </a:moveTo>
                <a:cubicBezTo>
                  <a:pt x="452408" y="7364"/>
                  <a:pt x="456801" y="7689"/>
                  <a:pt x="460466" y="7689"/>
                </a:cubicBezTo>
                <a:lnTo>
                  <a:pt x="514421" y="7819"/>
                </a:lnTo>
                <a:lnTo>
                  <a:pt x="514698" y="6714"/>
                </a:lnTo>
                <a:lnTo>
                  <a:pt x="454612" y="6714"/>
                </a:lnTo>
                <a:close/>
                <a:moveTo>
                  <a:pt x="274964" y="7039"/>
                </a:moveTo>
                <a:lnTo>
                  <a:pt x="276298" y="7580"/>
                </a:lnTo>
                <a:cubicBezTo>
                  <a:pt x="277061" y="7472"/>
                  <a:pt x="277760" y="7255"/>
                  <a:pt x="277974" y="7147"/>
                </a:cubicBezTo>
                <a:lnTo>
                  <a:pt x="277974" y="7039"/>
                </a:lnTo>
                <a:cubicBezTo>
                  <a:pt x="276990" y="7039"/>
                  <a:pt x="275984" y="7039"/>
                  <a:pt x="274964" y="7039"/>
                </a:cubicBezTo>
                <a:close/>
                <a:moveTo>
                  <a:pt x="7633" y="19931"/>
                </a:moveTo>
                <a:cubicBezTo>
                  <a:pt x="12275" y="18522"/>
                  <a:pt x="18585" y="17764"/>
                  <a:pt x="24889" y="17006"/>
                </a:cubicBezTo>
                <a:cubicBezTo>
                  <a:pt x="29602" y="16247"/>
                  <a:pt x="34386" y="16247"/>
                  <a:pt x="37503" y="15489"/>
                </a:cubicBezTo>
                <a:cubicBezTo>
                  <a:pt x="40619" y="14731"/>
                  <a:pt x="43742" y="14081"/>
                  <a:pt x="43670" y="13322"/>
                </a:cubicBezTo>
                <a:cubicBezTo>
                  <a:pt x="43564" y="12347"/>
                  <a:pt x="38786" y="12347"/>
                  <a:pt x="34001" y="12347"/>
                </a:cubicBezTo>
                <a:cubicBezTo>
                  <a:pt x="30807" y="12347"/>
                  <a:pt x="26029" y="12347"/>
                  <a:pt x="21209" y="12022"/>
                </a:cubicBezTo>
                <a:cubicBezTo>
                  <a:pt x="19619" y="12022"/>
                  <a:pt x="19512" y="10939"/>
                  <a:pt x="19512" y="10939"/>
                </a:cubicBezTo>
                <a:cubicBezTo>
                  <a:pt x="22671" y="10614"/>
                  <a:pt x="25823" y="10181"/>
                  <a:pt x="29010" y="10181"/>
                </a:cubicBezTo>
                <a:cubicBezTo>
                  <a:pt x="33759" y="9747"/>
                  <a:pt x="36911" y="9422"/>
                  <a:pt x="35214" y="8339"/>
                </a:cubicBezTo>
                <a:cubicBezTo>
                  <a:pt x="30251" y="6605"/>
                  <a:pt x="31713" y="5197"/>
                  <a:pt x="36355" y="3789"/>
                </a:cubicBezTo>
                <a:cubicBezTo>
                  <a:pt x="40932" y="1622"/>
                  <a:pt x="47243" y="972"/>
                  <a:pt x="56769" y="539"/>
                </a:cubicBezTo>
                <a:cubicBezTo>
                  <a:pt x="64706" y="105"/>
                  <a:pt x="71087" y="105"/>
                  <a:pt x="79052" y="105"/>
                </a:cubicBezTo>
                <a:cubicBezTo>
                  <a:pt x="99845" y="647"/>
                  <a:pt x="122099" y="-111"/>
                  <a:pt x="142857" y="105"/>
                </a:cubicBezTo>
                <a:cubicBezTo>
                  <a:pt x="158800" y="-3"/>
                  <a:pt x="173218" y="647"/>
                  <a:pt x="189127" y="214"/>
                </a:cubicBezTo>
                <a:cubicBezTo>
                  <a:pt x="205035" y="-220"/>
                  <a:pt x="221007" y="105"/>
                  <a:pt x="236987" y="322"/>
                </a:cubicBezTo>
                <a:cubicBezTo>
                  <a:pt x="244988" y="647"/>
                  <a:pt x="258450" y="755"/>
                  <a:pt x="258450" y="755"/>
                </a:cubicBezTo>
                <a:cubicBezTo>
                  <a:pt x="259363" y="755"/>
                  <a:pt x="260283" y="755"/>
                  <a:pt x="261181" y="755"/>
                </a:cubicBezTo>
                <a:cubicBezTo>
                  <a:pt x="277310" y="647"/>
                  <a:pt x="293069" y="755"/>
                  <a:pt x="309562" y="322"/>
                </a:cubicBezTo>
                <a:cubicBezTo>
                  <a:pt x="328251" y="-3"/>
                  <a:pt x="347668" y="972"/>
                  <a:pt x="367826" y="539"/>
                </a:cubicBezTo>
                <a:cubicBezTo>
                  <a:pt x="378094" y="214"/>
                  <a:pt x="389816" y="539"/>
                  <a:pt x="400441" y="755"/>
                </a:cubicBezTo>
                <a:cubicBezTo>
                  <a:pt x="431951" y="864"/>
                  <a:pt x="463475" y="214"/>
                  <a:pt x="494992" y="430"/>
                </a:cubicBezTo>
                <a:lnTo>
                  <a:pt x="541442" y="430"/>
                </a:lnTo>
                <a:lnTo>
                  <a:pt x="558128" y="105"/>
                </a:lnTo>
                <a:cubicBezTo>
                  <a:pt x="578921" y="647"/>
                  <a:pt x="601175" y="-111"/>
                  <a:pt x="621933" y="105"/>
                </a:cubicBezTo>
                <a:cubicBezTo>
                  <a:pt x="637876" y="-3"/>
                  <a:pt x="652294" y="647"/>
                  <a:pt x="668203" y="214"/>
                </a:cubicBezTo>
                <a:cubicBezTo>
                  <a:pt x="684111" y="-220"/>
                  <a:pt x="700083" y="105"/>
                  <a:pt x="716063" y="322"/>
                </a:cubicBezTo>
                <a:cubicBezTo>
                  <a:pt x="724064" y="647"/>
                  <a:pt x="737526" y="755"/>
                  <a:pt x="737526" y="755"/>
                </a:cubicBezTo>
                <a:cubicBezTo>
                  <a:pt x="738439" y="755"/>
                  <a:pt x="739359" y="755"/>
                  <a:pt x="740257" y="755"/>
                </a:cubicBezTo>
                <a:cubicBezTo>
                  <a:pt x="756386" y="647"/>
                  <a:pt x="772145" y="755"/>
                  <a:pt x="788638" y="322"/>
                </a:cubicBezTo>
                <a:cubicBezTo>
                  <a:pt x="807327" y="-3"/>
                  <a:pt x="826744" y="972"/>
                  <a:pt x="846902" y="539"/>
                </a:cubicBezTo>
                <a:cubicBezTo>
                  <a:pt x="857170" y="214"/>
                  <a:pt x="868892" y="539"/>
                  <a:pt x="879517" y="755"/>
                </a:cubicBezTo>
                <a:cubicBezTo>
                  <a:pt x="911027" y="864"/>
                  <a:pt x="942551" y="214"/>
                  <a:pt x="974068" y="430"/>
                </a:cubicBezTo>
                <a:lnTo>
                  <a:pt x="1033542" y="430"/>
                </a:lnTo>
                <a:lnTo>
                  <a:pt x="1050228" y="105"/>
                </a:lnTo>
                <a:cubicBezTo>
                  <a:pt x="1071021" y="647"/>
                  <a:pt x="1093275" y="-111"/>
                  <a:pt x="1114033" y="105"/>
                </a:cubicBezTo>
                <a:cubicBezTo>
                  <a:pt x="1129976" y="-3"/>
                  <a:pt x="1144394" y="647"/>
                  <a:pt x="1160303" y="214"/>
                </a:cubicBezTo>
                <a:cubicBezTo>
                  <a:pt x="1176211" y="-220"/>
                  <a:pt x="1192183" y="105"/>
                  <a:pt x="1208163" y="322"/>
                </a:cubicBezTo>
                <a:cubicBezTo>
                  <a:pt x="1216164" y="647"/>
                  <a:pt x="1229626" y="755"/>
                  <a:pt x="1229626" y="755"/>
                </a:cubicBezTo>
                <a:cubicBezTo>
                  <a:pt x="1230539" y="755"/>
                  <a:pt x="1231459" y="755"/>
                  <a:pt x="1232357" y="755"/>
                </a:cubicBezTo>
                <a:cubicBezTo>
                  <a:pt x="1248486" y="647"/>
                  <a:pt x="1264245" y="755"/>
                  <a:pt x="1280738" y="322"/>
                </a:cubicBezTo>
                <a:cubicBezTo>
                  <a:pt x="1299427" y="-3"/>
                  <a:pt x="1318844" y="972"/>
                  <a:pt x="1339002" y="539"/>
                </a:cubicBezTo>
                <a:cubicBezTo>
                  <a:pt x="1349270" y="214"/>
                  <a:pt x="1360992" y="539"/>
                  <a:pt x="1371617" y="755"/>
                </a:cubicBezTo>
                <a:cubicBezTo>
                  <a:pt x="1403127" y="864"/>
                  <a:pt x="1434651" y="214"/>
                  <a:pt x="1466168" y="430"/>
                </a:cubicBezTo>
                <a:cubicBezTo>
                  <a:pt x="1490355" y="539"/>
                  <a:pt x="1514906" y="430"/>
                  <a:pt x="1539463" y="430"/>
                </a:cubicBezTo>
                <a:cubicBezTo>
                  <a:pt x="1550081" y="647"/>
                  <a:pt x="1558873" y="1297"/>
                  <a:pt x="1568021" y="2489"/>
                </a:cubicBezTo>
                <a:lnTo>
                  <a:pt x="1569394" y="3946"/>
                </a:lnTo>
                <a:lnTo>
                  <a:pt x="1569433" y="3789"/>
                </a:lnTo>
                <a:cubicBezTo>
                  <a:pt x="1574010" y="1622"/>
                  <a:pt x="1580321" y="972"/>
                  <a:pt x="1589847" y="539"/>
                </a:cubicBezTo>
                <a:cubicBezTo>
                  <a:pt x="1597784" y="105"/>
                  <a:pt x="1604165" y="105"/>
                  <a:pt x="1612130" y="105"/>
                </a:cubicBezTo>
                <a:cubicBezTo>
                  <a:pt x="1632923" y="647"/>
                  <a:pt x="1655177" y="-111"/>
                  <a:pt x="1675935" y="105"/>
                </a:cubicBezTo>
                <a:cubicBezTo>
                  <a:pt x="1691878" y="-3"/>
                  <a:pt x="1706296" y="647"/>
                  <a:pt x="1722205" y="214"/>
                </a:cubicBezTo>
                <a:cubicBezTo>
                  <a:pt x="1738113" y="-220"/>
                  <a:pt x="1754085" y="105"/>
                  <a:pt x="1770065" y="322"/>
                </a:cubicBezTo>
                <a:cubicBezTo>
                  <a:pt x="1778066" y="647"/>
                  <a:pt x="1791528" y="755"/>
                  <a:pt x="1791528" y="755"/>
                </a:cubicBezTo>
                <a:cubicBezTo>
                  <a:pt x="1792441" y="755"/>
                  <a:pt x="1793361" y="755"/>
                  <a:pt x="1794259" y="755"/>
                </a:cubicBezTo>
                <a:cubicBezTo>
                  <a:pt x="1810388" y="647"/>
                  <a:pt x="1826147" y="755"/>
                  <a:pt x="1842640" y="322"/>
                </a:cubicBezTo>
                <a:cubicBezTo>
                  <a:pt x="1861329" y="-3"/>
                  <a:pt x="1880746" y="972"/>
                  <a:pt x="1900904" y="539"/>
                </a:cubicBezTo>
                <a:cubicBezTo>
                  <a:pt x="1911172" y="214"/>
                  <a:pt x="1922894" y="539"/>
                  <a:pt x="1933519" y="755"/>
                </a:cubicBezTo>
                <a:lnTo>
                  <a:pt x="2011291" y="488"/>
                </a:lnTo>
                <a:lnTo>
                  <a:pt x="2030939" y="105"/>
                </a:lnTo>
                <a:cubicBezTo>
                  <a:pt x="2051732" y="647"/>
                  <a:pt x="2073986" y="-111"/>
                  <a:pt x="2094744" y="105"/>
                </a:cubicBezTo>
                <a:cubicBezTo>
                  <a:pt x="2110687" y="-3"/>
                  <a:pt x="2125105" y="647"/>
                  <a:pt x="2141014" y="214"/>
                </a:cubicBezTo>
                <a:cubicBezTo>
                  <a:pt x="2156922" y="-220"/>
                  <a:pt x="2172894" y="105"/>
                  <a:pt x="2188874" y="322"/>
                </a:cubicBezTo>
                <a:cubicBezTo>
                  <a:pt x="2196875" y="647"/>
                  <a:pt x="2210337" y="755"/>
                  <a:pt x="2210337" y="755"/>
                </a:cubicBezTo>
                <a:cubicBezTo>
                  <a:pt x="2211250" y="755"/>
                  <a:pt x="2212170" y="755"/>
                  <a:pt x="2213068" y="755"/>
                </a:cubicBezTo>
                <a:lnTo>
                  <a:pt x="2240530" y="509"/>
                </a:lnTo>
                <a:lnTo>
                  <a:pt x="2261284" y="105"/>
                </a:lnTo>
                <a:cubicBezTo>
                  <a:pt x="2282077" y="647"/>
                  <a:pt x="2304331" y="-111"/>
                  <a:pt x="2325089" y="105"/>
                </a:cubicBezTo>
                <a:cubicBezTo>
                  <a:pt x="2341032" y="-3"/>
                  <a:pt x="2355450" y="647"/>
                  <a:pt x="2371359" y="214"/>
                </a:cubicBezTo>
                <a:cubicBezTo>
                  <a:pt x="2387267" y="-220"/>
                  <a:pt x="2403239" y="105"/>
                  <a:pt x="2419219" y="322"/>
                </a:cubicBezTo>
                <a:lnTo>
                  <a:pt x="2427820" y="496"/>
                </a:lnTo>
                <a:lnTo>
                  <a:pt x="2446879" y="430"/>
                </a:lnTo>
                <a:lnTo>
                  <a:pt x="2479727" y="430"/>
                </a:lnTo>
                <a:lnTo>
                  <a:pt x="2491794" y="322"/>
                </a:lnTo>
                <a:cubicBezTo>
                  <a:pt x="2510483" y="-3"/>
                  <a:pt x="2529900" y="972"/>
                  <a:pt x="2550058" y="539"/>
                </a:cubicBezTo>
                <a:cubicBezTo>
                  <a:pt x="2560326" y="214"/>
                  <a:pt x="2572048" y="539"/>
                  <a:pt x="2582673" y="755"/>
                </a:cubicBezTo>
                <a:cubicBezTo>
                  <a:pt x="2614183" y="864"/>
                  <a:pt x="2645707" y="214"/>
                  <a:pt x="2677224" y="430"/>
                </a:cubicBezTo>
                <a:lnTo>
                  <a:pt x="2715760" y="430"/>
                </a:lnTo>
                <a:lnTo>
                  <a:pt x="2732446" y="105"/>
                </a:lnTo>
                <a:cubicBezTo>
                  <a:pt x="2753239" y="647"/>
                  <a:pt x="2775493" y="-111"/>
                  <a:pt x="2796251" y="105"/>
                </a:cubicBezTo>
                <a:cubicBezTo>
                  <a:pt x="2812194" y="-3"/>
                  <a:pt x="2826612" y="647"/>
                  <a:pt x="2842521" y="214"/>
                </a:cubicBezTo>
                <a:cubicBezTo>
                  <a:pt x="2858429" y="-220"/>
                  <a:pt x="2874401" y="105"/>
                  <a:pt x="2890381" y="322"/>
                </a:cubicBezTo>
                <a:cubicBezTo>
                  <a:pt x="2898382" y="647"/>
                  <a:pt x="2911844" y="755"/>
                  <a:pt x="2911844" y="755"/>
                </a:cubicBezTo>
                <a:cubicBezTo>
                  <a:pt x="2912757" y="755"/>
                  <a:pt x="2913677" y="755"/>
                  <a:pt x="2914575" y="755"/>
                </a:cubicBezTo>
                <a:cubicBezTo>
                  <a:pt x="2930704" y="647"/>
                  <a:pt x="2946463" y="755"/>
                  <a:pt x="2962956" y="322"/>
                </a:cubicBezTo>
                <a:cubicBezTo>
                  <a:pt x="2981645" y="-3"/>
                  <a:pt x="3001062" y="972"/>
                  <a:pt x="3021220" y="539"/>
                </a:cubicBezTo>
                <a:cubicBezTo>
                  <a:pt x="3031488" y="214"/>
                  <a:pt x="3043210" y="539"/>
                  <a:pt x="3053835" y="755"/>
                </a:cubicBezTo>
                <a:cubicBezTo>
                  <a:pt x="3085345" y="864"/>
                  <a:pt x="3116869" y="214"/>
                  <a:pt x="3148386" y="430"/>
                </a:cubicBezTo>
                <a:cubicBezTo>
                  <a:pt x="3172573" y="539"/>
                  <a:pt x="3197124" y="430"/>
                  <a:pt x="3221681" y="430"/>
                </a:cubicBezTo>
                <a:cubicBezTo>
                  <a:pt x="3232299" y="647"/>
                  <a:pt x="3241091" y="1297"/>
                  <a:pt x="3250239" y="2489"/>
                </a:cubicBezTo>
                <a:cubicBezTo>
                  <a:pt x="3257562" y="3247"/>
                  <a:pt x="3258282" y="4439"/>
                  <a:pt x="3253505" y="5955"/>
                </a:cubicBezTo>
                <a:cubicBezTo>
                  <a:pt x="3252763" y="6389"/>
                  <a:pt x="3249833" y="6714"/>
                  <a:pt x="3247993" y="7147"/>
                </a:cubicBezTo>
                <a:cubicBezTo>
                  <a:pt x="3239572" y="6172"/>
                  <a:pt x="3231507" y="6714"/>
                  <a:pt x="3224177" y="6714"/>
                </a:cubicBezTo>
                <a:cubicBezTo>
                  <a:pt x="3184959" y="6714"/>
                  <a:pt x="3146119" y="6605"/>
                  <a:pt x="3108006" y="6714"/>
                </a:cubicBezTo>
                <a:lnTo>
                  <a:pt x="3102508" y="7147"/>
                </a:lnTo>
                <a:cubicBezTo>
                  <a:pt x="3105802" y="7364"/>
                  <a:pt x="3110195" y="7689"/>
                  <a:pt x="3113860" y="7689"/>
                </a:cubicBezTo>
                <a:lnTo>
                  <a:pt x="3204012" y="7906"/>
                </a:lnTo>
                <a:cubicBezTo>
                  <a:pt x="3213538" y="8122"/>
                  <a:pt x="3223064" y="8339"/>
                  <a:pt x="3231864" y="8122"/>
                </a:cubicBezTo>
                <a:cubicBezTo>
                  <a:pt x="3238089" y="8014"/>
                  <a:pt x="3242852" y="8122"/>
                  <a:pt x="3247993" y="7147"/>
                </a:cubicBezTo>
                <a:cubicBezTo>
                  <a:pt x="3250553" y="7797"/>
                  <a:pt x="3254218" y="7797"/>
                  <a:pt x="3256785" y="7797"/>
                </a:cubicBezTo>
                <a:cubicBezTo>
                  <a:pt x="3258981" y="7906"/>
                  <a:pt x="3261912" y="8447"/>
                  <a:pt x="3261541" y="8664"/>
                </a:cubicBezTo>
                <a:cubicBezTo>
                  <a:pt x="3261898" y="9206"/>
                  <a:pt x="3259694" y="9964"/>
                  <a:pt x="3264457" y="9964"/>
                </a:cubicBezTo>
                <a:lnTo>
                  <a:pt x="3279118" y="9964"/>
                </a:lnTo>
                <a:cubicBezTo>
                  <a:pt x="3286441" y="9964"/>
                  <a:pt x="3290099" y="10722"/>
                  <a:pt x="3290085" y="12347"/>
                </a:cubicBezTo>
                <a:lnTo>
                  <a:pt x="3290085" y="12781"/>
                </a:lnTo>
                <a:cubicBezTo>
                  <a:pt x="3290070" y="14406"/>
                  <a:pt x="3287853" y="15922"/>
                  <a:pt x="3286740" y="17439"/>
                </a:cubicBezTo>
                <a:cubicBezTo>
                  <a:pt x="3285264" y="18414"/>
                  <a:pt x="3282690" y="19389"/>
                  <a:pt x="3282683" y="20148"/>
                </a:cubicBezTo>
                <a:cubicBezTo>
                  <a:pt x="3284102" y="24806"/>
                  <a:pt x="3268329" y="27189"/>
                  <a:pt x="3255473" y="30006"/>
                </a:cubicBezTo>
                <a:cubicBezTo>
                  <a:pt x="3253270" y="30765"/>
                  <a:pt x="3248136" y="30765"/>
                  <a:pt x="3244470" y="30765"/>
                </a:cubicBezTo>
                <a:lnTo>
                  <a:pt x="3225047" y="30765"/>
                </a:lnTo>
                <a:cubicBezTo>
                  <a:pt x="3198300" y="30656"/>
                  <a:pt x="3171183" y="30873"/>
                  <a:pt x="3143331" y="30656"/>
                </a:cubicBezTo>
                <a:cubicBezTo>
                  <a:pt x="3103022" y="30656"/>
                  <a:pt x="3064174" y="31306"/>
                  <a:pt x="3024236" y="30115"/>
                </a:cubicBezTo>
                <a:lnTo>
                  <a:pt x="3012143" y="30115"/>
                </a:lnTo>
                <a:cubicBezTo>
                  <a:pt x="3003286" y="30115"/>
                  <a:pt x="2994530" y="30331"/>
                  <a:pt x="2985866" y="30331"/>
                </a:cubicBezTo>
                <a:lnTo>
                  <a:pt x="2905455" y="30331"/>
                </a:lnTo>
                <a:cubicBezTo>
                  <a:pt x="2900685" y="30440"/>
                  <a:pt x="2896200" y="30331"/>
                  <a:pt x="2891665" y="30115"/>
                </a:cubicBezTo>
                <a:lnTo>
                  <a:pt x="2784963" y="29770"/>
                </a:lnTo>
                <a:lnTo>
                  <a:pt x="2784311" y="30006"/>
                </a:lnTo>
                <a:cubicBezTo>
                  <a:pt x="2782108" y="30765"/>
                  <a:pt x="2776974" y="30765"/>
                  <a:pt x="2773308" y="30765"/>
                </a:cubicBezTo>
                <a:lnTo>
                  <a:pt x="2753885" y="30765"/>
                </a:lnTo>
                <a:cubicBezTo>
                  <a:pt x="2727138" y="30656"/>
                  <a:pt x="2700021" y="30873"/>
                  <a:pt x="2672169" y="30656"/>
                </a:cubicBezTo>
                <a:cubicBezTo>
                  <a:pt x="2631860" y="30656"/>
                  <a:pt x="2593012" y="31306"/>
                  <a:pt x="2553074" y="30115"/>
                </a:cubicBezTo>
                <a:lnTo>
                  <a:pt x="2552386" y="30115"/>
                </a:lnTo>
                <a:lnTo>
                  <a:pt x="2542963" y="30765"/>
                </a:lnTo>
                <a:lnTo>
                  <a:pt x="2523540" y="30765"/>
                </a:lnTo>
                <a:cubicBezTo>
                  <a:pt x="2496793" y="30656"/>
                  <a:pt x="2469676" y="30873"/>
                  <a:pt x="2441824" y="30656"/>
                </a:cubicBezTo>
                <a:cubicBezTo>
                  <a:pt x="2401515" y="30656"/>
                  <a:pt x="2362667" y="31306"/>
                  <a:pt x="2322729" y="30115"/>
                </a:cubicBezTo>
                <a:lnTo>
                  <a:pt x="2310636" y="30115"/>
                </a:lnTo>
                <a:cubicBezTo>
                  <a:pt x="2301779" y="30115"/>
                  <a:pt x="2293023" y="30331"/>
                  <a:pt x="2284359" y="30331"/>
                </a:cubicBezTo>
                <a:lnTo>
                  <a:pt x="2203948" y="30331"/>
                </a:lnTo>
                <a:cubicBezTo>
                  <a:pt x="2199178" y="30440"/>
                  <a:pt x="2194693" y="30331"/>
                  <a:pt x="2190158" y="30115"/>
                </a:cubicBezTo>
                <a:lnTo>
                  <a:pt x="2135346" y="29938"/>
                </a:lnTo>
                <a:lnTo>
                  <a:pt x="2135157" y="30006"/>
                </a:lnTo>
                <a:cubicBezTo>
                  <a:pt x="2132954" y="30765"/>
                  <a:pt x="2127820" y="30765"/>
                  <a:pt x="2124154" y="30765"/>
                </a:cubicBezTo>
                <a:lnTo>
                  <a:pt x="2104731" y="30765"/>
                </a:lnTo>
                <a:cubicBezTo>
                  <a:pt x="2077984" y="30656"/>
                  <a:pt x="2050867" y="30873"/>
                  <a:pt x="2023015" y="30656"/>
                </a:cubicBezTo>
                <a:cubicBezTo>
                  <a:pt x="1982706" y="30656"/>
                  <a:pt x="1943858" y="31306"/>
                  <a:pt x="1903920" y="30115"/>
                </a:cubicBezTo>
                <a:lnTo>
                  <a:pt x="1891827" y="30115"/>
                </a:lnTo>
                <a:cubicBezTo>
                  <a:pt x="1882970" y="30115"/>
                  <a:pt x="1874214" y="30331"/>
                  <a:pt x="1865550" y="30331"/>
                </a:cubicBezTo>
                <a:lnTo>
                  <a:pt x="1785139" y="30331"/>
                </a:lnTo>
                <a:cubicBezTo>
                  <a:pt x="1780369" y="30440"/>
                  <a:pt x="1775884" y="30331"/>
                  <a:pt x="1771349" y="30115"/>
                </a:cubicBezTo>
                <a:cubicBezTo>
                  <a:pt x="1715495" y="29681"/>
                  <a:pt x="1659606" y="28923"/>
                  <a:pt x="1603859" y="29573"/>
                </a:cubicBezTo>
                <a:cubicBezTo>
                  <a:pt x="1594332" y="29898"/>
                  <a:pt x="1586325" y="29681"/>
                  <a:pt x="1576756" y="29681"/>
                </a:cubicBezTo>
                <a:lnTo>
                  <a:pt x="1574487" y="29560"/>
                </a:lnTo>
                <a:lnTo>
                  <a:pt x="1573255" y="30006"/>
                </a:lnTo>
                <a:cubicBezTo>
                  <a:pt x="1571052" y="30765"/>
                  <a:pt x="1565918" y="30765"/>
                  <a:pt x="1562252" y="30765"/>
                </a:cubicBezTo>
                <a:lnTo>
                  <a:pt x="1542829" y="30765"/>
                </a:lnTo>
                <a:cubicBezTo>
                  <a:pt x="1516082" y="30656"/>
                  <a:pt x="1488965" y="30873"/>
                  <a:pt x="1461113" y="30656"/>
                </a:cubicBezTo>
                <a:cubicBezTo>
                  <a:pt x="1420804" y="30656"/>
                  <a:pt x="1381956" y="31306"/>
                  <a:pt x="1342018" y="30115"/>
                </a:cubicBezTo>
                <a:lnTo>
                  <a:pt x="1329925" y="30115"/>
                </a:lnTo>
                <a:cubicBezTo>
                  <a:pt x="1321068" y="30115"/>
                  <a:pt x="1312312" y="30331"/>
                  <a:pt x="1303648" y="30331"/>
                </a:cubicBezTo>
                <a:lnTo>
                  <a:pt x="1223237" y="30331"/>
                </a:lnTo>
                <a:cubicBezTo>
                  <a:pt x="1218467" y="30440"/>
                  <a:pt x="1213982" y="30331"/>
                  <a:pt x="1209447" y="30115"/>
                </a:cubicBezTo>
                <a:lnTo>
                  <a:pt x="1081993" y="29703"/>
                </a:lnTo>
                <a:lnTo>
                  <a:pt x="1081155" y="30006"/>
                </a:lnTo>
                <a:cubicBezTo>
                  <a:pt x="1078952" y="30765"/>
                  <a:pt x="1073818" y="30765"/>
                  <a:pt x="1070152" y="30765"/>
                </a:cubicBezTo>
                <a:lnTo>
                  <a:pt x="1050729" y="30765"/>
                </a:lnTo>
                <a:cubicBezTo>
                  <a:pt x="1023982" y="30656"/>
                  <a:pt x="996865" y="30873"/>
                  <a:pt x="969013" y="30656"/>
                </a:cubicBezTo>
                <a:cubicBezTo>
                  <a:pt x="928704" y="30656"/>
                  <a:pt x="889856" y="31306"/>
                  <a:pt x="849918" y="30115"/>
                </a:cubicBezTo>
                <a:lnTo>
                  <a:pt x="837825" y="30115"/>
                </a:lnTo>
                <a:cubicBezTo>
                  <a:pt x="828968" y="30115"/>
                  <a:pt x="820212" y="30331"/>
                  <a:pt x="811548" y="30331"/>
                </a:cubicBezTo>
                <a:lnTo>
                  <a:pt x="731137" y="30331"/>
                </a:lnTo>
                <a:cubicBezTo>
                  <a:pt x="726367" y="30440"/>
                  <a:pt x="721882" y="30331"/>
                  <a:pt x="717347" y="30115"/>
                </a:cubicBezTo>
                <a:lnTo>
                  <a:pt x="602801" y="29744"/>
                </a:lnTo>
                <a:lnTo>
                  <a:pt x="602079" y="30006"/>
                </a:lnTo>
                <a:cubicBezTo>
                  <a:pt x="599876" y="30765"/>
                  <a:pt x="594742" y="30765"/>
                  <a:pt x="591076" y="30765"/>
                </a:cubicBezTo>
                <a:lnTo>
                  <a:pt x="571653" y="30765"/>
                </a:lnTo>
                <a:cubicBezTo>
                  <a:pt x="544906" y="30656"/>
                  <a:pt x="517789" y="30873"/>
                  <a:pt x="489937" y="30656"/>
                </a:cubicBezTo>
                <a:cubicBezTo>
                  <a:pt x="449628" y="30656"/>
                  <a:pt x="410780" y="31306"/>
                  <a:pt x="370842" y="30115"/>
                </a:cubicBezTo>
                <a:lnTo>
                  <a:pt x="358749" y="30115"/>
                </a:lnTo>
                <a:cubicBezTo>
                  <a:pt x="349892" y="30115"/>
                  <a:pt x="341136" y="30331"/>
                  <a:pt x="332472" y="30331"/>
                </a:cubicBezTo>
                <a:lnTo>
                  <a:pt x="252061" y="30331"/>
                </a:lnTo>
                <a:cubicBezTo>
                  <a:pt x="247291" y="30440"/>
                  <a:pt x="242806" y="30331"/>
                  <a:pt x="238271" y="30115"/>
                </a:cubicBezTo>
                <a:cubicBezTo>
                  <a:pt x="182417" y="29681"/>
                  <a:pt x="126528" y="28923"/>
                  <a:pt x="70781" y="29573"/>
                </a:cubicBezTo>
                <a:cubicBezTo>
                  <a:pt x="61254" y="29898"/>
                  <a:pt x="53247" y="29681"/>
                  <a:pt x="43678" y="29681"/>
                </a:cubicBezTo>
                <a:cubicBezTo>
                  <a:pt x="32518" y="29681"/>
                  <a:pt x="22885" y="29031"/>
                  <a:pt x="13216" y="28056"/>
                </a:cubicBezTo>
                <a:cubicBezTo>
                  <a:pt x="-1309" y="26323"/>
                  <a:pt x="-4874" y="22423"/>
                  <a:pt x="7633" y="19931"/>
                </a:cubicBezTo>
                <a:close/>
              </a:path>
            </a:pathLst>
          </a:custGeom>
          <a:solidFill>
            <a:schemeClr val="tx1"/>
          </a:solidFill>
          <a:ln w="704" cap="flat">
            <a:noFill/>
            <a:prstDash val="solid"/>
            <a:miter/>
          </a:ln>
        </p:spPr>
        <p:txBody>
          <a:bodyPr rtlCol="0" anchor="ctr"/>
          <a:lstStyle/>
          <a:p>
            <a:endParaRPr lang="en-US"/>
          </a:p>
        </p:txBody>
      </p:sp>
    </p:spTree>
    <p:extLst>
      <p:ext uri="{BB962C8B-B14F-4D97-AF65-F5344CB8AC3E}">
        <p14:creationId xmlns:p14="http://schemas.microsoft.com/office/powerpoint/2010/main" val="35953114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C94EF85A-D75F-93BD-B531-D23F91BE73E0}"/>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63099" y="3518381"/>
            <a:ext cx="7643351" cy="1440289"/>
          </a:xfrm>
          <a:prstGeom prst="rect">
            <a:avLst/>
          </a:prstGeom>
        </p:spPr>
      </p:pic>
      <p:pic>
        <p:nvPicPr>
          <p:cNvPr id="10" name="Picture 9" descr="A banana with a face drawn on it&#10;&#10;Description automatically generated">
            <a:extLst>
              <a:ext uri="{FF2B5EF4-FFF2-40B4-BE49-F238E27FC236}">
                <a16:creationId xmlns:a16="http://schemas.microsoft.com/office/drawing/2014/main" id="{99A36A96-C1C0-B1D7-5424-FB92512A2BE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325095" y="1050925"/>
            <a:ext cx="4572000" cy="5791200"/>
          </a:xfrm>
          <a:prstGeom prst="rect">
            <a:avLst/>
          </a:prstGeom>
        </p:spPr>
      </p:pic>
    </p:spTree>
    <p:extLst>
      <p:ext uri="{BB962C8B-B14F-4D97-AF65-F5344CB8AC3E}">
        <p14:creationId xmlns:p14="http://schemas.microsoft.com/office/powerpoint/2010/main" val="113487684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EBE885C3-4944-03EA-1CE7-9266D8CB5BC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073525" y="1278000"/>
            <a:ext cx="7546975" cy="5002150"/>
          </a:xfrm>
          <a:prstGeom prst="rect">
            <a:avLst/>
          </a:prstGeom>
        </p:spPr>
      </p:pic>
      <p:sp>
        <p:nvSpPr>
          <p:cNvPr id="4" name="Content Placeholder 3">
            <a:extLst>
              <a:ext uri="{FF2B5EF4-FFF2-40B4-BE49-F238E27FC236}">
                <a16:creationId xmlns:a16="http://schemas.microsoft.com/office/drawing/2014/main" id="{FAC67E24-F18C-9DB3-F417-A5C3BBBC892D}"/>
              </a:ext>
            </a:extLst>
          </p:cNvPr>
          <p:cNvSpPr>
            <a:spLocks noGrp="1"/>
          </p:cNvSpPr>
          <p:nvPr>
            <p:ph idx="14"/>
          </p:nvPr>
        </p:nvSpPr>
        <p:spPr>
          <a:xfrm>
            <a:off x="4070352" y="1347450"/>
            <a:ext cx="3776662" cy="1718597"/>
          </a:xfrm>
        </p:spPr>
        <p:txBody>
          <a:bodyPr/>
          <a:lstStyle/>
          <a:p>
            <a:pPr>
              <a:lnSpc>
                <a:spcPct val="110000"/>
              </a:lnSpc>
              <a:spcAft>
                <a:spcPts val="1200"/>
              </a:spcAft>
            </a:pPr>
            <a:r>
              <a:rPr lang="cy-GB" sz="1500" b="0" i="0" strike="noStrike" cap="none" spc="-10" baseline="0">
                <a:solidFill>
                  <a:srgbClr val="0D0802"/>
                </a:solidFill>
                <a:effectLst/>
                <a:latin typeface="Arial"/>
                <a:ea typeface="Arial"/>
                <a:cs typeface="Arial"/>
              </a:rPr>
              <a:t>Treuliodd Arthur bron i flwyddyn yn tyfu </a:t>
            </a:r>
            <a:br>
              <a:rPr lang="cy-GB" sz="1500" b="0" i="0" strike="noStrike" cap="none" spc="-10" baseline="0">
                <a:solidFill>
                  <a:srgbClr val="0D0802"/>
                </a:solidFill>
                <a:effectLst/>
                <a:latin typeface="Arial"/>
                <a:ea typeface="Arial"/>
                <a:cs typeface="Arial"/>
              </a:rPr>
            </a:br>
            <a:r>
              <a:rPr lang="cy-GB" sz="1500" b="0" i="0" strike="noStrike" cap="none" spc="-10" baseline="0">
                <a:solidFill>
                  <a:srgbClr val="0D0802"/>
                </a:solidFill>
                <a:effectLst/>
                <a:latin typeface="Arial"/>
                <a:ea typeface="Arial"/>
                <a:cs typeface="Arial"/>
              </a:rPr>
              <a:t>o fod yn fwlb bach i fod yn ffrwyth trawiadol yng Nghosta Rica, </a:t>
            </a:r>
            <a:br>
              <a:rPr lang="cy-GB" sz="1500" b="0" i="0" strike="noStrike" cap="none" spc="-10" baseline="0">
                <a:solidFill>
                  <a:srgbClr val="0D0802"/>
                </a:solidFill>
                <a:effectLst/>
                <a:latin typeface="Arial"/>
                <a:ea typeface="Arial"/>
                <a:cs typeface="Arial"/>
              </a:rPr>
            </a:br>
            <a:r>
              <a:rPr lang="cy-GB" sz="1500" b="0" i="0" strike="noStrike" cap="none" spc="-10" baseline="0">
                <a:solidFill>
                  <a:srgbClr val="0D0802"/>
                </a:solidFill>
                <a:effectLst/>
                <a:latin typeface="Arial"/>
                <a:ea typeface="Arial"/>
                <a:cs typeface="Arial"/>
              </a:rPr>
              <a:t>Canolbarth America.  </a:t>
            </a:r>
          </a:p>
          <a:p>
            <a:pPr>
              <a:lnSpc>
                <a:spcPct val="110000"/>
              </a:lnSpc>
              <a:spcAft>
                <a:spcPts val="1200"/>
              </a:spcAft>
            </a:pPr>
            <a:r>
              <a:rPr lang="cy-GB" sz="1500" b="0" i="0" strike="noStrike" cap="none" spc="-10" baseline="0">
                <a:solidFill>
                  <a:srgbClr val="0D0802"/>
                </a:solidFill>
                <a:effectLst/>
                <a:latin typeface="Arial"/>
                <a:ea typeface="Arial"/>
                <a:cs typeface="Arial"/>
              </a:rPr>
              <a:t>Gan ei fod wedi arfer mewn hinsawdd drofannol, roedd yn dipyn o sioc pan gafodd ei bacio mewn llong oergell </a:t>
            </a:r>
            <a:br>
              <a:rPr lang="cy-GB" sz="1500" b="0" i="0" strike="noStrike" cap="none" spc="-10" baseline="0">
                <a:solidFill>
                  <a:srgbClr val="0D0802"/>
                </a:solidFill>
                <a:effectLst/>
                <a:latin typeface="Arial"/>
                <a:ea typeface="Arial"/>
                <a:cs typeface="Arial"/>
              </a:rPr>
            </a:br>
            <a:r>
              <a:rPr lang="cy-GB" sz="1500" b="0" i="0" strike="noStrike" cap="none" spc="-10" baseline="0">
                <a:solidFill>
                  <a:srgbClr val="0D0802"/>
                </a:solidFill>
                <a:effectLst/>
                <a:latin typeface="Arial"/>
                <a:ea typeface="Arial"/>
                <a:cs typeface="Arial"/>
              </a:rPr>
              <a:t>ar ei ffordd i Gymru – ac fe gymerodd </a:t>
            </a:r>
            <a:br>
              <a:rPr lang="cy-GB" sz="1500" b="0" i="0" strike="noStrike" cap="none" spc="-10" baseline="0">
                <a:solidFill>
                  <a:srgbClr val="0D0802"/>
                </a:solidFill>
                <a:effectLst/>
                <a:latin typeface="Arial"/>
                <a:ea typeface="Arial"/>
                <a:cs typeface="Arial"/>
              </a:rPr>
            </a:br>
            <a:r>
              <a:rPr lang="cy-GB" sz="1500" b="0" i="0" strike="noStrike" cap="none" spc="-10" baseline="0">
                <a:solidFill>
                  <a:srgbClr val="0D0802"/>
                </a:solidFill>
                <a:effectLst/>
                <a:latin typeface="Arial"/>
                <a:ea typeface="Arial"/>
                <a:cs typeface="Arial"/>
              </a:rPr>
              <a:t>y fordaith 10 diwrnod cyfan!  </a:t>
            </a:r>
          </a:p>
          <a:p>
            <a:pPr>
              <a:lnSpc>
                <a:spcPct val="110000"/>
              </a:lnSpc>
              <a:spcAft>
                <a:spcPts val="1200"/>
              </a:spcAft>
            </a:pPr>
            <a:r>
              <a:rPr lang="cy-GB" sz="1500" b="0" i="0" strike="noStrike" cap="none" spc="-10" baseline="0">
                <a:solidFill>
                  <a:srgbClr val="0D0802"/>
                </a:solidFill>
                <a:effectLst/>
                <a:latin typeface="Arial"/>
                <a:ea typeface="Arial"/>
                <a:cs typeface="Arial"/>
              </a:rPr>
              <a:t>Roedd wedi cyffroi am gael profi bywyd ar silff yr archfarchnad, ac wedi cyffroi fwy byth pan brynodd y teulu Llewelyn </a:t>
            </a:r>
            <a:br>
              <a:rPr lang="cy-GB" sz="1500" b="0" i="0" strike="noStrike" cap="none" spc="-10" baseline="0">
                <a:solidFill>
                  <a:srgbClr val="0D0802"/>
                </a:solidFill>
                <a:effectLst/>
                <a:latin typeface="Arial"/>
                <a:ea typeface="Arial"/>
                <a:cs typeface="Arial"/>
              </a:rPr>
            </a:br>
            <a:r>
              <a:rPr lang="cy-GB" sz="1500" b="0" i="0" strike="noStrike" cap="none" spc="-10" baseline="0">
                <a:solidFill>
                  <a:srgbClr val="0D0802"/>
                </a:solidFill>
                <a:effectLst/>
                <a:latin typeface="Arial"/>
                <a:ea typeface="Arial"/>
                <a:cs typeface="Arial"/>
              </a:rPr>
              <a:t>ef am 20c – bargen. Roedd yn ddigon </a:t>
            </a:r>
            <a:br>
              <a:rPr lang="cy-GB" sz="1500" b="0" i="0" strike="noStrike" cap="none" spc="-10" baseline="0">
                <a:solidFill>
                  <a:srgbClr val="0D0802"/>
                </a:solidFill>
                <a:effectLst/>
                <a:latin typeface="Arial"/>
                <a:ea typeface="Arial"/>
                <a:cs typeface="Arial"/>
              </a:rPr>
            </a:br>
            <a:r>
              <a:rPr lang="cy-GB" sz="1500" b="0" i="0" strike="noStrike" cap="none" spc="-10" baseline="0">
                <a:solidFill>
                  <a:srgbClr val="0D0802"/>
                </a:solidFill>
                <a:effectLst/>
                <a:latin typeface="Arial"/>
                <a:ea typeface="Arial"/>
                <a:cs typeface="Arial"/>
              </a:rPr>
              <a:t>o sioe yn eu powlen ffrwythau.  </a:t>
            </a:r>
            <a:endParaRPr lang="cy-GB" sz="1500" b="0" i="0" strike="noStrike" cap="none" spc="-10" baseline="0" dirty="0">
              <a:solidFill>
                <a:srgbClr val="0D0802"/>
              </a:solidFill>
              <a:effectLst/>
              <a:latin typeface="Arial"/>
              <a:ea typeface="Arial"/>
              <a:cs typeface="Arial"/>
            </a:endParaRPr>
          </a:p>
        </p:txBody>
      </p:sp>
      <p:sp>
        <p:nvSpPr>
          <p:cNvPr id="5" name="Content Placeholder 4">
            <a:extLst>
              <a:ext uri="{FF2B5EF4-FFF2-40B4-BE49-F238E27FC236}">
                <a16:creationId xmlns:a16="http://schemas.microsoft.com/office/drawing/2014/main" id="{7DC0189E-FF5B-18C5-6DA5-BC468865070D}"/>
              </a:ext>
            </a:extLst>
          </p:cNvPr>
          <p:cNvSpPr>
            <a:spLocks noGrp="1"/>
          </p:cNvSpPr>
          <p:nvPr>
            <p:ph idx="19"/>
          </p:nvPr>
        </p:nvSpPr>
        <p:spPr>
          <a:xfrm>
            <a:off x="7740502" y="1347450"/>
            <a:ext cx="3965945" cy="4601494"/>
          </a:xfrm>
        </p:spPr>
        <p:txBody>
          <a:bodyPr/>
          <a:lstStyle/>
          <a:p>
            <a:pPr>
              <a:lnSpc>
                <a:spcPct val="110000"/>
              </a:lnSpc>
              <a:spcAft>
                <a:spcPts val="1200"/>
              </a:spcAft>
            </a:pPr>
            <a:r>
              <a:rPr lang="cy-GB" sz="1500" b="0" i="0" strike="noStrike" cap="none" spc="-10" baseline="0">
                <a:solidFill>
                  <a:srgbClr val="0D0802"/>
                </a:solidFill>
                <a:effectLst/>
                <a:latin typeface="Arial"/>
                <a:ea typeface="Arial"/>
                <a:cs typeface="Arial"/>
              </a:rPr>
              <a:t>Roedd e’n edrych ymlaen at y diwrnod </a:t>
            </a:r>
            <a:br>
              <a:rPr lang="cy-GB" sz="1500" b="0" i="0" strike="noStrike" cap="none" spc="-10" baseline="0">
                <a:solidFill>
                  <a:srgbClr val="0D0802"/>
                </a:solidFill>
                <a:effectLst/>
                <a:latin typeface="Arial"/>
                <a:ea typeface="Arial"/>
                <a:cs typeface="Arial"/>
              </a:rPr>
            </a:br>
            <a:r>
              <a:rPr lang="cy-GB" sz="1500" b="0" i="0" strike="noStrike" cap="none" spc="-10" baseline="0">
                <a:solidFill>
                  <a:srgbClr val="0D0802"/>
                </a:solidFill>
                <a:effectLst/>
                <a:latin typeface="Arial"/>
                <a:ea typeface="Arial"/>
                <a:cs typeface="Arial"/>
              </a:rPr>
              <a:t>pan gâi gyflawni ei dynged: rhannu </a:t>
            </a:r>
            <a:br>
              <a:rPr lang="cy-GB" sz="1500" b="0" i="0" strike="noStrike" cap="none" spc="-10" baseline="0">
                <a:solidFill>
                  <a:srgbClr val="0D0802"/>
                </a:solidFill>
                <a:effectLst/>
                <a:latin typeface="Arial"/>
                <a:ea typeface="Arial"/>
                <a:cs typeface="Arial"/>
              </a:rPr>
            </a:br>
            <a:r>
              <a:rPr lang="cy-GB" sz="1500" b="0" i="0" strike="noStrike" cap="none" spc="-10" baseline="0">
                <a:solidFill>
                  <a:srgbClr val="0D0802"/>
                </a:solidFill>
                <a:effectLst/>
                <a:latin typeface="Arial"/>
                <a:ea typeface="Arial"/>
                <a:cs typeface="Arial"/>
              </a:rPr>
              <a:t>ei faeth blasus, llawn fitaminau gydag aelod o’r teulu Llewelyn!  </a:t>
            </a:r>
          </a:p>
          <a:p>
            <a:pPr>
              <a:lnSpc>
                <a:spcPct val="110000"/>
              </a:lnSpc>
              <a:spcAft>
                <a:spcPts val="1200"/>
              </a:spcAft>
            </a:pPr>
            <a:r>
              <a:rPr lang="cy-GB" sz="1500" b="0" i="0" strike="noStrike" cap="none" spc="-10" baseline="0">
                <a:solidFill>
                  <a:srgbClr val="0D0802"/>
                </a:solidFill>
                <a:effectLst/>
                <a:latin typeface="Arial"/>
                <a:ea typeface="Arial"/>
                <a:cs typeface="Arial"/>
              </a:rPr>
              <a:t>Wrth i’r dyddiau fynd yn eu blaenau, dechreuodd Arthur golli gobaith, gan fynd yn fwy meddal bob dydd. O’r diwedd, </a:t>
            </a:r>
            <a:br>
              <a:rPr lang="cy-GB" sz="1500" b="0" i="0" strike="noStrike" cap="none" spc="-10" baseline="0">
                <a:solidFill>
                  <a:srgbClr val="0D0802"/>
                </a:solidFill>
                <a:effectLst/>
                <a:latin typeface="Arial"/>
                <a:ea typeface="Arial"/>
                <a:cs typeface="Arial"/>
              </a:rPr>
            </a:br>
            <a:r>
              <a:rPr lang="cy-GB" sz="1500" b="0" i="0" strike="noStrike" cap="none" spc="-10" baseline="0">
                <a:solidFill>
                  <a:srgbClr val="0D0802"/>
                </a:solidFill>
                <a:effectLst/>
                <a:latin typeface="Arial"/>
                <a:ea typeface="Arial"/>
                <a:cs typeface="Arial"/>
              </a:rPr>
              <a:t>ar ddydd Mawrth glawog, fe gododd </a:t>
            </a:r>
            <a:br>
              <a:rPr lang="cy-GB" sz="1500" b="0" i="0" strike="noStrike" cap="none" spc="-10" baseline="0">
                <a:solidFill>
                  <a:srgbClr val="0D0802"/>
                </a:solidFill>
                <a:effectLst/>
                <a:latin typeface="Arial"/>
                <a:ea typeface="Arial"/>
                <a:cs typeface="Arial"/>
              </a:rPr>
            </a:br>
            <a:r>
              <a:rPr lang="cy-GB" sz="1500" b="0" i="0" strike="noStrike" cap="none" spc="-10" baseline="0">
                <a:solidFill>
                  <a:srgbClr val="0D0802"/>
                </a:solidFill>
                <a:effectLst/>
                <a:latin typeface="Arial"/>
                <a:ea typeface="Arial"/>
                <a:cs typeface="Arial"/>
              </a:rPr>
              <a:t>Siân Llewelyn ef o’r bowlen. O’r diwedd!  </a:t>
            </a:r>
            <a:br>
              <a:rPr lang="cy-GB" sz="1500" b="0" i="0" strike="noStrike" cap="none" spc="-10" baseline="0">
                <a:solidFill>
                  <a:srgbClr val="0D0802"/>
                </a:solidFill>
                <a:effectLst/>
                <a:latin typeface="Arial"/>
                <a:ea typeface="Arial"/>
                <a:cs typeface="Arial"/>
              </a:rPr>
            </a:br>
            <a:r>
              <a:rPr lang="cy-GB" sz="1500" b="0" i="0" strike="noStrike" cap="none" spc="-10" baseline="0">
                <a:solidFill>
                  <a:srgbClr val="0D0802"/>
                </a:solidFill>
                <a:effectLst/>
                <a:latin typeface="Arial"/>
                <a:ea typeface="Arial"/>
                <a:cs typeface="Arial"/>
              </a:rPr>
              <a:t>Ai dyma ei foment wedi dod? </a:t>
            </a:r>
          </a:p>
          <a:p>
            <a:pPr>
              <a:lnSpc>
                <a:spcPct val="110000"/>
              </a:lnSpc>
              <a:spcAft>
                <a:spcPts val="1200"/>
              </a:spcAft>
            </a:pPr>
            <a:r>
              <a:rPr lang="cy-GB" sz="1500" b="0" i="0" strike="noStrike" cap="none" spc="-10" baseline="0">
                <a:solidFill>
                  <a:srgbClr val="0D0802"/>
                </a:solidFill>
                <a:effectLst/>
                <a:latin typeface="Arial"/>
                <a:ea typeface="Arial"/>
                <a:cs typeface="Arial"/>
              </a:rPr>
              <a:t>“Beth wnawn ni gyda’r fanana hon?” meddai Siân, gan grychu ei thrwyn. </a:t>
            </a:r>
            <a:br>
              <a:rPr lang="cy-GB" sz="1500" b="0" i="0" strike="noStrike" cap="none" spc="-10" baseline="0">
                <a:solidFill>
                  <a:srgbClr val="0D0802"/>
                </a:solidFill>
                <a:effectLst/>
                <a:latin typeface="Arial"/>
                <a:ea typeface="Arial"/>
                <a:cs typeface="Arial"/>
              </a:rPr>
            </a:br>
            <a:r>
              <a:rPr lang="cy-GB" sz="1500" b="0" i="0" strike="noStrike" cap="none" spc="-10" baseline="0">
                <a:solidFill>
                  <a:srgbClr val="0D0802"/>
                </a:solidFill>
                <a:effectLst/>
                <a:latin typeface="Arial"/>
                <a:ea typeface="Arial"/>
                <a:cs typeface="Arial"/>
              </a:rPr>
              <a:t>“Mae hi braidd yn feddal!” </a:t>
            </a:r>
          </a:p>
          <a:p>
            <a:pPr>
              <a:lnSpc>
                <a:spcPct val="110000"/>
              </a:lnSpc>
              <a:spcAft>
                <a:spcPts val="1200"/>
              </a:spcAft>
            </a:pPr>
            <a:r>
              <a:rPr lang="cy-GB" sz="1500" b="0" i="0" strike="noStrike" cap="none" spc="-10" baseline="0">
                <a:solidFill>
                  <a:srgbClr val="0D0802"/>
                </a:solidFill>
                <a:effectLst/>
                <a:latin typeface="Arial"/>
                <a:ea typeface="Arial"/>
                <a:cs typeface="Arial"/>
              </a:rPr>
              <a:t>Daliodd Arthur ei wynt, a’i galon yn torri. Beth fyddai ei dynged?</a:t>
            </a:r>
          </a:p>
          <a:p>
            <a:pPr>
              <a:lnSpc>
                <a:spcPct val="110000"/>
              </a:lnSpc>
              <a:spcAft>
                <a:spcPts val="1200"/>
              </a:spcAft>
            </a:pPr>
            <a:endParaRPr lang="en-US" sz="1500">
              <a:solidFill>
                <a:schemeClr val="tx1"/>
              </a:solidFill>
            </a:endParaRPr>
          </a:p>
          <a:p>
            <a:pPr>
              <a:lnSpc>
                <a:spcPct val="110000"/>
              </a:lnSpc>
              <a:spcAft>
                <a:spcPts val="1200"/>
              </a:spcAft>
            </a:pPr>
            <a:endParaRPr lang="en-US" sz="1500" dirty="0">
              <a:solidFill>
                <a:schemeClr val="tx1"/>
              </a:solidFill>
            </a:endParaRPr>
          </a:p>
        </p:txBody>
      </p:sp>
      <p:pic>
        <p:nvPicPr>
          <p:cNvPr id="10" name="Content Placeholder 8">
            <a:extLst>
              <a:ext uri="{FF2B5EF4-FFF2-40B4-BE49-F238E27FC236}">
                <a16:creationId xmlns:a16="http://schemas.microsoft.com/office/drawing/2014/main" id="{7EDC96A4-3182-0283-364B-CD5E7B77E72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83930" y="1844057"/>
            <a:ext cx="3086405" cy="5039972"/>
          </a:xfrm>
          <a:prstGeom prst="rect">
            <a:avLst/>
          </a:prstGeom>
        </p:spPr>
      </p:pic>
      <p:sp>
        <p:nvSpPr>
          <p:cNvPr id="12" name="Title 2">
            <a:extLst>
              <a:ext uri="{FF2B5EF4-FFF2-40B4-BE49-F238E27FC236}">
                <a16:creationId xmlns:a16="http://schemas.microsoft.com/office/drawing/2014/main" id="{F116A1F4-9F00-5A9C-DD79-D075ED39B738}"/>
              </a:ext>
            </a:extLst>
          </p:cNvPr>
          <p:cNvSpPr>
            <a:spLocks noGrp="1"/>
          </p:cNvSpPr>
          <p:nvPr>
            <p:ph type="title"/>
          </p:nvPr>
        </p:nvSpPr>
        <p:spPr>
          <a:xfrm>
            <a:off x="555425" y="256699"/>
            <a:ext cx="5837500" cy="755725"/>
          </a:xfrm>
        </p:spPr>
        <p:txBody>
          <a:bodyPr/>
          <a:lstStyle/>
          <a:p>
            <a:r>
              <a:rPr lang="cy-GB" sz="4800" b="1" i="0" strike="noStrike" cap="none" spc="-20" baseline="0" dirty="0">
                <a:solidFill>
                  <a:srgbClr val="FFFFFF"/>
                </a:solidFill>
                <a:effectLst/>
                <a:latin typeface="Arial"/>
                <a:ea typeface="Arial"/>
                <a:cs typeface="Arial"/>
              </a:rPr>
              <a:t>Banana yw Arthur</a:t>
            </a:r>
          </a:p>
        </p:txBody>
      </p:sp>
    </p:spTree>
    <p:extLst>
      <p:ext uri="{BB962C8B-B14F-4D97-AF65-F5344CB8AC3E}">
        <p14:creationId xmlns:p14="http://schemas.microsoft.com/office/powerpoint/2010/main" val="716239252"/>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Microsoft Windows NT 10.0"/>
  <p:tag name="AS_RELEASE_DATE" val="2023.06.30"/>
  <p:tag name="AS_TITLE" val="Aspose.Slides for Java"/>
  <p:tag name="AS_VERSION" val="23.6"/>
</p:tagLst>
</file>

<file path=ppt/theme/theme1.xml><?xml version="1.0" encoding="utf-8"?>
<a:theme xmlns:a="http://schemas.openxmlformats.org/drawingml/2006/main" name="Office Theme">
  <a:themeElements>
    <a:clrScheme name="Be Mighty">
      <a:dk1>
        <a:srgbClr val="0D0802"/>
      </a:dk1>
      <a:lt1>
        <a:srgbClr val="FFFFFF"/>
      </a:lt1>
      <a:dk2>
        <a:srgbClr val="0D0802"/>
      </a:dk2>
      <a:lt2>
        <a:srgbClr val="EAEAEA"/>
      </a:lt2>
      <a:accent1>
        <a:srgbClr val="000000"/>
      </a:accent1>
      <a:accent2>
        <a:srgbClr val="E83440"/>
      </a:accent2>
      <a:accent3>
        <a:srgbClr val="BFF2F2"/>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Calibri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Calibri"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Calibri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Calibri"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Calibri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Calibri"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5DD80B9D74775439555475526F431FC" ma:contentTypeVersion="14" ma:contentTypeDescription="Create a new document." ma:contentTypeScope="" ma:versionID="0fc37b451bb8758bb6e05e1bbb20181e">
  <xsd:schema xmlns:xsd="http://www.w3.org/2001/XMLSchema" xmlns:xs="http://www.w3.org/2001/XMLSchema" xmlns:p="http://schemas.microsoft.com/office/2006/metadata/properties" xmlns:ns2="9a484769-6c30-4e2b-8e65-e11d5b87d12e" xmlns:ns3="aa78fc85-4321-41a7-8b17-38d15aabd5b2" targetNamespace="http://schemas.microsoft.com/office/2006/metadata/properties" ma:root="true" ma:fieldsID="6cd0892fdd4419efd4135869d81a2621" ns2:_="" ns3:_="">
    <xsd:import namespace="9a484769-6c30-4e2b-8e65-e11d5b87d12e"/>
    <xsd:import namespace="aa78fc85-4321-41a7-8b17-38d15aabd5b2"/>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484769-6c30-4e2b-8e65-e11d5b87d1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3bb694e2-21f2-4afd-8aa1-f5f30032ee1e"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a78fc85-4321-41a7-8b17-38d15aabd5b2"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51b8c23b-fed3-4996-b388-f2175a906f83}" ma:internalName="TaxCatchAll" ma:showField="CatchAllData" ma:web="aa78fc85-4321-41a7-8b17-38d15aabd5b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4B4D718-5681-4B58-B9C3-B6FC6504F6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484769-6c30-4e2b-8e65-e11d5b87d12e"/>
    <ds:schemaRef ds:uri="aa78fc85-4321-41a7-8b17-38d15aabd5b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0822DC6-931C-4BC1-9E4A-02CB5189133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10101</TotalTime>
  <Words>6312</Words>
  <Application>Microsoft Office PowerPoint</Application>
  <PresentationFormat>Widescreen</PresentationFormat>
  <Paragraphs>606</Paragraphs>
  <Slides>43</Slides>
  <Notes>39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43</vt:i4>
      </vt:variant>
    </vt:vector>
  </HeadingPairs>
  <TitlesOfParts>
    <vt:vector size="51" baseType="lpstr">
      <vt:lpstr>Apple Symbols</vt:lpstr>
      <vt:lpstr>Arial</vt:lpstr>
      <vt:lpstr>Arial,Sans-Serif</vt:lpstr>
      <vt:lpstr>Helvetica</vt:lpstr>
      <vt:lpstr>Open Sans</vt:lpstr>
      <vt:lpstr>Segoe UI</vt:lpstr>
      <vt:lpstr>Times New Roman</vt:lpstr>
      <vt:lpstr>Office Theme</vt:lpstr>
      <vt:lpstr>PowerPoint Presentation</vt:lpstr>
      <vt:lpstr>Ynglŷn â’r Ymgyrch Gwastraff  Bwyd Gwych</vt:lpstr>
      <vt:lpstr>Pam cymryd rhan?  </vt:lpstr>
      <vt:lpstr>Trosolwg o’r wers</vt:lpstr>
      <vt:lpstr>Sut mae’n gweithio</vt:lpstr>
      <vt:lpstr>Cysylltiadau cwricwlwm Cymru</vt:lpstr>
      <vt:lpstr>Cynllun Gweithredu Eco-Sgolion (2023–24)</vt:lpstr>
      <vt:lpstr>PowerPoint Presentation</vt:lpstr>
      <vt:lpstr>Banana yw Arthur</vt:lpstr>
      <vt:lpstr>Mae gan Siân ddewis   Beth all hi ei wneud ag Arthur?</vt:lpstr>
      <vt:lpstr>Mae gan Siân ddewis   Beth all hi ei wneud gydag Arthur?</vt:lpstr>
      <vt:lpstr>Beth yw effaith dewis Siân?</vt:lpstr>
      <vt:lpstr>PowerPoint Presentation</vt:lpstr>
      <vt:lpstr>Beth ydyn ni’n ei ddysgu?</vt:lpstr>
      <vt:lpstr>Ymunwch â’r  Ymgyrch Gwastraff  Bwyd Gwych! </vt:lpstr>
      <vt:lpstr>Dewch inni fanteisio  i’r eithaf ar ein bwyd! </vt:lpstr>
      <vt:lpstr>Pam mae gwastraff bwyd o bwys</vt:lpstr>
      <vt:lpstr>Pam mae gwastraff bwyd o bwys</vt:lpstr>
      <vt:lpstr>Pam mae gwastraff bwyd o bwys</vt:lpstr>
      <vt:lpstr>Pam mae gwastraff bwyd o bwys</vt:lpstr>
      <vt:lpstr>PowerPoint Presentation</vt:lpstr>
      <vt:lpstr>O’r cadi cegin i ynni adnewyddadwy</vt:lpstr>
      <vt:lpstr>O’r cadi cegin i ynni adnewyddadwy</vt:lpstr>
      <vt:lpstr>PowerPoint Presentation</vt:lpstr>
      <vt:lpstr>Beth allwn ni ei wneud â gwastraff bwyd anfwytadwy?</vt:lpstr>
      <vt:lpstr>Wyddoch chi: Mae’n bosibl  troi gwastraff bwyd yn ynni?</vt:lpstr>
      <vt:lpstr>Beth allwn ni ei fwydo i’r cadi?</vt:lpstr>
      <vt:lpstr>Beth allwn ni ei fwydo i’r cadi?</vt:lpstr>
      <vt:lpstr>PowerPoint Presentation</vt:lpstr>
      <vt:lpstr>PowerPoint Presentation</vt:lpstr>
      <vt:lpstr>Allaf i wneud gwahaniaeth go iawn?</vt:lpstr>
      <vt:lpstr>Allaf i wneud gwahaniaeth go iawn?</vt:lpstr>
      <vt:lpstr>PowerPoint Presentation</vt:lpstr>
      <vt:lpstr>Eich her</vt:lpstr>
      <vt:lpstr>Yn gyntaf, dewiswch rywbeth sydd mewn perygl o gael ei wastraffu</vt:lpstr>
      <vt:lpstr>Nesaf, meddyliwch am ffyrdd cyffrous o’i ddefnyddio</vt:lpstr>
      <vt:lpstr>Yn olaf, crëwch eich poster a’i rannu gyda ni! </vt:lpstr>
      <vt:lpstr>PowerPoint Presentation</vt:lpstr>
      <vt:lpstr>Sut allech chi addasu’r rysáit hon? </vt:lpstr>
      <vt:lpstr>Neu beth am un o’r rhain?</vt:lpstr>
      <vt:lpstr>Neu beth am un o’r rhain?</vt:lpstr>
      <vt:lpstr>PowerPoint Presentation</vt:lpstr>
      <vt:lpstr>Pa rysetiau wnaethoch chi eu creu?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Eileen Chen</dc:creator>
  <cp:lastModifiedBy>Ceri Gauci</cp:lastModifiedBy>
  <cp:revision>727</cp:revision>
  <dcterms:created xsi:type="dcterms:W3CDTF">2021-10-12T12:16:11Z</dcterms:created>
  <dcterms:modified xsi:type="dcterms:W3CDTF">2024-02-23T17:43:09Z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9b32134-930b-47a0-ae68-920ef1df7e99_Enabled">
    <vt:lpwstr>true</vt:lpwstr>
  </property>
  <property fmtid="{D5CDD505-2E9C-101B-9397-08002B2CF9AE}" pid="3" name="MSIP_Label_39b32134-930b-47a0-ae68-920ef1df7e99_SetDate">
    <vt:lpwstr>2024-02-23T13:57:55Z</vt:lpwstr>
  </property>
  <property fmtid="{D5CDD505-2E9C-101B-9397-08002B2CF9AE}" pid="4" name="MSIP_Label_39b32134-930b-47a0-ae68-920ef1df7e99_Method">
    <vt:lpwstr>Privileged</vt:lpwstr>
  </property>
  <property fmtid="{D5CDD505-2E9C-101B-9397-08002B2CF9AE}" pid="5" name="MSIP_Label_39b32134-930b-47a0-ae68-920ef1df7e99_Name">
    <vt:lpwstr>Public</vt:lpwstr>
  </property>
  <property fmtid="{D5CDD505-2E9C-101B-9397-08002B2CF9AE}" pid="6" name="MSIP_Label_39b32134-930b-47a0-ae68-920ef1df7e99_SiteId">
    <vt:lpwstr>31fa3fc8-0d67-4b00-8f5a-3a9a69c281b8</vt:lpwstr>
  </property>
  <property fmtid="{D5CDD505-2E9C-101B-9397-08002B2CF9AE}" pid="7" name="MSIP_Label_39b32134-930b-47a0-ae68-920ef1df7e99_ActionId">
    <vt:lpwstr>59ee7029-d841-4a68-ba30-b12e9cbec5f3</vt:lpwstr>
  </property>
  <property fmtid="{D5CDD505-2E9C-101B-9397-08002B2CF9AE}" pid="8" name="MSIP_Label_39b32134-930b-47a0-ae68-920ef1df7e99_ContentBits">
    <vt:lpwstr>2</vt:lpwstr>
  </property>
  <property fmtid="{D5CDD505-2E9C-101B-9397-08002B2CF9AE}" pid="9" name="ClassificationContentMarkingFooterLocations">
    <vt:lpwstr>Office Theme:7</vt:lpwstr>
  </property>
  <property fmtid="{D5CDD505-2E9C-101B-9397-08002B2CF9AE}" pid="10" name="ClassificationContentMarkingFooterText">
    <vt:lpwstr>Sensitivity: Public</vt:lpwstr>
  </property>
</Properties>
</file>