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7"/>
  </p:notesMasterIdLst>
  <p:handoutMasterIdLst>
    <p:handoutMasterId r:id="rId48"/>
  </p:handoutMasterIdLst>
  <p:sldIdLst>
    <p:sldId id="1997" r:id="rId4"/>
    <p:sldId id="2098" r:id="rId5"/>
    <p:sldId id="2106" r:id="rId6"/>
    <p:sldId id="2060" r:id="rId7"/>
    <p:sldId id="2107" r:id="rId8"/>
    <p:sldId id="2108" r:id="rId9"/>
    <p:sldId id="2109" r:id="rId10"/>
    <p:sldId id="2062" r:id="rId11"/>
    <p:sldId id="2063" r:id="rId12"/>
    <p:sldId id="2064" r:id="rId13"/>
    <p:sldId id="2065" r:id="rId14"/>
    <p:sldId id="2066" r:id="rId15"/>
    <p:sldId id="2067" r:id="rId16"/>
    <p:sldId id="2068" r:id="rId17"/>
    <p:sldId id="2069" r:id="rId18"/>
    <p:sldId id="2070" r:id="rId19"/>
    <p:sldId id="2071" r:id="rId20"/>
    <p:sldId id="2072" r:id="rId21"/>
    <p:sldId id="2073" r:id="rId22"/>
    <p:sldId id="2074" r:id="rId23"/>
    <p:sldId id="2075" r:id="rId24"/>
    <p:sldId id="2078" r:id="rId25"/>
    <p:sldId id="2105" r:id="rId26"/>
    <p:sldId id="2079" r:id="rId27"/>
    <p:sldId id="2080" r:id="rId28"/>
    <p:sldId id="2104" r:id="rId29"/>
    <p:sldId id="2103" r:id="rId30"/>
    <p:sldId id="2102" r:id="rId31"/>
    <p:sldId id="2084" r:id="rId32"/>
    <p:sldId id="2085" r:id="rId33"/>
    <p:sldId id="2086" r:id="rId34"/>
    <p:sldId id="2101" r:id="rId35"/>
    <p:sldId id="2087" r:id="rId36"/>
    <p:sldId id="2088" r:id="rId37"/>
    <p:sldId id="2089" r:id="rId38"/>
    <p:sldId id="2090" r:id="rId39"/>
    <p:sldId id="2091" r:id="rId40"/>
    <p:sldId id="2092" r:id="rId41"/>
    <p:sldId id="2093" r:id="rId42"/>
    <p:sldId id="2110" r:id="rId43"/>
    <p:sldId id="2094" r:id="rId44"/>
    <p:sldId id="2096" r:id="rId45"/>
    <p:sldId id="20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58" userDrawn="1">
          <p15:clr>
            <a:srgbClr val="A4A3A4"/>
          </p15:clr>
        </p15:guide>
        <p15:guide id="2" pos="2139" userDrawn="1">
          <p15:clr>
            <a:srgbClr val="A4A3A4"/>
          </p15:clr>
        </p15:guide>
        <p15:guide id="3" pos="5586" userDrawn="1">
          <p15:clr>
            <a:srgbClr val="A4A3A4"/>
          </p15:clr>
        </p15:guide>
        <p15:guide id="4" pos="5700" userDrawn="1">
          <p15:clr>
            <a:srgbClr val="A4A3A4"/>
          </p15:clr>
        </p15:guide>
        <p15:guide id="5"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39A707-C938-AA6F-FAD8-B0D9849D8DFE}" name="Angela Spiteri" initials="AS" userId="S::angela.spiteri@wrap.org.uk::21f2472d-04ba-401b-9b43-8dea07a5f724" providerId="AD"/>
  <p188:author id="{9E53870D-7CF6-9581-B081-249478748336}" name="Emma Hutley" initials="EH" userId="S::emmahutley@radleyyeldar.com::71d29c83-275c-4d95-8c46-dae280ee02d1" providerId="AD"/>
  <p188:author id="{6D932255-2E9D-E1FE-C187-4C5A6FC48662}" name="Katrina MacKay" initials="KM" userId="S::Katrina.MacKay@blackbaud.me::0670298b-56f1-463c-8ea8-46d6ec08d2b8" providerId="AD"/>
  <p188:author id="{584A237A-C733-F8B5-ED87-D296891242AE}" name="Claudia North" initials="CN" userId="S::ClaudiaNorth@radleyyeldar.com::9eddaa05-da28-410a-9d71-8b6fe4d1f180" providerId="AD"/>
  <p188:author id="{8A9283B5-9C75-584E-BF8E-9C3B7A4C2786}" name="Ceri Gauci" initials="CG" userId="S::ceri.gauci@wrap.org.uk::21f45568-6b57-476e-8603-dedbca7c3da4" providerId="AD"/>
  <p188:author id="{576CD0C5-5AF0-59AD-F2B4-D679CDF4523A}" name="Angela" initials="A" userId="S::Angela.Spiteri@wrap.org.uk::21f2472d-04ba-401b-9b43-8dea07a5f724" providerId="AD"/>
  <p188:author id="{904ADAC9-5FDC-838E-8EE8-62E509657DED}" name="Katharina Besenbruch" initials="KB" userId="S::katharinabesenbruch@radleyyeldar.com::db5d1bce-62db-43ff-97a3-cda7ae0288ae" providerId="AD"/>
  <p188:author id="{37B941E0-7BBA-2E15-5053-0E8CF9C3B73A}" name="Ceri Gauci" initials="CG" userId="S::Ceri.Gauci@wrap.org.uk::21f45568-6b57-476e-8603-dedbca7c3d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g Jordan" initials="MJ" lastIdx="1" clrIdx="6">
    <p:extLst>
      <p:ext uri="{19B8F6BF-5375-455C-9EA6-DF929625EA0E}">
        <p15:presenceInfo xmlns:p15="http://schemas.microsoft.com/office/powerpoint/2012/main" userId="S::meganjordan@radleyyeldar.com::7e2b5b4c-970c-4827-88ba-5d1ff3f9a61e" providerId="AD"/>
      </p:ext>
    </p:extLst>
  </p:cmAuthor>
  <p:cmAuthor id="1" name="Eileen Chen" initials="EC" lastIdx="17" clrIdx="0">
    <p:extLst>
      <p:ext uri="{19B8F6BF-5375-455C-9EA6-DF929625EA0E}">
        <p15:presenceInfo xmlns:p15="http://schemas.microsoft.com/office/powerpoint/2012/main" userId="S::EileenChen@radleyyeldar.com::ce8554fe-13a4-49ec-a60f-dec2af28fb9a" providerId="AD"/>
      </p:ext>
    </p:extLst>
  </p:cmAuthor>
  <p:cmAuthor id="8" name="Craig Stephens" initials="CS" lastIdx="1" clrIdx="7">
    <p:extLst>
      <p:ext uri="{19B8F6BF-5375-455C-9EA6-DF929625EA0E}">
        <p15:presenceInfo xmlns:p15="http://schemas.microsoft.com/office/powerpoint/2012/main" userId="S::craig.stephens@wrap.org.uk::1bc9bac1-8a2f-4cc1-b4ea-1ca9bfca63d8" providerId="AD"/>
      </p:ext>
    </p:extLst>
  </p:cmAuthor>
  <p:cmAuthor id="2" name="Jackie Bailey" initials="JB" lastIdx="11" clrIdx="1">
    <p:extLst>
      <p:ext uri="{19B8F6BF-5375-455C-9EA6-DF929625EA0E}">
        <p15:presenceInfo xmlns:p15="http://schemas.microsoft.com/office/powerpoint/2012/main" userId="S::Jackie.Bailey@wrap.org.uk::b7616ce3-6398-4120-9a32-c5f56b8a9446" providerId="AD"/>
      </p:ext>
    </p:extLst>
  </p:cmAuthor>
  <p:cmAuthor id="3" name="Anna Scott" initials="AS" lastIdx="8" clrIdx="2">
    <p:extLst>
      <p:ext uri="{19B8F6BF-5375-455C-9EA6-DF929625EA0E}">
        <p15:presenceInfo xmlns:p15="http://schemas.microsoft.com/office/powerpoint/2012/main" userId="S::anna.scott@wrap.org.uk::5ef08843-04bf-4498-8ee2-6a5adf9d9206" providerId="AD"/>
      </p:ext>
    </p:extLst>
  </p:cmAuthor>
  <p:cmAuthor id="4" name="Katharina Besenbruch" initials="KB" lastIdx="2" clrIdx="3">
    <p:extLst>
      <p:ext uri="{19B8F6BF-5375-455C-9EA6-DF929625EA0E}">
        <p15:presenceInfo xmlns:p15="http://schemas.microsoft.com/office/powerpoint/2012/main" userId="S::katharinabesenbruch@radleyyeldar.com::db5d1bce-62db-43ff-97a3-cda7ae0288ae" providerId="AD"/>
      </p:ext>
    </p:extLst>
  </p:cmAuthor>
  <p:cmAuthor id="5" name="Jonathan Shanahan" initials="JS" lastIdx="1" clrIdx="4">
    <p:extLst>
      <p:ext uri="{19B8F6BF-5375-455C-9EA6-DF929625EA0E}">
        <p15:presenceInfo xmlns:p15="http://schemas.microsoft.com/office/powerpoint/2012/main" userId="S::jonathanshanahan@radleyyeldar.com::b8bca16c-5348-4c20-837b-02f6fa4665ca" providerId="AD"/>
      </p:ext>
    </p:extLst>
  </p:cmAuthor>
  <p:cmAuthor id="6" name="Emma Hutley" initials="EH" lastIdx="12" clrIdx="5">
    <p:extLst>
      <p:ext uri="{19B8F6BF-5375-455C-9EA6-DF929625EA0E}">
        <p15:presenceInfo xmlns:p15="http://schemas.microsoft.com/office/powerpoint/2012/main" userId="S::emmahutley@radleyyeldar.com::71d29c83-275c-4d95-8c46-dae280ee0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F3399"/>
    <a:srgbClr val="9BC454"/>
    <a:srgbClr val="53A2D9"/>
    <a:srgbClr val="E0752D"/>
    <a:srgbClr val="0C0701"/>
    <a:srgbClr val="000000"/>
    <a:srgbClr val="BAC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6" autoAdjust="0"/>
    <p:restoredTop sz="93792" autoAdjust="0"/>
  </p:normalViewPr>
  <p:slideViewPr>
    <p:cSldViewPr snapToGrid="0">
      <p:cViewPr varScale="1">
        <p:scale>
          <a:sx n="62" d="100"/>
          <a:sy n="62" d="100"/>
        </p:scale>
        <p:origin x="860" y="76"/>
      </p:cViewPr>
      <p:guideLst>
        <p:guide pos="1958"/>
        <p:guide pos="2139"/>
        <p:guide pos="5586"/>
        <p:guide pos="5700"/>
        <p:guide orient="horz" pos="2160"/>
      </p:guideLst>
    </p:cSldViewPr>
  </p:slideViewPr>
  <p:outlineViewPr>
    <p:cViewPr>
      <p:scale>
        <a:sx n="33" d="100"/>
        <a:sy n="33" d="100"/>
      </p:scale>
      <p:origin x="0" y="-3598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0226CE-EAAA-ACDC-6852-77A0DD3AFF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E279129E-B9ED-1468-A0F8-31A9E9F865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D5223E-3A87-5F4B-8DE0-C80481F83376}" type="datetimeFigureOut">
              <a:rPr lang="en-US" smtClean="0">
                <a:latin typeface="Arial" panose="020B0604020202020204" pitchFamily="34" charset="0"/>
              </a:rPr>
              <a:t>2/23/2024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2DFD9A3C-CD1D-6419-D35D-F351298C7D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601535-68E6-A2C4-8CA4-7A49BD8EFB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3BC221-1741-7845-AA58-452458AFB178}"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123280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A235DF9-8A33-4792-B28F-9D877384D07A}" type="datetimeFigureOut">
              <a:rPr lang="en-GB" smtClean="0"/>
              <a:pPr/>
              <a:t>23/02/2024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14E421FF-747C-4CCB-ADD2-03BB700017E5}" type="slidenum">
              <a:rPr lang="en-GB" smtClean="0"/>
              <a:pPr/>
              <a:t>‹#›</a:t>
            </a:fld>
            <a:endParaRPr lang="en-GB"/>
          </a:p>
        </p:txBody>
      </p:sp>
    </p:spTree>
    <p:extLst>
      <p:ext uri="{BB962C8B-B14F-4D97-AF65-F5344CB8AC3E}">
        <p14:creationId xmlns:p14="http://schemas.microsoft.com/office/powerpoint/2010/main" val="155374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E421FF-747C-4CCB-ADD2-03BB700017E5}" type="slidenum">
              <a:rPr lang="en-GB" smtClean="0"/>
              <a:pPr/>
              <a:t>1</a:t>
            </a:fld>
            <a:endParaRPr lang="en-GB"/>
          </a:p>
        </p:txBody>
      </p:sp>
    </p:spTree>
    <p:extLst>
      <p:ext uri="{BB962C8B-B14F-4D97-AF65-F5344CB8AC3E}">
        <p14:creationId xmlns:p14="http://schemas.microsoft.com/office/powerpoint/2010/main" val="347227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Introduction – 5 mins (slide 1 of 7)</a:t>
            </a:r>
            <a:endParaRPr lang="en-US" dirty="0"/>
          </a:p>
          <a:p>
            <a:r>
              <a:rPr lang="en-GB" dirty="0">
                <a:cs typeface="Segoe UI"/>
              </a:rPr>
              <a:t>Read the learning objectives and outcomes aloud.</a:t>
            </a: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14</a:t>
            </a:fld>
            <a:endParaRPr lang="en-GB"/>
          </a:p>
        </p:txBody>
      </p:sp>
    </p:spTree>
    <p:extLst>
      <p:ext uri="{BB962C8B-B14F-4D97-AF65-F5344CB8AC3E}">
        <p14:creationId xmlns:p14="http://schemas.microsoft.com/office/powerpoint/2010/main" val="30899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D6EA2-2BDA-A1ED-90CF-AB0CFC26A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24B1D-E0AB-DB7B-5CC8-58DA05667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FF61C-C143-16C2-2791-A97DACFE5F6E}"/>
              </a:ext>
            </a:extLst>
          </p:cNvPr>
          <p:cNvSpPr>
            <a:spLocks noGrp="1"/>
          </p:cNvSpPr>
          <p:nvPr>
            <p:ph type="body" idx="1"/>
          </p:nvPr>
        </p:nvSpPr>
        <p:spPr/>
        <p:txBody>
          <a:bodyPr/>
          <a:lstStyle/>
          <a:p>
            <a:pPr marL="0" indent="0">
              <a:buNone/>
            </a:pPr>
            <a:r>
              <a:rPr lang="en-US" b="1" dirty="0"/>
              <a:t>Introduction – 5 mins (slide 2 of 7)</a:t>
            </a:r>
            <a:endParaRPr lang="en-US" dirty="0"/>
          </a:p>
          <a:p>
            <a:r>
              <a:rPr lang="en-GB" dirty="0"/>
              <a:t>Share the information on the slide.</a:t>
            </a:r>
            <a:endParaRPr lang="en-GB" dirty="0">
              <a:cs typeface="Segoe UI"/>
            </a:endParaRPr>
          </a:p>
          <a:p>
            <a:r>
              <a:rPr lang="en-GB" dirty="0"/>
              <a:t>Ask pupils what they think of the statistics? </a:t>
            </a:r>
            <a:endParaRPr lang="en-GB" dirty="0">
              <a:cs typeface="Segoe UI"/>
            </a:endParaRPr>
          </a:p>
          <a:p>
            <a:r>
              <a:rPr lang="en-GB" dirty="0"/>
              <a:t>Are they surprised by any of the numbers?</a:t>
            </a:r>
            <a:endParaRPr lang="en-GB" dirty="0">
              <a:cs typeface="Segoe UI"/>
            </a:endParaRPr>
          </a:p>
          <a:p>
            <a:endParaRPr lang="en-US" dirty="0"/>
          </a:p>
        </p:txBody>
      </p:sp>
      <p:sp>
        <p:nvSpPr>
          <p:cNvPr id="4" name="Slide Number Placeholder 3">
            <a:extLst>
              <a:ext uri="{FF2B5EF4-FFF2-40B4-BE49-F238E27FC236}">
                <a16:creationId xmlns:a16="http://schemas.microsoft.com/office/drawing/2014/main" id="{4AF558CD-1E4B-B102-4443-B1D93B79DCD3}"/>
              </a:ext>
            </a:extLst>
          </p:cNvPr>
          <p:cNvSpPr>
            <a:spLocks noGrp="1"/>
          </p:cNvSpPr>
          <p:nvPr>
            <p:ph type="sldNum" sz="quarter" idx="5"/>
          </p:nvPr>
        </p:nvSpPr>
        <p:spPr/>
        <p:txBody>
          <a:bodyPr/>
          <a:lstStyle/>
          <a:p>
            <a:fld id="{14E421FF-747C-4CCB-ADD2-03BB700017E5}" type="slidenum">
              <a:rPr lang="en-GB" smtClean="0"/>
              <a:pPr/>
              <a:t>15</a:t>
            </a:fld>
            <a:endParaRPr lang="en-GB"/>
          </a:p>
        </p:txBody>
      </p:sp>
    </p:spTree>
    <p:extLst>
      <p:ext uri="{BB962C8B-B14F-4D97-AF65-F5344CB8AC3E}">
        <p14:creationId xmlns:p14="http://schemas.microsoft.com/office/powerpoint/2010/main" val="83566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95835-7EBC-8240-8CF8-C12B4D549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52B5A-B21C-2339-AFF8-F720BF95D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25824-C71D-C51F-B190-9115BDCCEDF6}"/>
              </a:ext>
            </a:extLst>
          </p:cNvPr>
          <p:cNvSpPr>
            <a:spLocks noGrp="1"/>
          </p:cNvSpPr>
          <p:nvPr>
            <p:ph type="body" idx="1"/>
          </p:nvPr>
        </p:nvSpPr>
        <p:spPr/>
        <p:txBody>
          <a:bodyPr/>
          <a:lstStyle/>
          <a:p>
            <a:pPr marL="0" indent="0">
              <a:buNone/>
            </a:pPr>
            <a:r>
              <a:rPr lang="en-US" b="1" dirty="0"/>
              <a:t>Introduction – 5 mins (slide 3 of 7)</a:t>
            </a:r>
            <a:endParaRPr lang="en-US" dirty="0"/>
          </a:p>
          <a:p>
            <a:r>
              <a:rPr lang="en-US" i="0" dirty="0"/>
              <a:t>Highlight that all food, whether edible or inedible, has value.</a:t>
            </a:r>
            <a:r>
              <a:rPr lang="en-US" dirty="0"/>
              <a:t> </a:t>
            </a:r>
            <a:endParaRPr lang="en-US" i="0" dirty="0">
              <a:cs typeface="Segoe UI"/>
            </a:endParaRPr>
          </a:p>
          <a:p>
            <a:r>
              <a:rPr lang="en-US" i="0" dirty="0"/>
              <a:t>Use the decision tree to show that all edible food should be eaten, and all inedible food should be recycled.</a:t>
            </a:r>
            <a:endParaRPr lang="en-US" i="0" dirty="0">
              <a:cs typeface="Segoe UI"/>
            </a:endParaRPr>
          </a:p>
          <a:p>
            <a:r>
              <a:rPr lang="en-GB" b="1" dirty="0"/>
              <a:t>Support: </a:t>
            </a:r>
            <a:r>
              <a:rPr lang="en-GB" b="0" dirty="0"/>
              <a:t>Define the key terminology:</a:t>
            </a:r>
            <a:endParaRPr lang="en-GB" b="0" dirty="0">
              <a:cs typeface="Segoe UI"/>
            </a:endParaRPr>
          </a:p>
          <a:p>
            <a:pPr lvl="1" indent="-112395"/>
            <a:r>
              <a:rPr lang="en-GB" sz="1200" b="1" i="1" dirty="0">
                <a:cs typeface="Segoe UI"/>
              </a:rPr>
              <a:t>Edible: </a:t>
            </a:r>
            <a:r>
              <a:rPr lang="en-GB" sz="1200" b="0" dirty="0">
                <a:cs typeface="Segoe UI"/>
              </a:rPr>
              <a:t>suitable to be eaten, e.g. </a:t>
            </a:r>
            <a:r>
              <a:rPr lang="en-GB" sz="1200" dirty="0">
                <a:cs typeface="Segoe UI"/>
              </a:rPr>
              <a:t>the banana inside the skin</a:t>
            </a:r>
            <a:endParaRPr lang="en-GB" sz="1200" b="0" dirty="0">
              <a:cs typeface="Segoe UI"/>
            </a:endParaRPr>
          </a:p>
          <a:p>
            <a:pPr lvl="1" indent="-112395"/>
            <a:r>
              <a:rPr lang="en-GB" sz="1200" b="1" i="1" dirty="0">
                <a:cs typeface="Segoe UI"/>
              </a:rPr>
              <a:t>Inedible: </a:t>
            </a:r>
            <a:r>
              <a:rPr lang="en-GB" sz="1200" b="0" dirty="0">
                <a:cs typeface="Segoe UI"/>
              </a:rPr>
              <a:t>not suitable for eating, e.g. banana peel</a:t>
            </a:r>
          </a:p>
          <a:p>
            <a:endParaRPr lang="en-US" dirty="0"/>
          </a:p>
        </p:txBody>
      </p:sp>
      <p:sp>
        <p:nvSpPr>
          <p:cNvPr id="4" name="Slide Number Placeholder 3">
            <a:extLst>
              <a:ext uri="{FF2B5EF4-FFF2-40B4-BE49-F238E27FC236}">
                <a16:creationId xmlns:a16="http://schemas.microsoft.com/office/drawing/2014/main" id="{AD22F28E-4A84-0828-2B2D-836465F86F9C}"/>
              </a:ext>
            </a:extLst>
          </p:cNvPr>
          <p:cNvSpPr>
            <a:spLocks noGrp="1"/>
          </p:cNvSpPr>
          <p:nvPr>
            <p:ph type="sldNum" sz="quarter" idx="5"/>
          </p:nvPr>
        </p:nvSpPr>
        <p:spPr/>
        <p:txBody>
          <a:bodyPr/>
          <a:lstStyle/>
          <a:p>
            <a:fld id="{14E421FF-747C-4CCB-ADD2-03BB700017E5}" type="slidenum">
              <a:rPr lang="en-GB" smtClean="0"/>
              <a:pPr/>
              <a:t>16</a:t>
            </a:fld>
            <a:endParaRPr lang="en-GB"/>
          </a:p>
        </p:txBody>
      </p:sp>
    </p:spTree>
    <p:extLst>
      <p:ext uri="{BB962C8B-B14F-4D97-AF65-F5344CB8AC3E}">
        <p14:creationId xmlns:p14="http://schemas.microsoft.com/office/powerpoint/2010/main" val="193982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b="1" dirty="0"/>
              <a:t>Introduction Option 1 – 5 mins (slide 4 of 7)</a:t>
            </a:r>
            <a:endParaRPr lang="en-US" dirty="0"/>
          </a:p>
          <a:p>
            <a:pPr marL="0" indent="0">
              <a:spcBef>
                <a:spcPts val="0"/>
              </a:spcBef>
              <a:buNone/>
            </a:pPr>
            <a:r>
              <a:rPr lang="en-US" b="1" dirty="0">
                <a:cs typeface="Segoe UI"/>
              </a:rPr>
              <a:t>This slide is most suitable for Progression Step 2 pupils. If working with </a:t>
            </a:r>
            <a:r>
              <a:rPr lang="en-US" b="1" dirty="0"/>
              <a:t>Progression Step </a:t>
            </a:r>
            <a:r>
              <a:rPr lang="en-US" b="1" dirty="0">
                <a:cs typeface="Segoe UI"/>
              </a:rPr>
              <a:t>3 pupils, move to slide 19.</a:t>
            </a:r>
            <a:endParaRPr lang="en-US" b="1" dirty="0"/>
          </a:p>
          <a:p>
            <a:pPr marL="0" indent="0">
              <a:spcBef>
                <a:spcPts val="0"/>
              </a:spcBef>
              <a:buNone/>
            </a:pPr>
            <a:endParaRPr lang="en-US" b="1" dirty="0"/>
          </a:p>
          <a:p>
            <a:r>
              <a:rPr lang="en-US" i="0" dirty="0"/>
              <a:t>Ask students to work out each mental </a:t>
            </a:r>
            <a:r>
              <a:rPr lang="en-US" i="0" dirty="0" err="1"/>
              <a:t>maths</a:t>
            </a:r>
            <a:r>
              <a:rPr lang="en-US" i="0" dirty="0"/>
              <a:t> sum to </a:t>
            </a:r>
            <a:r>
              <a:rPr lang="en-US" dirty="0"/>
              <a:t>answer each question</a:t>
            </a:r>
            <a:r>
              <a:rPr lang="en-US" i="0" dirty="0"/>
              <a:t>.</a:t>
            </a:r>
            <a:endParaRPr lang="en-US" i="0" dirty="0">
              <a:cs typeface="Segoe UI"/>
            </a:endParaRPr>
          </a:p>
          <a:p>
            <a:r>
              <a:rPr lang="en-US" b="1" i="0" dirty="0"/>
              <a:t>Delivery note: </a:t>
            </a:r>
            <a:r>
              <a:rPr lang="en-US" i="0" dirty="0"/>
              <a:t>If delivering as an assembly, ask for volunteers to answer. If delivering this session in class, ask pupils to work on them individually.</a:t>
            </a:r>
            <a:r>
              <a:rPr lang="en-US" dirty="0"/>
              <a:t> </a:t>
            </a:r>
            <a:endParaRPr lang="en-US" i="0" dirty="0">
              <a:cs typeface="Segoe UI"/>
            </a:endParaRPr>
          </a:p>
          <a:p>
            <a:pPr marL="182880" indent="-182880"/>
            <a:r>
              <a:rPr lang="en-US" i="0" dirty="0"/>
              <a:t>Click to reveal the answers.</a:t>
            </a:r>
            <a:endParaRPr lang="en-US" i="0" dirty="0">
              <a:cs typeface="Segoe UI"/>
            </a:endParaRPr>
          </a:p>
        </p:txBody>
      </p:sp>
      <p:sp>
        <p:nvSpPr>
          <p:cNvPr id="4" name="Slide Number Placeholder 3"/>
          <p:cNvSpPr>
            <a:spLocks noGrp="1"/>
          </p:cNvSpPr>
          <p:nvPr>
            <p:ph type="sldNum" sz="quarter" idx="5"/>
          </p:nvPr>
        </p:nvSpPr>
        <p:spPr/>
        <p:txBody>
          <a:bodyPr/>
          <a:lstStyle/>
          <a:p>
            <a:fld id="{14E421FF-747C-4CCB-ADD2-03BB700017E5}" type="slidenum">
              <a:rPr lang="en-GB" smtClean="0"/>
              <a:pPr/>
              <a:t>17</a:t>
            </a:fld>
            <a:endParaRPr lang="en-GB"/>
          </a:p>
        </p:txBody>
      </p:sp>
    </p:spTree>
    <p:extLst>
      <p:ext uri="{BB962C8B-B14F-4D97-AF65-F5344CB8AC3E}">
        <p14:creationId xmlns:p14="http://schemas.microsoft.com/office/powerpoint/2010/main" val="207244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C2E27-4A29-B67F-D4C0-C066A97B7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18344-429C-77C2-35F6-128205AA9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434ED-B721-BC92-661C-EB1F25DE3C80}"/>
              </a:ext>
            </a:extLst>
          </p:cNvPr>
          <p:cNvSpPr>
            <a:spLocks noGrp="1"/>
          </p:cNvSpPr>
          <p:nvPr>
            <p:ph type="body" idx="1"/>
          </p:nvPr>
        </p:nvSpPr>
        <p:spPr/>
        <p:txBody>
          <a:bodyPr/>
          <a:lstStyle/>
          <a:p>
            <a:pPr marL="0" indent="0">
              <a:spcBef>
                <a:spcPts val="0"/>
              </a:spcBef>
              <a:buNone/>
            </a:pPr>
            <a:r>
              <a:rPr lang="en-US" b="1" dirty="0"/>
              <a:t>Introduction Option 1 – 5 mins (slide 5 of 7)</a:t>
            </a:r>
            <a:endParaRPr lang="en-US" dirty="0"/>
          </a:p>
          <a:p>
            <a:pPr marL="0" indent="0">
              <a:spcBef>
                <a:spcPts val="0"/>
              </a:spcBef>
              <a:buNone/>
            </a:pPr>
            <a:r>
              <a:rPr lang="en-US" b="1" dirty="0">
                <a:cs typeface="Segoe UI"/>
              </a:rPr>
              <a:t>This slide is most suitable for Progression Step 2 pupils. If working with </a:t>
            </a:r>
            <a:r>
              <a:rPr lang="en-US" b="1" dirty="0"/>
              <a:t>Progression Step </a:t>
            </a:r>
            <a:r>
              <a:rPr lang="en-US" b="1" dirty="0">
                <a:cs typeface="Segoe UI"/>
              </a:rPr>
              <a:t>3 pupils, move to slide 18.</a:t>
            </a:r>
            <a:endParaRPr lang="en-US" b="1" dirty="0"/>
          </a:p>
          <a:p>
            <a:pPr marL="0" indent="0">
              <a:spcBef>
                <a:spcPts val="0"/>
              </a:spcBef>
              <a:buNone/>
            </a:pPr>
            <a:endParaRPr lang="en-US" b="1" dirty="0"/>
          </a:p>
          <a:p>
            <a:r>
              <a:rPr lang="en-US" b="1" dirty="0">
                <a:cs typeface="Segoe UI"/>
              </a:rPr>
              <a:t>Answers:</a:t>
            </a:r>
            <a:r>
              <a:rPr lang="en-US" dirty="0">
                <a:cs typeface="Segoe UI"/>
              </a:rPr>
              <a:t> ¼, 0, £49, 3.5</a:t>
            </a:r>
            <a:endParaRPr lang="en-US" dirty="0"/>
          </a:p>
          <a:p>
            <a:endParaRPr lang="en-US" dirty="0"/>
          </a:p>
          <a:p>
            <a:r>
              <a:rPr lang="en-US" dirty="0"/>
              <a:t>Discuss the statements on the slide. Highlight that food waste should never go in the rubbish bin, which is why the answer to the second question is zero.</a:t>
            </a:r>
            <a:endParaRPr lang="en-US" i="0" dirty="0">
              <a:cs typeface="Segoe UI"/>
            </a:endParaRPr>
          </a:p>
          <a:p>
            <a:endParaRPr lang="en-US" dirty="0"/>
          </a:p>
        </p:txBody>
      </p:sp>
      <p:sp>
        <p:nvSpPr>
          <p:cNvPr id="4" name="Slide Number Placeholder 3">
            <a:extLst>
              <a:ext uri="{FF2B5EF4-FFF2-40B4-BE49-F238E27FC236}">
                <a16:creationId xmlns:a16="http://schemas.microsoft.com/office/drawing/2014/main" id="{5DC77BA2-E89A-D978-FE04-2A465BD60605}"/>
              </a:ext>
            </a:extLst>
          </p:cNvPr>
          <p:cNvSpPr>
            <a:spLocks noGrp="1"/>
          </p:cNvSpPr>
          <p:nvPr>
            <p:ph type="sldNum" sz="quarter" idx="5"/>
          </p:nvPr>
        </p:nvSpPr>
        <p:spPr/>
        <p:txBody>
          <a:bodyPr/>
          <a:lstStyle/>
          <a:p>
            <a:fld id="{14E421FF-747C-4CCB-ADD2-03BB700017E5}" type="slidenum">
              <a:rPr lang="en-GB" smtClean="0"/>
              <a:pPr/>
              <a:t>18</a:t>
            </a:fld>
            <a:endParaRPr lang="en-GB"/>
          </a:p>
        </p:txBody>
      </p:sp>
    </p:spTree>
    <p:extLst>
      <p:ext uri="{BB962C8B-B14F-4D97-AF65-F5344CB8AC3E}">
        <p14:creationId xmlns:p14="http://schemas.microsoft.com/office/powerpoint/2010/main" val="179456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b="1" dirty="0"/>
              <a:t>Introduction Option 2 – 5 mins (slide 6 of 7)</a:t>
            </a:r>
            <a:endParaRPr lang="en-US" dirty="0"/>
          </a:p>
          <a:p>
            <a:pPr marL="0" indent="0">
              <a:spcBef>
                <a:spcPts val="0"/>
              </a:spcBef>
              <a:buNone/>
            </a:pPr>
            <a:r>
              <a:rPr lang="en-US" b="1" dirty="0">
                <a:cs typeface="Segoe UI"/>
              </a:rPr>
              <a:t>This slide is most suitable for Progression Step 3 pupils. If working with </a:t>
            </a:r>
            <a:r>
              <a:rPr lang="en-US" b="1" dirty="0"/>
              <a:t>Progression Step </a:t>
            </a:r>
            <a:r>
              <a:rPr lang="en-US" b="1" dirty="0">
                <a:cs typeface="Segoe UI"/>
              </a:rPr>
              <a:t>2 pupils, move to slide 17.</a:t>
            </a:r>
            <a:endParaRPr lang="en-US" b="1" dirty="0"/>
          </a:p>
          <a:p>
            <a:pPr marL="0" indent="0">
              <a:spcBef>
                <a:spcPts val="0"/>
              </a:spcBef>
              <a:buNone/>
            </a:pPr>
            <a:endParaRPr lang="en-US" b="1" dirty="0"/>
          </a:p>
          <a:p>
            <a:r>
              <a:rPr lang="en-US" i="0" dirty="0"/>
              <a:t>Ask students to work out each mental </a:t>
            </a:r>
            <a:r>
              <a:rPr lang="en-US" i="0" dirty="0" err="1"/>
              <a:t>maths</a:t>
            </a:r>
            <a:r>
              <a:rPr lang="en-US" i="0" dirty="0"/>
              <a:t> sum to </a:t>
            </a:r>
            <a:r>
              <a:rPr lang="en-US" dirty="0"/>
              <a:t>answer each question</a:t>
            </a:r>
            <a:r>
              <a:rPr lang="en-US" i="0" dirty="0"/>
              <a:t>.</a:t>
            </a:r>
            <a:endParaRPr lang="en-US" i="0" dirty="0">
              <a:cs typeface="Segoe UI"/>
            </a:endParaRPr>
          </a:p>
          <a:p>
            <a:r>
              <a:rPr lang="en-US" b="1" i="0" dirty="0"/>
              <a:t>Delivery note: </a:t>
            </a:r>
            <a:r>
              <a:rPr lang="en-US" i="0" dirty="0"/>
              <a:t>If delivering as an assembly, ask for volunteers to answer. If delivering this session in class, ask pupils to work on them individually.</a:t>
            </a:r>
            <a:r>
              <a:rPr lang="en-US" dirty="0"/>
              <a:t> </a:t>
            </a:r>
            <a:endParaRPr lang="en-US" i="0" dirty="0">
              <a:cs typeface="Segoe UI"/>
            </a:endParaRPr>
          </a:p>
          <a:p>
            <a:pPr marL="182880" indent="-182880"/>
            <a:r>
              <a:rPr lang="en-US" i="0" dirty="0"/>
              <a:t>Click to reveal the answers.</a:t>
            </a:r>
            <a:endParaRPr lang="en-US" i="0" dirty="0">
              <a:cs typeface="Segoe UI"/>
            </a:endParaRPr>
          </a:p>
          <a:p>
            <a:endParaRPr lang="en-US" dirty="0">
              <a:cs typeface="Segoe UI"/>
            </a:endParaRPr>
          </a:p>
          <a:p>
            <a:r>
              <a:rPr lang="en-US" b="1" dirty="0">
                <a:cs typeface="Segoe UI"/>
              </a:rPr>
              <a:t>Answers:</a:t>
            </a:r>
            <a:r>
              <a:rPr lang="en-US" dirty="0">
                <a:cs typeface="Segoe UI"/>
              </a:rPr>
              <a:t> 24%, £49, 3.5</a:t>
            </a:r>
            <a:endParaRPr lang="en-US" dirty="0"/>
          </a:p>
          <a:p>
            <a:endParaRPr lang="en-US" dirty="0"/>
          </a:p>
          <a:p>
            <a:r>
              <a:rPr lang="en-US" dirty="0"/>
              <a:t>Discuss the statements on the slide. Highlight that food waste should never go in the rubbish bin, which is why the answer to the second question is zero.</a:t>
            </a:r>
            <a:endParaRPr lang="en-US" i="0"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19</a:t>
            </a:fld>
            <a:endParaRPr lang="en-GB"/>
          </a:p>
        </p:txBody>
      </p:sp>
    </p:spTree>
    <p:extLst>
      <p:ext uri="{BB962C8B-B14F-4D97-AF65-F5344CB8AC3E}">
        <p14:creationId xmlns:p14="http://schemas.microsoft.com/office/powerpoint/2010/main" val="551134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b="1" dirty="0"/>
              <a:t>Introduction Option 2 – 5 mins (slide 7 of 7)</a:t>
            </a:r>
            <a:endParaRPr lang="en-US" dirty="0"/>
          </a:p>
          <a:p>
            <a:pPr marL="0" indent="0">
              <a:spcBef>
                <a:spcPts val="0"/>
              </a:spcBef>
              <a:buNone/>
            </a:pPr>
            <a:r>
              <a:rPr lang="en-US" b="1" dirty="0">
                <a:cs typeface="Segoe UI"/>
              </a:rPr>
              <a:t>This slide is most suitable for Progression Step 3 pupils. If working with </a:t>
            </a:r>
            <a:r>
              <a:rPr lang="en-US" b="1" dirty="0"/>
              <a:t>Progression Step </a:t>
            </a:r>
            <a:r>
              <a:rPr lang="en-US" b="1" dirty="0">
                <a:cs typeface="Segoe UI"/>
              </a:rPr>
              <a:t>2 pupils, move to slide 17.</a:t>
            </a:r>
            <a:endParaRPr lang="en-US" b="1" dirty="0"/>
          </a:p>
          <a:p>
            <a:pPr marL="0" indent="0">
              <a:spcBef>
                <a:spcPts val="0"/>
              </a:spcBef>
              <a:buNone/>
            </a:pPr>
            <a:endParaRPr lang="en-US" b="1" dirty="0"/>
          </a:p>
          <a:p>
            <a:r>
              <a:rPr lang="en-US" b="1" dirty="0">
                <a:cs typeface="Segoe UI"/>
              </a:rPr>
              <a:t>Answers:</a:t>
            </a:r>
            <a:r>
              <a:rPr lang="en-US" dirty="0">
                <a:cs typeface="Segoe UI"/>
              </a:rPr>
              <a:t> 24%, £49, 3.5</a:t>
            </a:r>
            <a:endParaRPr lang="en-US" dirty="0"/>
          </a:p>
          <a:p>
            <a:endParaRPr lang="en-US" dirty="0"/>
          </a:p>
          <a:p>
            <a:r>
              <a:rPr lang="en-US" dirty="0"/>
              <a:t>Discuss the statements on the slide. Highlight that food waste should never go in the rubbish bin, which is why the answer to the second question is zero.</a:t>
            </a:r>
            <a:endParaRPr lang="en-US" i="0"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20</a:t>
            </a:fld>
            <a:endParaRPr lang="en-GB"/>
          </a:p>
        </p:txBody>
      </p:sp>
    </p:spTree>
    <p:extLst>
      <p:ext uri="{BB962C8B-B14F-4D97-AF65-F5344CB8AC3E}">
        <p14:creationId xmlns:p14="http://schemas.microsoft.com/office/powerpoint/2010/main" val="313460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607C-EB50-ABC8-905E-F0AFC7E2B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79CF6-B067-1E18-E9D4-E71B492A3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CE2C4-8345-D73E-4D93-AE24431B13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B962D4-7A8C-3272-0EA2-9254AA8976F3}"/>
              </a:ext>
            </a:extLst>
          </p:cNvPr>
          <p:cNvSpPr>
            <a:spLocks noGrp="1"/>
          </p:cNvSpPr>
          <p:nvPr>
            <p:ph type="sldNum" sz="quarter" idx="5"/>
          </p:nvPr>
        </p:nvSpPr>
        <p:spPr/>
        <p:txBody>
          <a:bodyPr/>
          <a:lstStyle/>
          <a:p>
            <a:fld id="{14E421FF-747C-4CCB-ADD2-03BB700017E5}" type="slidenum">
              <a:rPr lang="en-GB" smtClean="0"/>
              <a:pPr/>
              <a:t>21</a:t>
            </a:fld>
            <a:endParaRPr lang="en-GB"/>
          </a:p>
        </p:txBody>
      </p:sp>
    </p:spTree>
    <p:extLst>
      <p:ext uri="{BB962C8B-B14F-4D97-AF65-F5344CB8AC3E}">
        <p14:creationId xmlns:p14="http://schemas.microsoft.com/office/powerpoint/2010/main" val="427174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F171E"/>
                </a:solidFill>
                <a:effectLst/>
                <a:latin typeface="Segoe UI" panose="020B0502040204020203" pitchFamily="34" charset="0"/>
              </a:rPr>
              <a:t>Saving edible food – 3 mins (slide 1 of 2)</a:t>
            </a:r>
            <a:r>
              <a:rPr lang="en-US" b="0" i="0" dirty="0">
                <a:solidFill>
                  <a:srgbClr val="444444"/>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F171E"/>
                </a:solidFill>
                <a:effectLst/>
                <a:latin typeface="Segoe UI" panose="020B0502040204020203" pitchFamily="34" charset="0"/>
              </a:rPr>
              <a:t>Watch the YouTube video and ask pupils to listen out for the key points to help them fill in the missing gaps on the slide.</a:t>
            </a:r>
            <a:r>
              <a:rPr lang="en-US" sz="1800" b="0" i="0" dirty="0">
                <a:solidFill>
                  <a:srgbClr val="444444"/>
                </a:solidFill>
                <a:effectLst/>
                <a:latin typeface="Segoe UI" panose="020B0502040204020203" pitchFamily="34" charset="0"/>
              </a:rPr>
              <a:t>​</a:t>
            </a: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1" i="0" u="none" strike="noStrike" dirty="0">
                <a:solidFill>
                  <a:srgbClr val="0F171E"/>
                </a:solidFill>
                <a:effectLst/>
                <a:latin typeface="Segoe UI" panose="020B0502040204020203" pitchFamily="34" charset="0"/>
              </a:rPr>
              <a:t>Support: </a:t>
            </a:r>
            <a:r>
              <a:rPr lang="en-US" sz="1800" b="0" i="0" u="none" strike="noStrike" dirty="0">
                <a:solidFill>
                  <a:srgbClr val="0F171E"/>
                </a:solidFill>
                <a:effectLst/>
                <a:latin typeface="Segoe UI" panose="020B0502040204020203" pitchFamily="34" charset="0"/>
              </a:rPr>
              <a:t>Stop the video midway through, if required, to allow pupils to answer the first set of questions.</a:t>
            </a:r>
            <a:r>
              <a:rPr lang="en-US" sz="1800" b="0" i="0" dirty="0">
                <a:solidFill>
                  <a:srgbClr val="444444"/>
                </a:solidFill>
                <a:effectLst/>
                <a:latin typeface="Segoe UI" panose="020B0502040204020203" pitchFamily="34" charset="0"/>
              </a:rPr>
              <a:t>​</a:t>
            </a:r>
            <a:endParaRPr lang="en-US" sz="1800" b="0" i="0" u="none" strike="noStrike"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dirty="0">
                <a:solidFill>
                  <a:srgbClr val="444444"/>
                </a:solidFill>
                <a:effectLst/>
                <a:latin typeface="Arial" panose="020B0604020202020204" pitchFamily="34" charset="0"/>
              </a:rPr>
              <a:t>Click to reveal the answers on the next slide.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Banana pancake video URL: </a:t>
            </a:r>
            <a:r>
              <a:rPr lang="en-GB" sz="1800" dirty="0">
                <a:effectLst/>
                <a:latin typeface="Segoe UI" panose="020B0502040204020203" pitchFamily="34" charset="0"/>
              </a:rPr>
              <a:t>https://www.youtube.com/watch?v=gpguW8XWuPk</a:t>
            </a:r>
            <a:endParaRPr lang="en-GB"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22</a:t>
            </a:fld>
            <a:endParaRPr lang="en-GB"/>
          </a:p>
        </p:txBody>
      </p:sp>
    </p:spTree>
    <p:extLst>
      <p:ext uri="{BB962C8B-B14F-4D97-AF65-F5344CB8AC3E}">
        <p14:creationId xmlns:p14="http://schemas.microsoft.com/office/powerpoint/2010/main" val="3057639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F171E"/>
                </a:solidFill>
                <a:effectLst/>
                <a:latin typeface="Segoe UI" panose="020B0502040204020203" pitchFamily="34" charset="0"/>
              </a:rPr>
              <a:t>Saving edible food – 3 mins (slide 2 of 2)</a:t>
            </a:r>
            <a:r>
              <a:rPr lang="en-US" b="0" i="0" dirty="0">
                <a:solidFill>
                  <a:srgbClr val="444444"/>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Review the answers with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Banana pancake video URL: </a:t>
            </a:r>
            <a:r>
              <a:rPr lang="en-GB" sz="1200" dirty="0">
                <a:effectLst/>
                <a:latin typeface="Segoe UI" panose="020B0502040204020203" pitchFamily="34" charset="0"/>
              </a:rPr>
              <a:t>https://www.youtube.com/watch?v=gpguW8XWuPk</a:t>
            </a:r>
            <a:endParaRPr lang="en-GB" sz="12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23</a:t>
            </a:fld>
            <a:endParaRPr lang="en-GB"/>
          </a:p>
        </p:txBody>
      </p:sp>
    </p:spTree>
    <p:extLst>
      <p:ext uri="{BB962C8B-B14F-4D97-AF65-F5344CB8AC3E}">
        <p14:creationId xmlns:p14="http://schemas.microsoft.com/office/powerpoint/2010/main" val="139558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a:t>
            </a:fld>
            <a:endParaRPr lang="en-GB"/>
          </a:p>
        </p:txBody>
      </p:sp>
    </p:spTree>
    <p:extLst>
      <p:ext uri="{BB962C8B-B14F-4D97-AF65-F5344CB8AC3E}">
        <p14:creationId xmlns:p14="http://schemas.microsoft.com/office/powerpoint/2010/main" val="2605491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2E314-3627-2F7F-0006-A40A5DB17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A8295-4DE5-3C79-534F-5E0E21E40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28BE6-F960-8CEF-8CE5-DF682EFAF226}"/>
              </a:ext>
            </a:extLst>
          </p:cNvPr>
          <p:cNvSpPr>
            <a:spLocks noGrp="1"/>
          </p:cNvSpPr>
          <p:nvPr>
            <p:ph type="body" idx="1"/>
          </p:nvPr>
        </p:nvSpPr>
        <p:spPr/>
        <p:txBody>
          <a:bodyPr/>
          <a:lstStyle/>
          <a:p>
            <a:r>
              <a:rPr lang="en-US" dirty="0">
                <a:latin typeface="Arial"/>
                <a:cs typeface="Arial"/>
              </a:rPr>
              <a:t>Inedible food waste means = items of food that can't be eaten – like teabags, bones and apple cores.</a:t>
            </a:r>
            <a:endParaRPr lang="en-US" dirty="0"/>
          </a:p>
        </p:txBody>
      </p:sp>
      <p:sp>
        <p:nvSpPr>
          <p:cNvPr id="4" name="Slide Number Placeholder 3">
            <a:extLst>
              <a:ext uri="{FF2B5EF4-FFF2-40B4-BE49-F238E27FC236}">
                <a16:creationId xmlns:a16="http://schemas.microsoft.com/office/drawing/2014/main" id="{245453A7-E808-DFD7-B667-8FB43F58ECF5}"/>
              </a:ext>
            </a:extLst>
          </p:cNvPr>
          <p:cNvSpPr>
            <a:spLocks noGrp="1"/>
          </p:cNvSpPr>
          <p:nvPr>
            <p:ph type="sldNum" sz="quarter" idx="5"/>
          </p:nvPr>
        </p:nvSpPr>
        <p:spPr/>
        <p:txBody>
          <a:bodyPr/>
          <a:lstStyle/>
          <a:p>
            <a:fld id="{14E421FF-747C-4CCB-ADD2-03BB700017E5}" type="slidenum">
              <a:rPr lang="en-GB" smtClean="0"/>
              <a:pPr/>
              <a:t>24</a:t>
            </a:fld>
            <a:endParaRPr lang="en-GB"/>
          </a:p>
        </p:txBody>
      </p:sp>
    </p:spTree>
    <p:extLst>
      <p:ext uri="{BB962C8B-B14F-4D97-AF65-F5344CB8AC3E}">
        <p14:creationId xmlns:p14="http://schemas.microsoft.com/office/powerpoint/2010/main" val="4165389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Recycling inedible food – 7 mins (slide 1 of 4)</a:t>
            </a:r>
            <a:endParaRPr lang="en-US" dirty="0"/>
          </a:p>
          <a:p>
            <a:r>
              <a:rPr lang="en-GB" dirty="0"/>
              <a:t>Share the information on the slide.</a:t>
            </a:r>
          </a:p>
        </p:txBody>
      </p:sp>
      <p:sp>
        <p:nvSpPr>
          <p:cNvPr id="4" name="Slide Number Placeholder 3"/>
          <p:cNvSpPr>
            <a:spLocks noGrp="1"/>
          </p:cNvSpPr>
          <p:nvPr>
            <p:ph type="sldNum" sz="quarter" idx="5"/>
          </p:nvPr>
        </p:nvSpPr>
        <p:spPr/>
        <p:txBody>
          <a:bodyPr/>
          <a:lstStyle/>
          <a:p>
            <a:fld id="{14E421FF-747C-4CCB-ADD2-03BB700017E5}" type="slidenum">
              <a:rPr lang="en-GB" smtClean="0"/>
              <a:pPr/>
              <a:t>25</a:t>
            </a:fld>
            <a:endParaRPr lang="en-GB"/>
          </a:p>
        </p:txBody>
      </p:sp>
    </p:spTree>
    <p:extLst>
      <p:ext uri="{BB962C8B-B14F-4D97-AF65-F5344CB8AC3E}">
        <p14:creationId xmlns:p14="http://schemas.microsoft.com/office/powerpoint/2010/main" val="1476686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ADB08-BC08-5A75-3631-6D33B55B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B5F47-1086-8B87-197A-A77A9DB54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37EDE-8A22-C296-B3BC-F226CEE30234}"/>
              </a:ext>
            </a:extLst>
          </p:cNvPr>
          <p:cNvSpPr>
            <a:spLocks noGrp="1"/>
          </p:cNvSpPr>
          <p:nvPr>
            <p:ph type="body" idx="1"/>
          </p:nvPr>
        </p:nvSpPr>
        <p:spPr/>
        <p:txBody>
          <a:bodyPr/>
          <a:lstStyle/>
          <a:p>
            <a:pPr>
              <a:buNone/>
            </a:pPr>
            <a:r>
              <a:rPr lang="en-US" b="1" dirty="0"/>
              <a:t>Recycling inedible food – 7 mins (slide 2 of 4)</a:t>
            </a:r>
            <a:endParaRPr lang="en-US" dirty="0"/>
          </a:p>
          <a:p>
            <a:pPr marL="285750" indent="-285750">
              <a:buFont typeface="Arial"/>
            </a:pPr>
            <a:r>
              <a:rPr lang="en-US" dirty="0"/>
              <a:t>Watch the YouTube video and ask pupils to listen out for the key points.</a:t>
            </a:r>
            <a:endParaRPr lang="en-US" dirty="0">
              <a:cs typeface="Segoe UI"/>
            </a:endParaRPr>
          </a:p>
          <a:p>
            <a:pPr marL="285750" indent="-285750">
              <a:buFont typeface="Arial"/>
            </a:pPr>
            <a:endParaRPr lang="en-US" dirty="0"/>
          </a:p>
          <a:p>
            <a:pPr marL="285750" indent="-285750">
              <a:buFont typeface="Arial"/>
            </a:pPr>
            <a:r>
              <a:rPr lang="en-GB" sz="1800" dirty="0">
                <a:effectLst/>
                <a:latin typeface="Segoe UI" panose="020B0502040204020203" pitchFamily="34" charset="0"/>
              </a:rPr>
              <a:t>https://www.youtube.com/watch?v=hw-Uhq6Z3fs</a:t>
            </a:r>
          </a:p>
          <a:p>
            <a:pPr marL="285750" indent="-285750">
              <a:buFont typeface="Arial"/>
            </a:pPr>
            <a:endParaRPr lang="en-GB" sz="1800" dirty="0">
              <a:effectLst/>
              <a:latin typeface="Segoe UI" panose="020B0502040204020203" pitchFamily="34" charset="0"/>
            </a:endParaRPr>
          </a:p>
          <a:p>
            <a:pPr marL="285750" indent="-285750">
              <a:buFont typeface="Arial"/>
            </a:pPr>
            <a:r>
              <a:rPr lang="en-US" dirty="0"/>
              <a:t>Microbe Magic experiment: </a:t>
            </a:r>
            <a:r>
              <a:rPr lang="en-US" dirty="0" err="1"/>
              <a:t>www.walesrecycles.org.uk</a:t>
            </a:r>
            <a:r>
              <a:rPr lang="en-US" dirty="0"/>
              <a:t>/schools </a:t>
            </a:r>
          </a:p>
        </p:txBody>
      </p:sp>
      <p:sp>
        <p:nvSpPr>
          <p:cNvPr id="4" name="Slide Number Placeholder 3">
            <a:extLst>
              <a:ext uri="{FF2B5EF4-FFF2-40B4-BE49-F238E27FC236}">
                <a16:creationId xmlns:a16="http://schemas.microsoft.com/office/drawing/2014/main" id="{4787FFF8-BA19-1B02-0547-A0B2BE4F0073}"/>
              </a:ext>
            </a:extLst>
          </p:cNvPr>
          <p:cNvSpPr>
            <a:spLocks noGrp="1"/>
          </p:cNvSpPr>
          <p:nvPr>
            <p:ph type="sldNum" sz="quarter" idx="5"/>
          </p:nvPr>
        </p:nvSpPr>
        <p:spPr/>
        <p:txBody>
          <a:bodyPr/>
          <a:lstStyle/>
          <a:p>
            <a:fld id="{14E421FF-747C-4CCB-ADD2-03BB700017E5}" type="slidenum">
              <a:rPr lang="en-GB" smtClean="0"/>
              <a:pPr/>
              <a:t>26</a:t>
            </a:fld>
            <a:endParaRPr lang="en-GB"/>
          </a:p>
        </p:txBody>
      </p:sp>
    </p:spTree>
    <p:extLst>
      <p:ext uri="{BB962C8B-B14F-4D97-AF65-F5344CB8AC3E}">
        <p14:creationId xmlns:p14="http://schemas.microsoft.com/office/powerpoint/2010/main" val="235753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Recycling inedible food – 7 mins (slide 3 of 4)</a:t>
            </a:r>
            <a:endParaRPr lang="en-US" dirty="0"/>
          </a:p>
          <a:p>
            <a:r>
              <a:rPr lang="en-US" i="0" dirty="0"/>
              <a:t>Discuss the question on the slide as a class or complete as a Think, Pair, Share activity.</a:t>
            </a:r>
            <a:endParaRPr lang="en-US" i="0" dirty="0">
              <a:cs typeface="Segoe UI"/>
            </a:endParaRPr>
          </a:p>
          <a:p>
            <a:r>
              <a:rPr lang="en-US" i="0" dirty="0"/>
              <a:t>Click to reveal the answers.</a:t>
            </a:r>
            <a:endParaRPr lang="en-US" i="0" dirty="0">
              <a:cs typeface="Segoe UI"/>
            </a:endParaRPr>
          </a:p>
          <a:p>
            <a:pPr lvl="1" indent="-112395"/>
            <a:r>
              <a:rPr lang="en-US" sz="1200" b="1" i="0" dirty="0"/>
              <a:t>Jazzed-up pan </a:t>
            </a:r>
            <a:r>
              <a:rPr lang="en-US" sz="1200" b="1" i="0" dirty="0" err="1"/>
              <a:t>omelette</a:t>
            </a:r>
            <a:r>
              <a:rPr lang="en-US" sz="1200" b="1" i="0" dirty="0"/>
              <a:t>: </a:t>
            </a:r>
            <a:r>
              <a:rPr lang="en-US" sz="1200" i="0" dirty="0"/>
              <a:t>eggshells, onion skin</a:t>
            </a:r>
            <a:endParaRPr lang="en-US" sz="1200" i="0" dirty="0">
              <a:cs typeface="Segoe UI"/>
            </a:endParaRPr>
          </a:p>
          <a:p>
            <a:pPr lvl="1" indent="-112395"/>
            <a:r>
              <a:rPr lang="en-US" sz="1200" b="1" i="0" dirty="0"/>
              <a:t>Yoghurt sundae: </a:t>
            </a:r>
            <a:r>
              <a:rPr lang="en-US" sz="1200" i="0" dirty="0"/>
              <a:t>strawberry stalks, apple core</a:t>
            </a:r>
          </a:p>
          <a:p>
            <a:pPr lvl="1" indent="-112395"/>
            <a:r>
              <a:rPr lang="en-US" sz="1200" b="1" i="0" dirty="0"/>
              <a:t>Roast chicken fajita: </a:t>
            </a:r>
            <a:r>
              <a:rPr lang="en-US" sz="1200" i="0" dirty="0"/>
              <a:t>chicken bones, carrot tops, pepper core</a:t>
            </a:r>
          </a:p>
          <a:p>
            <a:pPr lvl="1" indent="-112395"/>
            <a:r>
              <a:rPr lang="en-US" sz="1200" b="1" i="0" dirty="0"/>
              <a:t>One-pot pasta: </a:t>
            </a:r>
            <a:r>
              <a:rPr lang="en-US" sz="1200" b="0" i="0" dirty="0"/>
              <a:t>garlic skins, root end of leek</a:t>
            </a:r>
            <a:endParaRPr lang="en-US" b="0" i="0" dirty="0">
              <a:cs typeface="Segoe UI"/>
            </a:endParaRPr>
          </a:p>
          <a:p>
            <a:endParaRPr lang="en-US" i="0" dirty="0"/>
          </a:p>
          <a:p>
            <a:r>
              <a:rPr lang="en-US" i="0" dirty="0"/>
              <a:t>Discuss how AVOIDABLE food waste might be created, e.g.:</a:t>
            </a:r>
            <a:r>
              <a:rPr lang="en-US" dirty="0"/>
              <a:t> </a:t>
            </a:r>
            <a:endParaRPr lang="en-US" i="0" dirty="0">
              <a:cs typeface="Segoe UI"/>
            </a:endParaRPr>
          </a:p>
          <a:p>
            <a:pPr marL="516255" lvl="1" indent="-171450">
              <a:buFont typeface="Arial" panose="020B0604020202020204" pitchFamily="34" charset="0"/>
              <a:buChar char="•"/>
            </a:pPr>
            <a:r>
              <a:rPr lang="en-US" sz="1200" i="0" dirty="0"/>
              <a:t>not using ingredients before their expiry date</a:t>
            </a:r>
            <a:endParaRPr lang="en-US" sz="1200" dirty="0">
              <a:cs typeface="Segoe UI"/>
            </a:endParaRPr>
          </a:p>
          <a:p>
            <a:pPr marL="516255" lvl="1" indent="-171450">
              <a:buFont typeface="Arial" panose="020B0604020202020204" pitchFamily="34" charset="0"/>
              <a:buChar char="•"/>
            </a:pPr>
            <a:r>
              <a:rPr lang="en-US" sz="1200" i="0" dirty="0"/>
              <a:t>serving too much food and then wasting it</a:t>
            </a:r>
            <a:endParaRPr lang="en-US" sz="1200" dirty="0">
              <a:cs typeface="Segoe UI"/>
            </a:endParaRPr>
          </a:p>
          <a:p>
            <a:pPr marL="516255" lvl="1" indent="-171450">
              <a:buFont typeface="Arial" panose="020B0604020202020204" pitchFamily="34" charset="0"/>
              <a:buChar char="•"/>
            </a:pPr>
            <a:r>
              <a:rPr lang="en-US" sz="1200" i="0" dirty="0"/>
              <a:t>forgetting to refrigerate/freeze leftovers</a:t>
            </a:r>
            <a:endParaRPr lang="en-US" sz="1200" dirty="0">
              <a:cs typeface="Segoe UI"/>
            </a:endParaRPr>
          </a:p>
          <a:p>
            <a:pPr marL="516255" lvl="1" indent="-171450">
              <a:buFont typeface="Arial" panose="020B0604020202020204" pitchFamily="34" charset="0"/>
              <a:buChar char="•"/>
            </a:pPr>
            <a:r>
              <a:rPr lang="en-US" sz="1200" i="0" dirty="0"/>
              <a:t>not planning how to use food items.</a:t>
            </a:r>
            <a:endParaRPr lang="en-US" sz="1200" i="0"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27</a:t>
            </a:fld>
            <a:endParaRPr lang="en-GB"/>
          </a:p>
        </p:txBody>
      </p:sp>
    </p:spTree>
    <p:extLst>
      <p:ext uri="{BB962C8B-B14F-4D97-AF65-F5344CB8AC3E}">
        <p14:creationId xmlns:p14="http://schemas.microsoft.com/office/powerpoint/2010/main" val="2409963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Recycling inedible food – 7 mins (slide 4 of 4)</a:t>
            </a:r>
            <a:endParaRPr lang="en-US" dirty="0"/>
          </a:p>
          <a:p>
            <a:r>
              <a:rPr lang="en-US" i="0" dirty="0"/>
              <a:t>Discuss the question on the slide as a class or complete as a Think, Pair, Share activity.</a:t>
            </a:r>
            <a:endParaRPr lang="en-US" i="0" dirty="0">
              <a:cs typeface="Segoe UI"/>
            </a:endParaRPr>
          </a:p>
          <a:p>
            <a:r>
              <a:rPr lang="en-US" i="0" dirty="0"/>
              <a:t>Click to reveal the answers.</a:t>
            </a:r>
            <a:endParaRPr lang="en-US" i="0" dirty="0">
              <a:cs typeface="Segoe UI"/>
            </a:endParaRPr>
          </a:p>
          <a:p>
            <a:pPr lvl="1" indent="-112395"/>
            <a:r>
              <a:rPr lang="en-US" sz="1200" b="1" i="0" dirty="0"/>
              <a:t>Jazzed-up pan </a:t>
            </a:r>
            <a:r>
              <a:rPr lang="en-US" sz="1200" b="1" i="0" dirty="0" err="1"/>
              <a:t>omelette</a:t>
            </a:r>
            <a:r>
              <a:rPr lang="en-US" sz="1200" b="1" i="0" dirty="0"/>
              <a:t>: </a:t>
            </a:r>
            <a:r>
              <a:rPr lang="en-US" sz="1200" i="0" dirty="0"/>
              <a:t>eggshells, onion skin</a:t>
            </a:r>
            <a:endParaRPr lang="en-US" sz="1200" i="0" dirty="0">
              <a:cs typeface="Segoe UI"/>
            </a:endParaRPr>
          </a:p>
          <a:p>
            <a:pPr lvl="1" indent="-112395"/>
            <a:r>
              <a:rPr lang="en-US" sz="1200" b="1" i="0" dirty="0"/>
              <a:t>Yoghurt sundae: </a:t>
            </a:r>
            <a:r>
              <a:rPr lang="en-US" sz="1200" i="0" dirty="0"/>
              <a:t>strawberry stalks, apple core</a:t>
            </a:r>
          </a:p>
          <a:p>
            <a:pPr lvl="1" indent="-112395"/>
            <a:r>
              <a:rPr lang="en-US" sz="1200" b="1" i="0" dirty="0"/>
              <a:t>Roast chicken fajita: </a:t>
            </a:r>
            <a:r>
              <a:rPr lang="en-US" sz="1200" i="0" dirty="0"/>
              <a:t>chicken bones, carrot tops, pepper core</a:t>
            </a:r>
          </a:p>
          <a:p>
            <a:pPr lvl="1" indent="-112395"/>
            <a:r>
              <a:rPr lang="en-US" sz="1200" b="1" i="0" dirty="0"/>
              <a:t>One-pot pasta: </a:t>
            </a:r>
            <a:r>
              <a:rPr lang="en-US" sz="1200" b="0" i="0" dirty="0"/>
              <a:t>garlic skins, root end of leek</a:t>
            </a:r>
            <a:endParaRPr lang="en-US" b="0" i="0" dirty="0">
              <a:cs typeface="Segoe UI"/>
            </a:endParaRPr>
          </a:p>
          <a:p>
            <a:endParaRPr lang="en-US" i="0" dirty="0"/>
          </a:p>
          <a:p>
            <a:r>
              <a:rPr lang="en-US" i="0" dirty="0"/>
              <a:t>Discuss how AVOIDABLE food waste might be created, e.g.:</a:t>
            </a:r>
            <a:r>
              <a:rPr lang="en-US" dirty="0"/>
              <a:t> </a:t>
            </a:r>
            <a:endParaRPr lang="en-US" i="0" dirty="0">
              <a:cs typeface="Segoe UI"/>
            </a:endParaRPr>
          </a:p>
          <a:p>
            <a:pPr marL="516255" lvl="1" indent="-171450">
              <a:buFont typeface="Arial" panose="020B0604020202020204" pitchFamily="34" charset="0"/>
              <a:buChar char="•"/>
            </a:pPr>
            <a:r>
              <a:rPr lang="en-US" sz="1200" i="0" dirty="0"/>
              <a:t>not using ingredients before their expiry date</a:t>
            </a:r>
            <a:endParaRPr lang="en-US" sz="1200" dirty="0">
              <a:cs typeface="Segoe UI"/>
            </a:endParaRPr>
          </a:p>
          <a:p>
            <a:pPr marL="516255" lvl="1" indent="-171450">
              <a:buFont typeface="Arial" panose="020B0604020202020204" pitchFamily="34" charset="0"/>
              <a:buChar char="•"/>
            </a:pPr>
            <a:r>
              <a:rPr lang="en-US" sz="1200" i="0" dirty="0"/>
              <a:t>serving too much food and then wasting it</a:t>
            </a:r>
            <a:endParaRPr lang="en-US" sz="1200" dirty="0">
              <a:cs typeface="Segoe UI"/>
            </a:endParaRPr>
          </a:p>
          <a:p>
            <a:pPr marL="516255" lvl="1" indent="-171450">
              <a:buFont typeface="Arial" panose="020B0604020202020204" pitchFamily="34" charset="0"/>
              <a:buChar char="•"/>
            </a:pPr>
            <a:r>
              <a:rPr lang="en-US" sz="1200" i="0" dirty="0"/>
              <a:t>forgetting to refrigerate/freeze leftovers</a:t>
            </a:r>
            <a:endParaRPr lang="en-US" sz="1200" dirty="0">
              <a:cs typeface="Segoe UI"/>
            </a:endParaRPr>
          </a:p>
          <a:p>
            <a:pPr marL="516255" lvl="1" indent="-171450">
              <a:buFont typeface="Arial" panose="020B0604020202020204" pitchFamily="34" charset="0"/>
              <a:buChar char="•"/>
            </a:pPr>
            <a:r>
              <a:rPr lang="en-US" sz="1200" i="0" dirty="0"/>
              <a:t>not planning how to use food items.</a:t>
            </a:r>
            <a:endParaRPr lang="en-US" sz="1200" i="0"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28</a:t>
            </a:fld>
            <a:endParaRPr lang="en-GB"/>
          </a:p>
        </p:txBody>
      </p:sp>
    </p:spTree>
    <p:extLst>
      <p:ext uri="{BB962C8B-B14F-4D97-AF65-F5344CB8AC3E}">
        <p14:creationId xmlns:p14="http://schemas.microsoft.com/office/powerpoint/2010/main" val="73409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A13A-E670-6113-DF89-BA361279F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A6194-07B6-0B9A-F30F-7D8E723B9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9C808-F594-17C1-D819-5CE6DD6302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5E8753-55FC-85D6-9141-B6233894D140}"/>
              </a:ext>
            </a:extLst>
          </p:cNvPr>
          <p:cNvSpPr>
            <a:spLocks noGrp="1"/>
          </p:cNvSpPr>
          <p:nvPr>
            <p:ph type="sldNum" sz="quarter" idx="5"/>
          </p:nvPr>
        </p:nvSpPr>
        <p:spPr/>
        <p:txBody>
          <a:bodyPr/>
          <a:lstStyle/>
          <a:p>
            <a:fld id="{14E421FF-747C-4CCB-ADD2-03BB700017E5}" type="slidenum">
              <a:rPr lang="en-GB" smtClean="0"/>
              <a:pPr/>
              <a:t>29</a:t>
            </a:fld>
            <a:endParaRPr lang="en-GB"/>
          </a:p>
        </p:txBody>
      </p:sp>
    </p:spTree>
    <p:extLst>
      <p:ext uri="{BB962C8B-B14F-4D97-AF65-F5344CB8AC3E}">
        <p14:creationId xmlns:p14="http://schemas.microsoft.com/office/powerpoint/2010/main" val="2109932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FDA7-19B6-A4D8-1C67-027680A89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EE4E7-AE26-C1A8-FD88-83B829D44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7B687-0CDF-E23F-6821-F13572CC95F5}"/>
              </a:ext>
            </a:extLst>
          </p:cNvPr>
          <p:cNvSpPr>
            <a:spLocks noGrp="1"/>
          </p:cNvSpPr>
          <p:nvPr>
            <p:ph type="body" idx="1"/>
          </p:nvPr>
        </p:nvSpPr>
        <p:spPr/>
        <p:txBody>
          <a:bodyPr/>
          <a:lstStyle/>
          <a:p>
            <a:pPr marL="0" indent="0">
              <a:spcBef>
                <a:spcPts val="0"/>
              </a:spcBef>
              <a:buNone/>
            </a:pPr>
            <a:r>
              <a:rPr lang="en-US" b="1" dirty="0"/>
              <a:t>Plenary – 5 mins (slide 1 of 3)</a:t>
            </a:r>
            <a:endParaRPr lang="en-US" dirty="0"/>
          </a:p>
          <a:p>
            <a:r>
              <a:rPr lang="en-US" i="0" dirty="0"/>
              <a:t>Ask pupils if they can think of any ways in which food waste can be avoided. Take suggestions from the class.</a:t>
            </a:r>
            <a:endParaRPr lang="en-US" i="0" dirty="0">
              <a:cs typeface="Segoe UI"/>
            </a:endParaRPr>
          </a:p>
          <a:p>
            <a:r>
              <a:rPr lang="en-US" b="1" i="0" dirty="0"/>
              <a:t>Example:</a:t>
            </a:r>
            <a:endParaRPr lang="en-US" b="1" i="0" dirty="0">
              <a:cs typeface="Segoe UI"/>
            </a:endParaRPr>
          </a:p>
          <a:p>
            <a:pPr marL="388620" lvl="1" indent="-171450">
              <a:buFont typeface="Arial,Sans-Serif"/>
            </a:pPr>
            <a:r>
              <a:rPr lang="en-US" dirty="0"/>
              <a:t>Planning – thinking ahead about what meals you might have</a:t>
            </a:r>
            <a:endParaRPr lang="en-US" dirty="0">
              <a:cs typeface="Segoe UI"/>
            </a:endParaRPr>
          </a:p>
          <a:p>
            <a:pPr marL="388620" lvl="1" indent="-171450">
              <a:buFont typeface="Arial,Sans-Serif"/>
            </a:pPr>
            <a:r>
              <a:rPr lang="en-US" dirty="0"/>
              <a:t>Shopping – buying exactly what you need</a:t>
            </a:r>
            <a:endParaRPr lang="en-US" dirty="0">
              <a:cs typeface="Segoe UI"/>
            </a:endParaRPr>
          </a:p>
          <a:p>
            <a:pPr marL="388620" lvl="1" indent="-171450">
              <a:buFont typeface="Arial,Sans-Serif"/>
            </a:pPr>
            <a:r>
              <a:rPr lang="en-US" dirty="0"/>
              <a:t>Storage – storing food correctly </a:t>
            </a:r>
            <a:r>
              <a:rPr lang="en-US" i="0" dirty="0"/>
              <a:t>in the fridge</a:t>
            </a:r>
            <a:r>
              <a:rPr lang="en-US" dirty="0"/>
              <a:t>, freezer or cupboard</a:t>
            </a:r>
            <a:endParaRPr lang="en-US" dirty="0">
              <a:cs typeface="Segoe UI"/>
            </a:endParaRPr>
          </a:p>
          <a:p>
            <a:pPr marL="388620" lvl="1" indent="-171450">
              <a:buFont typeface="Arial,Sans-Serif"/>
            </a:pPr>
            <a:r>
              <a:rPr lang="en-US" dirty="0"/>
              <a:t>Meal preparation – using </a:t>
            </a:r>
            <a:r>
              <a:rPr lang="en-US" i="0" dirty="0"/>
              <a:t>up </a:t>
            </a:r>
            <a:r>
              <a:rPr lang="en-US" dirty="0"/>
              <a:t>food in meals, e.g. a leftover banana in a smoothie</a:t>
            </a:r>
            <a:endParaRPr lang="en-US" dirty="0">
              <a:cs typeface="Segoe UI"/>
            </a:endParaRPr>
          </a:p>
          <a:p>
            <a:endParaRPr lang="en-US" dirty="0"/>
          </a:p>
        </p:txBody>
      </p:sp>
      <p:sp>
        <p:nvSpPr>
          <p:cNvPr id="4" name="Slide Number Placeholder 3">
            <a:extLst>
              <a:ext uri="{FF2B5EF4-FFF2-40B4-BE49-F238E27FC236}">
                <a16:creationId xmlns:a16="http://schemas.microsoft.com/office/drawing/2014/main" id="{5C37EFC1-E017-B501-10DE-37C0017BECAE}"/>
              </a:ext>
            </a:extLst>
          </p:cNvPr>
          <p:cNvSpPr>
            <a:spLocks noGrp="1"/>
          </p:cNvSpPr>
          <p:nvPr>
            <p:ph type="sldNum" sz="quarter" idx="5"/>
          </p:nvPr>
        </p:nvSpPr>
        <p:spPr/>
        <p:txBody>
          <a:bodyPr/>
          <a:lstStyle/>
          <a:p>
            <a:fld id="{14E421FF-747C-4CCB-ADD2-03BB700017E5}" type="slidenum">
              <a:rPr lang="en-GB" smtClean="0"/>
              <a:pPr/>
              <a:t>30</a:t>
            </a:fld>
            <a:endParaRPr lang="en-GB"/>
          </a:p>
        </p:txBody>
      </p:sp>
    </p:spTree>
    <p:extLst>
      <p:ext uri="{BB962C8B-B14F-4D97-AF65-F5344CB8AC3E}">
        <p14:creationId xmlns:p14="http://schemas.microsoft.com/office/powerpoint/2010/main" val="4015378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C9C2-C08D-D3A7-7A34-76C18C9F9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2747F-B085-B9C7-A45C-CBDEF6A66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75E90-12C6-A581-36B5-34F568B4F935}"/>
              </a:ext>
            </a:extLst>
          </p:cNvPr>
          <p:cNvSpPr>
            <a:spLocks noGrp="1"/>
          </p:cNvSpPr>
          <p:nvPr>
            <p:ph type="body" idx="1"/>
          </p:nvPr>
        </p:nvSpPr>
        <p:spPr/>
        <p:txBody>
          <a:bodyPr/>
          <a:lstStyle/>
          <a:p>
            <a:pPr algn="l" rtl="0" fontAlgn="base"/>
            <a:r>
              <a:rPr lang="en-US" b="1" i="0" u="none" strike="noStrike" dirty="0">
                <a:solidFill>
                  <a:srgbClr val="0F171E"/>
                </a:solidFill>
                <a:effectLst/>
                <a:latin typeface="Segoe UI" panose="020B0502040204020203" pitchFamily="34" charset="0"/>
              </a:rPr>
              <a:t>Plenary – 5 mins (slide 2 of 3)</a:t>
            </a:r>
            <a:r>
              <a:rPr lang="en-US" b="0" i="0" dirty="0">
                <a:solidFill>
                  <a:srgbClr val="444444"/>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Ask pupils the question on the slide.</a:t>
            </a:r>
            <a:r>
              <a:rPr lang="en-GB" sz="1800" b="0" i="0" dirty="0">
                <a:solidFill>
                  <a:srgbClr val="444444"/>
                </a:solidFill>
                <a:effectLst/>
                <a:latin typeface="Segoe UI" panose="020B0502040204020203" pitchFamily="34" charset="0"/>
              </a:rPr>
              <a:t>​</a:t>
            </a:r>
            <a:endParaRPr lang="en-GB"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Click to reveal the answer.</a:t>
            </a:r>
            <a:r>
              <a:rPr lang="en-GB" sz="1800" b="0" i="0" dirty="0">
                <a:solidFill>
                  <a:srgbClr val="444444"/>
                </a:solidFill>
                <a:effectLst/>
                <a:latin typeface="Segoe UI" panose="020B0502040204020203" pitchFamily="34" charset="0"/>
              </a:rPr>
              <a:t>​</a:t>
            </a:r>
            <a:endParaRPr lang="en-GB"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Discuss how tackling food waste makes pupils active citizens.</a:t>
            </a:r>
            <a:endParaRPr lang="en-GB" sz="1800" b="0" i="0" dirty="0">
              <a:solidFill>
                <a:srgbClr val="444444"/>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D6A4F0E-FB8F-F3EA-F732-A9622E730B20}"/>
              </a:ext>
            </a:extLst>
          </p:cNvPr>
          <p:cNvSpPr>
            <a:spLocks noGrp="1"/>
          </p:cNvSpPr>
          <p:nvPr>
            <p:ph type="sldNum" sz="quarter" idx="5"/>
          </p:nvPr>
        </p:nvSpPr>
        <p:spPr/>
        <p:txBody>
          <a:bodyPr/>
          <a:lstStyle/>
          <a:p>
            <a:fld id="{14E421FF-747C-4CCB-ADD2-03BB700017E5}" type="slidenum">
              <a:rPr lang="en-GB" smtClean="0"/>
              <a:pPr/>
              <a:t>31</a:t>
            </a:fld>
            <a:endParaRPr lang="en-GB"/>
          </a:p>
        </p:txBody>
      </p:sp>
    </p:spTree>
    <p:extLst>
      <p:ext uri="{BB962C8B-B14F-4D97-AF65-F5344CB8AC3E}">
        <p14:creationId xmlns:p14="http://schemas.microsoft.com/office/powerpoint/2010/main" val="3343906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C9C2-C08D-D3A7-7A34-76C18C9F9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2747F-B085-B9C7-A45C-CBDEF6A66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75E90-12C6-A581-36B5-34F568B4F935}"/>
              </a:ext>
            </a:extLst>
          </p:cNvPr>
          <p:cNvSpPr>
            <a:spLocks noGrp="1"/>
          </p:cNvSpPr>
          <p:nvPr>
            <p:ph type="body" idx="1"/>
          </p:nvPr>
        </p:nvSpPr>
        <p:spPr/>
        <p:txBody>
          <a:bodyPr/>
          <a:lstStyle/>
          <a:p>
            <a:pPr algn="l" rtl="0" fontAlgn="base"/>
            <a:r>
              <a:rPr lang="en-US" b="1" i="0" u="none" strike="noStrike" dirty="0">
                <a:solidFill>
                  <a:srgbClr val="0F171E"/>
                </a:solidFill>
                <a:effectLst/>
                <a:latin typeface="Segoe UI" panose="020B0502040204020203" pitchFamily="34" charset="0"/>
              </a:rPr>
              <a:t>Plenary – 5 mins (slide 3 of 3)</a:t>
            </a:r>
            <a:r>
              <a:rPr lang="en-US" b="0" i="0" dirty="0">
                <a:solidFill>
                  <a:srgbClr val="444444"/>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Ask pupils the question on the slide.</a:t>
            </a:r>
            <a:r>
              <a:rPr lang="en-GB" sz="1800" b="0" i="0" dirty="0">
                <a:solidFill>
                  <a:srgbClr val="444444"/>
                </a:solidFill>
                <a:effectLst/>
                <a:latin typeface="Segoe UI" panose="020B0502040204020203" pitchFamily="34" charset="0"/>
              </a:rPr>
              <a:t>​</a:t>
            </a:r>
            <a:endParaRPr lang="en-GB"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Click to reveal the answer.</a:t>
            </a:r>
            <a:r>
              <a:rPr lang="en-GB" sz="1800" b="0" i="0" dirty="0">
                <a:solidFill>
                  <a:srgbClr val="444444"/>
                </a:solidFill>
                <a:effectLst/>
                <a:latin typeface="Segoe UI" panose="020B0502040204020203" pitchFamily="34" charset="0"/>
              </a:rPr>
              <a:t>​</a:t>
            </a:r>
            <a:endParaRPr lang="en-GB"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dirty="0">
                <a:solidFill>
                  <a:srgbClr val="0F171E"/>
                </a:solidFill>
                <a:effectLst/>
                <a:latin typeface="Segoe UI" panose="020B0502040204020203" pitchFamily="34" charset="0"/>
              </a:rPr>
              <a:t>Discuss how tackling food waste makes pupils active citizens.</a:t>
            </a:r>
            <a:endParaRPr lang="en-GB" sz="1800" b="0" i="0" dirty="0">
              <a:solidFill>
                <a:srgbClr val="444444"/>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D6A4F0E-FB8F-F3EA-F732-A9622E730B20}"/>
              </a:ext>
            </a:extLst>
          </p:cNvPr>
          <p:cNvSpPr>
            <a:spLocks noGrp="1"/>
          </p:cNvSpPr>
          <p:nvPr>
            <p:ph type="sldNum" sz="quarter" idx="5"/>
          </p:nvPr>
        </p:nvSpPr>
        <p:spPr/>
        <p:txBody>
          <a:bodyPr/>
          <a:lstStyle/>
          <a:p>
            <a:fld id="{14E421FF-747C-4CCB-ADD2-03BB700017E5}" type="slidenum">
              <a:rPr lang="en-GB" smtClean="0"/>
              <a:pPr/>
              <a:t>32</a:t>
            </a:fld>
            <a:endParaRPr lang="en-GB"/>
          </a:p>
        </p:txBody>
      </p:sp>
    </p:spTree>
    <p:extLst>
      <p:ext uri="{BB962C8B-B14F-4D97-AF65-F5344CB8AC3E}">
        <p14:creationId xmlns:p14="http://schemas.microsoft.com/office/powerpoint/2010/main" val="1554733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BEB4-AB0B-761E-B941-DD62B4F5B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ED020-931E-4F7B-8F25-567F80978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A6BFB-EE6E-62BC-B42F-6232C174A5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AF9FB1-9709-333E-BE54-825498A240EC}"/>
              </a:ext>
            </a:extLst>
          </p:cNvPr>
          <p:cNvSpPr>
            <a:spLocks noGrp="1"/>
          </p:cNvSpPr>
          <p:nvPr>
            <p:ph type="sldNum" sz="quarter" idx="5"/>
          </p:nvPr>
        </p:nvSpPr>
        <p:spPr/>
        <p:txBody>
          <a:bodyPr/>
          <a:lstStyle/>
          <a:p>
            <a:fld id="{14E421FF-747C-4CCB-ADD2-03BB700017E5}" type="slidenum">
              <a:rPr lang="en-GB" smtClean="0"/>
              <a:pPr/>
              <a:t>33</a:t>
            </a:fld>
            <a:endParaRPr lang="en-GB"/>
          </a:p>
        </p:txBody>
      </p:sp>
    </p:spTree>
    <p:extLst>
      <p:ext uri="{BB962C8B-B14F-4D97-AF65-F5344CB8AC3E}">
        <p14:creationId xmlns:p14="http://schemas.microsoft.com/office/powerpoint/2010/main" val="223769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E421FF-747C-4CCB-ADD2-03BB700017E5}" type="slidenum">
              <a:rPr lang="en-GB" smtClean="0"/>
              <a:pPr/>
              <a:t>5</a:t>
            </a:fld>
            <a:endParaRPr lang="en-GB"/>
          </a:p>
        </p:txBody>
      </p:sp>
    </p:spTree>
    <p:extLst>
      <p:ext uri="{BB962C8B-B14F-4D97-AF65-F5344CB8AC3E}">
        <p14:creationId xmlns:p14="http://schemas.microsoft.com/office/powerpoint/2010/main" val="266110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E16C3-CEE9-07F9-D5C4-BA0831E12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6CAA1-4EF1-A3D7-D47D-5DB689D31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DE1BB-9E18-E07B-152E-EB77B56C6055}"/>
              </a:ext>
            </a:extLst>
          </p:cNvPr>
          <p:cNvSpPr>
            <a:spLocks noGrp="1"/>
          </p:cNvSpPr>
          <p:nvPr>
            <p:ph type="body" idx="1"/>
          </p:nvPr>
        </p:nvSpPr>
        <p:spPr/>
        <p:txBody>
          <a:bodyPr/>
          <a:lstStyle/>
          <a:p>
            <a:pPr>
              <a:buNone/>
            </a:pPr>
            <a:r>
              <a:rPr lang="en-US" b="1" dirty="0"/>
              <a:t>Competition intro – 5 mins+ (slide 1 of 4)</a:t>
            </a:r>
            <a:endParaRPr lang="en-US" dirty="0"/>
          </a:p>
          <a:p>
            <a:r>
              <a:rPr lang="en-US" i="0" dirty="0"/>
              <a:t>Use the recipe poster template sheet to complete this activity.</a:t>
            </a:r>
            <a:endParaRPr lang="en-US" i="0" dirty="0">
              <a:cs typeface="Segoe UI"/>
            </a:endParaRPr>
          </a:p>
          <a:p>
            <a:r>
              <a:rPr lang="en-US" i="0" dirty="0"/>
              <a:t>Don’t forget to submit any completed work into the competition here: </a:t>
            </a:r>
            <a:r>
              <a:rPr lang="en-GB" sz="1800" b="0" i="0" u="none" strike="noStrike" baseline="0" dirty="0">
                <a:solidFill>
                  <a:srgbClr val="FFFFFF"/>
                </a:solidFill>
                <a:latin typeface="ArialMT"/>
              </a:rPr>
              <a:t>www.walesrecycles.org.uk/schools</a:t>
            </a:r>
            <a:endParaRPr lang="en-US" i="0" dirty="0">
              <a:solidFill>
                <a:srgbClr val="FF0000"/>
              </a:solidFill>
              <a:cs typeface="Segoe UI"/>
            </a:endParaRPr>
          </a:p>
          <a:p>
            <a:endParaRPr lang="en-US" dirty="0"/>
          </a:p>
          <a:p>
            <a:r>
              <a:rPr lang="en-GB" sz="1800" dirty="0">
                <a:effectLst/>
                <a:latin typeface="Segoe UI" panose="020B0502040204020203" pitchFamily="34" charset="0"/>
              </a:rPr>
              <a:t>Children and their families can take part in the competition by entering a recipe poster of their dish made from food they already have at home. The best entry will win a food hamper for the child's family and books worth £50 for their school! </a:t>
            </a:r>
            <a:endParaRPr lang="en-US" dirty="0"/>
          </a:p>
        </p:txBody>
      </p:sp>
      <p:sp>
        <p:nvSpPr>
          <p:cNvPr id="4" name="Slide Number Placeholder 3">
            <a:extLst>
              <a:ext uri="{FF2B5EF4-FFF2-40B4-BE49-F238E27FC236}">
                <a16:creationId xmlns:a16="http://schemas.microsoft.com/office/drawing/2014/main" id="{D863FDA1-7D1A-E787-66E8-06FBAF596185}"/>
              </a:ext>
            </a:extLst>
          </p:cNvPr>
          <p:cNvSpPr>
            <a:spLocks noGrp="1"/>
          </p:cNvSpPr>
          <p:nvPr>
            <p:ph type="sldNum" sz="quarter" idx="5"/>
          </p:nvPr>
        </p:nvSpPr>
        <p:spPr/>
        <p:txBody>
          <a:bodyPr/>
          <a:lstStyle/>
          <a:p>
            <a:fld id="{14E421FF-747C-4CCB-ADD2-03BB700017E5}" type="slidenum">
              <a:rPr lang="en-GB" smtClean="0"/>
              <a:pPr/>
              <a:t>34</a:t>
            </a:fld>
            <a:endParaRPr lang="en-GB"/>
          </a:p>
        </p:txBody>
      </p:sp>
    </p:spTree>
    <p:extLst>
      <p:ext uri="{BB962C8B-B14F-4D97-AF65-F5344CB8AC3E}">
        <p14:creationId xmlns:p14="http://schemas.microsoft.com/office/powerpoint/2010/main" val="1177535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Competition intro – 5 mins+ (slide 2 of 4)</a:t>
            </a:r>
            <a:endParaRPr lang="en-US"/>
          </a:p>
          <a:p>
            <a:r>
              <a:rPr lang="en-GB"/>
              <a:t>Review the most commonly wasted foods and ways in which they might be able to be rescued from the food waste bin.</a:t>
            </a:r>
            <a:endParaRPr lang="en-GB">
              <a:cs typeface="Segoe UI"/>
            </a:endParaRPr>
          </a:p>
          <a:p>
            <a:r>
              <a:rPr lang="en-GB">
                <a:cs typeface="Segoe UI"/>
              </a:rPr>
              <a:t>Display this slide while pupils are completing the competition activity.</a:t>
            </a:r>
          </a:p>
          <a:p>
            <a:endParaRPr lang="en-GB"/>
          </a:p>
        </p:txBody>
      </p:sp>
      <p:sp>
        <p:nvSpPr>
          <p:cNvPr id="4" name="Slide Number Placeholder 3"/>
          <p:cNvSpPr>
            <a:spLocks noGrp="1"/>
          </p:cNvSpPr>
          <p:nvPr>
            <p:ph type="sldNum" sz="quarter" idx="5"/>
          </p:nvPr>
        </p:nvSpPr>
        <p:spPr/>
        <p:txBody>
          <a:bodyPr/>
          <a:lstStyle/>
          <a:p>
            <a:fld id="{14E421FF-747C-4CCB-ADD2-03BB700017E5}" type="slidenum">
              <a:rPr lang="en-GB" smtClean="0"/>
              <a:pPr/>
              <a:t>35</a:t>
            </a:fld>
            <a:endParaRPr lang="en-GB"/>
          </a:p>
        </p:txBody>
      </p:sp>
    </p:spTree>
    <p:extLst>
      <p:ext uri="{BB962C8B-B14F-4D97-AF65-F5344CB8AC3E}">
        <p14:creationId xmlns:p14="http://schemas.microsoft.com/office/powerpoint/2010/main" val="121254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Competition intro – 5 mins+ (slide 3 of 4)</a:t>
            </a:r>
          </a:p>
          <a:p>
            <a:r>
              <a:rPr lang="en-GB" dirty="0"/>
              <a:t>Once pupils have selected their chosen food item, encourage them to brainstorm ideas of different meals or snacks that could be made using that item.</a:t>
            </a:r>
            <a:endParaRPr lang="en-GB" dirty="0">
              <a:cs typeface="Segoe UI"/>
            </a:endParaRPr>
          </a:p>
          <a:p>
            <a:r>
              <a:rPr lang="en-GB" dirty="0">
                <a:cs typeface="Segoe UI"/>
              </a:rPr>
              <a:t>Look at the Eatwell plate to understand what makes a balanced meal.</a:t>
            </a:r>
          </a:p>
          <a:p>
            <a:r>
              <a:rPr lang="en-GB" sz="1800" dirty="0">
                <a:effectLst/>
                <a:latin typeface="Segoe UI" panose="020B0502040204020203" pitchFamily="34" charset="0"/>
              </a:rPr>
              <a:t>https://www.nhs.uk/live-well/eat-well/food-guidelines-and-food-labels/the-eatwell-guide/</a:t>
            </a:r>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36</a:t>
            </a:fld>
            <a:endParaRPr lang="en-GB"/>
          </a:p>
        </p:txBody>
      </p:sp>
    </p:spTree>
    <p:extLst>
      <p:ext uri="{BB962C8B-B14F-4D97-AF65-F5344CB8AC3E}">
        <p14:creationId xmlns:p14="http://schemas.microsoft.com/office/powerpoint/2010/main" val="1613094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Competition intro – 5 mins+ (slide 4 of 4)</a:t>
            </a:r>
            <a:endParaRPr lang="en-US" dirty="0"/>
          </a:p>
          <a:p>
            <a:r>
              <a:rPr lang="en-US" i="0" dirty="0"/>
              <a:t>Use the recipe poster template sheet to complete this activity.</a:t>
            </a:r>
            <a:endParaRPr lang="en-US" i="0" dirty="0">
              <a:cs typeface="Segoe UI"/>
            </a:endParaRPr>
          </a:p>
          <a:p>
            <a:r>
              <a:rPr lang="en-US" i="0" dirty="0"/>
              <a:t>Don’t forget to submit any completed work into the competition here: </a:t>
            </a:r>
            <a:r>
              <a:rPr lang="en-GB" sz="1800" b="0" i="0" u="none" strike="noStrike" baseline="0" dirty="0" err="1">
                <a:solidFill>
                  <a:srgbClr val="FFFFFF"/>
                </a:solidFill>
                <a:latin typeface="ArialMT"/>
              </a:rPr>
              <a:t>www.walesrecycles.org.uk</a:t>
            </a:r>
            <a:r>
              <a:rPr lang="en-GB" sz="1800" b="0" i="0" u="none" strike="noStrike" baseline="0" dirty="0">
                <a:solidFill>
                  <a:srgbClr val="FFFFFF"/>
                </a:solidFill>
                <a:latin typeface="ArialMT"/>
              </a:rPr>
              <a:t>/families</a:t>
            </a:r>
            <a:endParaRPr lang="en-US" i="0" dirty="0">
              <a:solidFill>
                <a:srgbClr val="FF0000"/>
              </a:solidFill>
              <a:cs typeface="Segoe U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Children and their families can take part in the competition by entering a recipe poster of their dish made from food they already have at home. The best entry will win a food hamper for the child's family and books worth £50 for their school! </a:t>
            </a:r>
            <a:endParaRPr lang="en-GB"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37</a:t>
            </a:fld>
            <a:endParaRPr lang="en-GB"/>
          </a:p>
        </p:txBody>
      </p:sp>
    </p:spTree>
    <p:extLst>
      <p:ext uri="{BB962C8B-B14F-4D97-AF65-F5344CB8AC3E}">
        <p14:creationId xmlns:p14="http://schemas.microsoft.com/office/powerpoint/2010/main" val="2210910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798A-FF03-B19A-819C-6E561AFF6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D39FA-762A-5DEF-5157-BC82351AC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B34DF-2D2B-1EA2-9F0B-BD3C28394E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D74398-A58B-465D-21B9-884B27B71573}"/>
              </a:ext>
            </a:extLst>
          </p:cNvPr>
          <p:cNvSpPr>
            <a:spLocks noGrp="1"/>
          </p:cNvSpPr>
          <p:nvPr>
            <p:ph type="sldNum" sz="quarter" idx="5"/>
          </p:nvPr>
        </p:nvSpPr>
        <p:spPr/>
        <p:txBody>
          <a:bodyPr/>
          <a:lstStyle/>
          <a:p>
            <a:fld id="{14E421FF-747C-4CCB-ADD2-03BB700017E5}" type="slidenum">
              <a:rPr lang="en-GB" smtClean="0"/>
              <a:pPr/>
              <a:t>38</a:t>
            </a:fld>
            <a:endParaRPr lang="en-GB"/>
          </a:p>
        </p:txBody>
      </p:sp>
    </p:spTree>
    <p:extLst>
      <p:ext uri="{BB962C8B-B14F-4D97-AF65-F5344CB8AC3E}">
        <p14:creationId xmlns:p14="http://schemas.microsoft.com/office/powerpoint/2010/main" val="2893758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The Be Mighty recipe inspiration gallery – 5 mins (slide 1 of 3)</a:t>
            </a:r>
            <a:endParaRPr lang="en-US" dirty="0">
              <a:cs typeface="Segoe UI"/>
            </a:endParaRPr>
          </a:p>
          <a:p>
            <a:pPr marL="285750" indent="-285750">
              <a:buFont typeface="Arial"/>
            </a:pPr>
            <a:r>
              <a:rPr lang="en-US" dirty="0"/>
              <a:t>For added support, review this recipe for a one pot pasta.</a:t>
            </a:r>
          </a:p>
          <a:p>
            <a:pPr marL="285750" indent="-285750">
              <a:buFont typeface="Arial"/>
            </a:pPr>
            <a:r>
              <a:rPr lang="en-US" dirty="0">
                <a:cs typeface="Segoe UI"/>
              </a:rPr>
              <a:t>Ask pupils what ingredients could potentially be swapped for something else.</a:t>
            </a:r>
            <a:endParaRPr lang="en-US" dirty="0"/>
          </a:p>
          <a:p>
            <a:pPr marL="285750" indent="-285750">
              <a:buFont typeface="Arial"/>
            </a:pPr>
            <a:r>
              <a:rPr lang="en-US" dirty="0">
                <a:cs typeface="Segoe UI"/>
              </a:rPr>
              <a:t>Discuss the easy swaps that might help save </a:t>
            </a:r>
            <a:r>
              <a:rPr lang="en-US" dirty="0"/>
              <a:t>food at risk of being wasted.</a:t>
            </a:r>
            <a:endParaRPr lang="en-US"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39</a:t>
            </a:fld>
            <a:endParaRPr lang="en-GB"/>
          </a:p>
        </p:txBody>
      </p:sp>
    </p:spTree>
    <p:extLst>
      <p:ext uri="{BB962C8B-B14F-4D97-AF65-F5344CB8AC3E}">
        <p14:creationId xmlns:p14="http://schemas.microsoft.com/office/powerpoint/2010/main" val="1188992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The Be Mighty recipe inspiration gallery – 5 mins (slide 2 of 3)</a:t>
            </a:r>
            <a:endParaRPr lang="en-US" dirty="0"/>
          </a:p>
          <a:p>
            <a:pPr marL="285750" indent="-285750">
              <a:buFont typeface="Arial"/>
            </a:pPr>
            <a:r>
              <a:rPr lang="en-US" dirty="0"/>
              <a:t>Review these extra recipe ideas to support pupils with idea generation.</a:t>
            </a:r>
            <a:endParaRPr lang="en-US" dirty="0">
              <a:cs typeface="Segoe UI"/>
            </a:endParaRPr>
          </a:p>
          <a:p>
            <a:pPr marL="285750" indent="-285750">
              <a:buFont typeface="Arial"/>
            </a:pPr>
            <a:r>
              <a:rPr lang="en-US" dirty="0">
                <a:cs typeface="Segoe UI"/>
              </a:rPr>
              <a:t>Each of these recipes has easy swaps that can be made.</a:t>
            </a: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40</a:t>
            </a:fld>
            <a:endParaRPr lang="en-GB"/>
          </a:p>
        </p:txBody>
      </p:sp>
    </p:spTree>
    <p:extLst>
      <p:ext uri="{BB962C8B-B14F-4D97-AF65-F5344CB8AC3E}">
        <p14:creationId xmlns:p14="http://schemas.microsoft.com/office/powerpoint/2010/main" val="2727540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The Be Mighty recipe inspiration gallery – 5 mins (slide 3 of 3)</a:t>
            </a:r>
            <a:endParaRPr lang="en-US" dirty="0"/>
          </a:p>
          <a:p>
            <a:pPr marL="285750" indent="-285750">
              <a:buFont typeface="Arial"/>
            </a:pPr>
            <a:r>
              <a:rPr lang="en-US" dirty="0"/>
              <a:t>Review these extra recipe ideas to support pupils with idea generation.</a:t>
            </a:r>
            <a:endParaRPr lang="en-US" dirty="0">
              <a:cs typeface="Segoe UI"/>
            </a:endParaRPr>
          </a:p>
          <a:p>
            <a:pPr marL="285750" indent="-285750">
              <a:buFont typeface="Arial"/>
            </a:pPr>
            <a:r>
              <a:rPr lang="en-US" dirty="0">
                <a:cs typeface="Segoe UI"/>
              </a:rPr>
              <a:t>Each of these recipes has easy swaps that can be made.</a:t>
            </a: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41</a:t>
            </a:fld>
            <a:endParaRPr lang="en-GB"/>
          </a:p>
        </p:txBody>
      </p:sp>
    </p:spTree>
    <p:extLst>
      <p:ext uri="{BB962C8B-B14F-4D97-AF65-F5344CB8AC3E}">
        <p14:creationId xmlns:p14="http://schemas.microsoft.com/office/powerpoint/2010/main" val="3939968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Reviewing your recipes – 5–10 mins (slide 1 of 1)</a:t>
            </a:r>
            <a:endParaRPr lang="en-US" dirty="0">
              <a:cs typeface="Segoe UI"/>
            </a:endParaRPr>
          </a:p>
          <a:p>
            <a:r>
              <a:rPr lang="en-GB" dirty="0"/>
              <a:t>Review the different ways pupils can spread the word.</a:t>
            </a:r>
            <a:endParaRPr lang="en-US" dirty="0"/>
          </a:p>
          <a:p>
            <a:r>
              <a:rPr lang="en-GB" dirty="0"/>
              <a:t>Make a class action plan to decide which options the class will do.</a:t>
            </a:r>
            <a:endParaRPr lang="en-GB" dirty="0">
              <a:cs typeface="Segoe UI"/>
            </a:endParaRPr>
          </a:p>
          <a:p>
            <a:endParaRPr lang="en-US"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43</a:t>
            </a:fld>
            <a:endParaRPr lang="en-GB"/>
          </a:p>
        </p:txBody>
      </p:sp>
    </p:spTree>
    <p:extLst>
      <p:ext uri="{BB962C8B-B14F-4D97-AF65-F5344CB8AC3E}">
        <p14:creationId xmlns:p14="http://schemas.microsoft.com/office/powerpoint/2010/main" val="4259394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7</a:t>
            </a:fld>
            <a:endParaRPr lang="en-GB"/>
          </a:p>
        </p:txBody>
      </p:sp>
    </p:spTree>
    <p:extLst>
      <p:ext uri="{BB962C8B-B14F-4D97-AF65-F5344CB8AC3E}">
        <p14:creationId xmlns:p14="http://schemas.microsoft.com/office/powerpoint/2010/main" val="275914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Starter activity – 5 mins (slide 1 of 4)</a:t>
            </a:r>
          </a:p>
          <a:p>
            <a:r>
              <a:rPr lang="en-US" dirty="0"/>
              <a:t>Read the story on the slide aloud.</a:t>
            </a:r>
            <a:endParaRPr lang="en-US" dirty="0">
              <a:cs typeface="Segoe UI"/>
            </a:endParaRPr>
          </a:p>
          <a:p>
            <a:r>
              <a:rPr lang="en-US" dirty="0"/>
              <a:t>Then, pose the questions on the following two slides. </a:t>
            </a:r>
            <a:endParaRPr lang="en-US"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9</a:t>
            </a:fld>
            <a:endParaRPr lang="en-GB"/>
          </a:p>
        </p:txBody>
      </p:sp>
    </p:spTree>
    <p:extLst>
      <p:ext uri="{BB962C8B-B14F-4D97-AF65-F5344CB8AC3E}">
        <p14:creationId xmlns:p14="http://schemas.microsoft.com/office/powerpoint/2010/main" val="136970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Starter activity – 5 mins (slide 2 of 4)</a:t>
            </a:r>
            <a:endParaRPr lang="en-US" dirty="0"/>
          </a:p>
          <a:p>
            <a:r>
              <a:rPr lang="en-US" dirty="0"/>
              <a:t>Ask the question on the slide.</a:t>
            </a:r>
            <a:endParaRPr lang="en-US" dirty="0">
              <a:cs typeface="Segoe UI"/>
            </a:endParaRPr>
          </a:p>
          <a:p>
            <a:r>
              <a:rPr lang="en-US" dirty="0"/>
              <a:t>Take some suggestions from pupils for the answers.</a:t>
            </a:r>
            <a:endParaRPr lang="en-US" dirty="0">
              <a:cs typeface="Segoe UI"/>
            </a:endParaRPr>
          </a:p>
          <a:p>
            <a:r>
              <a:rPr lang="en-US" dirty="0"/>
              <a:t>Then, click to reveal the pictures showing the answers on the next slide.</a:t>
            </a:r>
            <a:endParaRPr lang="en-US" dirty="0">
              <a:cs typeface="Segoe UI"/>
            </a:endParaRPr>
          </a:p>
        </p:txBody>
      </p:sp>
      <p:sp>
        <p:nvSpPr>
          <p:cNvPr id="4" name="Slide Number Placeholder 3"/>
          <p:cNvSpPr>
            <a:spLocks noGrp="1"/>
          </p:cNvSpPr>
          <p:nvPr>
            <p:ph type="sldNum" sz="quarter" idx="5"/>
          </p:nvPr>
        </p:nvSpPr>
        <p:spPr/>
        <p:txBody>
          <a:bodyPr/>
          <a:lstStyle/>
          <a:p>
            <a:fld id="{14E421FF-747C-4CCB-ADD2-03BB700017E5}" type="slidenum">
              <a:rPr lang="en-GB" smtClean="0"/>
              <a:pPr/>
              <a:t>10</a:t>
            </a:fld>
            <a:endParaRPr lang="en-GB"/>
          </a:p>
        </p:txBody>
      </p:sp>
    </p:spTree>
    <p:extLst>
      <p:ext uri="{BB962C8B-B14F-4D97-AF65-F5344CB8AC3E}">
        <p14:creationId xmlns:p14="http://schemas.microsoft.com/office/powerpoint/2010/main" val="155179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Starter activity – 5 mins (slide 3 of 4)</a:t>
            </a:r>
            <a:endParaRPr lang="en-US" dirty="0"/>
          </a:p>
          <a:p>
            <a:r>
              <a:rPr lang="en-US" dirty="0">
                <a:cs typeface="Segoe UI"/>
              </a:rPr>
              <a:t>Highlight that food waste should always go in the food waste caddy and never the rubbish bin.</a:t>
            </a:r>
            <a:endParaRPr lang="en-US" dirty="0"/>
          </a:p>
          <a:p>
            <a:endParaRPr lang="en-US" dirty="0"/>
          </a:p>
          <a:p>
            <a:r>
              <a:rPr lang="en-US" b="1" dirty="0"/>
              <a:t>Support: </a:t>
            </a:r>
            <a:r>
              <a:rPr lang="en-US" dirty="0"/>
              <a:t>Highlight that the picture shows a food waste caddy. All pupils should have one of these at home to put their food waste in. Ask pupils if they </a:t>
            </a:r>
            <a:r>
              <a:rPr lang="en-US" dirty="0" err="1"/>
              <a:t>recognise</a:t>
            </a:r>
            <a:r>
              <a:rPr lang="en-US" dirty="0"/>
              <a:t> the caddy. </a:t>
            </a:r>
            <a:endParaRPr lang="en-US" dirty="0">
              <a:cs typeface="Segoe UI"/>
            </a:endParaRPr>
          </a:p>
          <a:p>
            <a:r>
              <a:rPr lang="en-US" b="1" dirty="0"/>
              <a:t>Answer:</a:t>
            </a:r>
            <a:r>
              <a:rPr lang="en-US" dirty="0"/>
              <a:t> The Llewellyn’s could eat Arthur anyway, even though he is a bit brown and squishy, or put him into banana pancakes. They should recycle his peel in their food waste caddy. </a:t>
            </a:r>
            <a:endParaRPr lang="en-US" dirty="0">
              <a:cs typeface="Segoe UI"/>
            </a:endParaRPr>
          </a:p>
          <a:p>
            <a:endParaRPr lang="en-GB"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11</a:t>
            </a:fld>
            <a:endParaRPr lang="en-GB"/>
          </a:p>
        </p:txBody>
      </p:sp>
    </p:spTree>
    <p:extLst>
      <p:ext uri="{BB962C8B-B14F-4D97-AF65-F5344CB8AC3E}">
        <p14:creationId xmlns:p14="http://schemas.microsoft.com/office/powerpoint/2010/main" val="205425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b="1" dirty="0"/>
              <a:t>Starter activity – 5 mins (slide 4 of 4)</a:t>
            </a:r>
          </a:p>
          <a:p>
            <a:r>
              <a:rPr lang="en-US" dirty="0"/>
              <a:t>Ask the question on the slide.</a:t>
            </a:r>
            <a:endParaRPr lang="en-US" dirty="0">
              <a:cs typeface="Segoe UI"/>
            </a:endParaRPr>
          </a:p>
          <a:p>
            <a:r>
              <a:rPr lang="en-US" dirty="0"/>
              <a:t>Take some suggestions from pupils for the answers.</a:t>
            </a:r>
            <a:endParaRPr lang="en-US" dirty="0">
              <a:cs typeface="Segoe UI"/>
            </a:endParaRPr>
          </a:p>
          <a:p>
            <a:r>
              <a:rPr lang="en-US" dirty="0"/>
              <a:t>Then, click to reveal the pictures showing the answers.</a:t>
            </a:r>
            <a:endParaRPr lang="en-US" dirty="0">
              <a:cs typeface="Segoe UI"/>
            </a:endParaRPr>
          </a:p>
          <a:p>
            <a:r>
              <a:rPr lang="en-US" b="1" dirty="0"/>
              <a:t>Answers:</a:t>
            </a:r>
            <a:endParaRPr lang="en-US" dirty="0">
              <a:cs typeface="Segoe UI"/>
            </a:endParaRPr>
          </a:p>
          <a:p>
            <a:pPr lvl="1" indent="-112395"/>
            <a:r>
              <a:rPr lang="en-US" sz="1200" b="1" i="1" dirty="0"/>
              <a:t>The peel:</a:t>
            </a:r>
            <a:endParaRPr lang="en-US" sz="1200" b="1" i="1" dirty="0">
              <a:cs typeface="Segoe UI"/>
            </a:endParaRPr>
          </a:p>
          <a:p>
            <a:pPr marL="561340" lvl="2" indent="-171450">
              <a:buFont typeface="Arial,Sans-Serif"/>
              <a:buChar char="•"/>
            </a:pPr>
            <a:r>
              <a:rPr lang="en-US" sz="1200" dirty="0"/>
              <a:t>Food is expensive, and so the Llewellyn’s will have less money if they waste food. They can save money by avoiding waste.</a:t>
            </a:r>
            <a:endParaRPr lang="en-US" sz="1200" dirty="0">
              <a:cs typeface="Segoe UI"/>
            </a:endParaRPr>
          </a:p>
          <a:p>
            <a:pPr marL="561340" lvl="2" indent="-171450">
              <a:buFont typeface="Arial,Sans-Serif"/>
              <a:buChar char="•"/>
            </a:pPr>
            <a:r>
              <a:rPr lang="en-US" sz="1200" dirty="0"/>
              <a:t>Growing and transporting food has an impact on the environment – if we waste food, this impact will be bigger. </a:t>
            </a:r>
            <a:endParaRPr lang="en-US" sz="1200" dirty="0">
              <a:cs typeface="Segoe UI"/>
            </a:endParaRPr>
          </a:p>
          <a:p>
            <a:pPr lvl="1" indent="-112395"/>
            <a:r>
              <a:rPr lang="en-US" sz="1200" b="1" i="1" dirty="0"/>
              <a:t>Banana skin:</a:t>
            </a:r>
            <a:endParaRPr lang="en-US" sz="1200" b="1" i="1" dirty="0">
              <a:cs typeface="Segoe UI"/>
            </a:endParaRPr>
          </a:p>
          <a:p>
            <a:pPr marL="561340" lvl="2" indent="-171450">
              <a:buFont typeface="Arial,Sans-Serif"/>
              <a:buChar char="•"/>
            </a:pPr>
            <a:r>
              <a:rPr lang="en-US" sz="1200" dirty="0"/>
              <a:t>Putting it in a caddy is the best thing that you can do with it for the environment – it can generate green, renewable energy for our homes. </a:t>
            </a:r>
            <a:endParaRPr lang="en-US" sz="1200" dirty="0">
              <a:cs typeface="Segoe UI"/>
            </a:endParaRPr>
          </a:p>
          <a:p>
            <a:pPr marL="0" indent="0">
              <a:spcBef>
                <a:spcPts val="0"/>
              </a:spcBef>
              <a:buNone/>
            </a:pPr>
            <a:r>
              <a:rPr lang="en-US" dirty="0"/>
              <a:t> </a:t>
            </a:r>
            <a:endParaRPr lang="en-GB" dirty="0">
              <a:cs typeface="Segoe UI"/>
            </a:endParaRPr>
          </a:p>
          <a:p>
            <a:endParaRPr lang="en-US" dirty="0"/>
          </a:p>
        </p:txBody>
      </p:sp>
      <p:sp>
        <p:nvSpPr>
          <p:cNvPr id="4" name="Slide Number Placeholder 3"/>
          <p:cNvSpPr>
            <a:spLocks noGrp="1"/>
          </p:cNvSpPr>
          <p:nvPr>
            <p:ph type="sldNum" sz="quarter" idx="5"/>
          </p:nvPr>
        </p:nvSpPr>
        <p:spPr/>
        <p:txBody>
          <a:bodyPr/>
          <a:lstStyle/>
          <a:p>
            <a:fld id="{14E421FF-747C-4CCB-ADD2-03BB700017E5}" type="slidenum">
              <a:rPr lang="en-GB" smtClean="0"/>
              <a:pPr/>
              <a:t>12</a:t>
            </a:fld>
            <a:endParaRPr lang="en-GB"/>
          </a:p>
        </p:txBody>
      </p:sp>
    </p:spTree>
    <p:extLst>
      <p:ext uri="{BB962C8B-B14F-4D97-AF65-F5344CB8AC3E}">
        <p14:creationId xmlns:p14="http://schemas.microsoft.com/office/powerpoint/2010/main" val="37355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E421FF-747C-4CCB-ADD2-03BB700017E5}" type="slidenum">
              <a:rPr lang="en-GB" smtClean="0"/>
              <a:pPr/>
              <a:t>13</a:t>
            </a:fld>
            <a:endParaRPr lang="en-GB"/>
          </a:p>
        </p:txBody>
      </p:sp>
    </p:spTree>
    <p:extLst>
      <p:ext uri="{BB962C8B-B14F-4D97-AF65-F5344CB8AC3E}">
        <p14:creationId xmlns:p14="http://schemas.microsoft.com/office/powerpoint/2010/main" val="1638980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_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banana with a face drawn on it&#10;&#10;Description automatically generated">
            <a:extLst>
              <a:ext uri="{FF2B5EF4-FFF2-40B4-BE49-F238E27FC236}">
                <a16:creationId xmlns:a16="http://schemas.microsoft.com/office/drawing/2014/main" id="{3C7317A0-7C3D-C3F0-9E28-6E9A25E969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25095" y="1050925"/>
            <a:ext cx="4572000" cy="5791200"/>
          </a:xfrm>
          <a:prstGeom prst="rect">
            <a:avLst/>
          </a:prstGeom>
        </p:spPr>
      </p:pic>
      <p:pic>
        <p:nvPicPr>
          <p:cNvPr id="13" name="Picture 12">
            <a:extLst>
              <a:ext uri="{FF2B5EF4-FFF2-40B4-BE49-F238E27FC236}">
                <a16:creationId xmlns:a16="http://schemas.microsoft.com/office/drawing/2014/main" id="{60098C82-97C2-6A3B-21FD-DCC797D294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4" name="Picture 13" descr="A black and white logo with text&#10;&#10;Description automatically generated">
            <a:extLst>
              <a:ext uri="{FF2B5EF4-FFF2-40B4-BE49-F238E27FC236}">
                <a16:creationId xmlns:a16="http://schemas.microsoft.com/office/drawing/2014/main" id="{7AEE2EFC-9EF3-CA6B-3C53-C54BAEBA4BF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5" name="Graphic 14">
            <a:extLst>
              <a:ext uri="{FF2B5EF4-FFF2-40B4-BE49-F238E27FC236}">
                <a16:creationId xmlns:a16="http://schemas.microsoft.com/office/drawing/2014/main" id="{6A03D7C4-4413-6784-047D-7FACAA361DC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3938004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3 text columns + 2 text boxes">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7BBA1D-B134-C6D3-8F21-4F5A9F2D82B4}"/>
              </a:ext>
            </a:extLst>
          </p:cNvPr>
          <p:cNvSpPr>
            <a:spLocks noGrp="1"/>
          </p:cNvSpPr>
          <p:nvPr>
            <p:ph idx="1"/>
          </p:nvPr>
        </p:nvSpPr>
        <p:spPr>
          <a:xfrm>
            <a:off x="574675" y="2485860"/>
            <a:ext cx="3495675" cy="3144032"/>
          </a:xfrm>
        </p:spPr>
        <p:txBody>
          <a:bodyPr lIns="180000" tIns="144000" rIns="144000" bIns="144000">
            <a:noAutofit/>
          </a:bodyPr>
          <a:lstStyle>
            <a:lvl1pPr>
              <a:lnSpc>
                <a:spcPct val="110000"/>
              </a:lnSpc>
              <a:spcAft>
                <a:spcPts val="900"/>
              </a:spcAft>
              <a:defRPr sz="1800" spc="-10" baseline="0">
                <a:solidFill>
                  <a:schemeClr val="tx1"/>
                </a:solidFill>
              </a:defRPr>
            </a:lvl1pPr>
            <a:lvl2pPr marL="0" indent="0">
              <a:lnSpc>
                <a:spcPct val="120000"/>
              </a:lnSpc>
              <a:spcAft>
                <a:spcPts val="600"/>
              </a:spcAft>
              <a:buNone/>
              <a:defRPr sz="1200" b="1" i="0" spc="-10" baseline="0">
                <a:solidFill>
                  <a:schemeClr val="accent2"/>
                </a:solidFill>
                <a:latin typeface="Arial" panose="020B0604020202020204" pitchFamily="34" charset="0"/>
              </a:defRPr>
            </a:lvl2pPr>
            <a:lvl3pPr>
              <a:lnSpc>
                <a:spcPct val="120000"/>
              </a:lnSpc>
              <a:spcAft>
                <a:spcPts val="600"/>
              </a:spcAft>
              <a:defRPr sz="1200" spc="-10" baseline="0">
                <a:solidFill>
                  <a:schemeClr val="tx1"/>
                </a:solidFill>
              </a:defRPr>
            </a:lvl3pPr>
            <a:lvl4pPr marL="129600" indent="-129600">
              <a:lnSpc>
                <a:spcPct val="120000"/>
              </a:lnSpc>
              <a:spcAft>
                <a:spcPts val="6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23582"/>
            <a:ext cx="7272338" cy="755725"/>
          </a:xfrm>
        </p:spPr>
        <p:txBody>
          <a:bodyPr>
            <a:noAutofit/>
          </a:bodyPr>
          <a:lstStyle>
            <a:lvl1pPr>
              <a:lnSpc>
                <a:spcPct val="110000"/>
              </a:lnSpc>
              <a:spcAft>
                <a:spcPts val="900"/>
              </a:spcAft>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1C2CAF6B-3640-5826-825E-4B2C8A16578E}"/>
              </a:ext>
            </a:extLst>
          </p:cNvPr>
          <p:cNvSpPr>
            <a:spLocks noGrp="1"/>
          </p:cNvSpPr>
          <p:nvPr>
            <p:ph idx="16"/>
          </p:nvPr>
        </p:nvSpPr>
        <p:spPr>
          <a:xfrm>
            <a:off x="8128001" y="2485860"/>
            <a:ext cx="3495675" cy="3144032"/>
          </a:xfrm>
        </p:spPr>
        <p:txBody>
          <a:bodyPr lIns="180000" tIns="144000" rIns="144000" bIns="144000">
            <a:noAutofit/>
          </a:bodyPr>
          <a:lstStyle>
            <a:lvl1pPr>
              <a:lnSpc>
                <a:spcPct val="110000"/>
              </a:lnSpc>
              <a:spcAft>
                <a:spcPts val="900"/>
              </a:spcAft>
              <a:defRPr sz="1800" spc="-10" baseline="0">
                <a:solidFill>
                  <a:schemeClr val="tx1"/>
                </a:solidFill>
              </a:defRPr>
            </a:lvl1pPr>
            <a:lvl2pPr marL="0" indent="0">
              <a:lnSpc>
                <a:spcPct val="120000"/>
              </a:lnSpc>
              <a:spcAft>
                <a:spcPts val="600"/>
              </a:spcAft>
              <a:buNone/>
              <a:defRPr sz="1200" b="1" i="0" spc="-10" baseline="0">
                <a:solidFill>
                  <a:schemeClr val="accent2"/>
                </a:solidFill>
                <a:latin typeface="Arial" panose="020B0604020202020204" pitchFamily="34" charset="0"/>
              </a:defRPr>
            </a:lvl2pPr>
            <a:lvl3pPr>
              <a:lnSpc>
                <a:spcPct val="120000"/>
              </a:lnSpc>
              <a:spcAft>
                <a:spcPts val="600"/>
              </a:spcAft>
              <a:defRPr sz="1200" spc="-10" baseline="0">
                <a:solidFill>
                  <a:schemeClr val="tx1"/>
                </a:solidFill>
              </a:defRPr>
            </a:lvl3pPr>
            <a:lvl4pPr marL="129600" indent="-129600">
              <a:lnSpc>
                <a:spcPct val="120000"/>
              </a:lnSpc>
              <a:spcAft>
                <a:spcPts val="6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D255F7D5-CE77-315C-2B3C-7188DF68DAFA}"/>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13" name="Content Placeholder 2">
            <a:extLst>
              <a:ext uri="{FF2B5EF4-FFF2-40B4-BE49-F238E27FC236}">
                <a16:creationId xmlns:a16="http://schemas.microsoft.com/office/drawing/2014/main" id="{8D47DA11-3B90-36AC-8E7E-6A1964A0C0F2}"/>
              </a:ext>
            </a:extLst>
          </p:cNvPr>
          <p:cNvSpPr>
            <a:spLocks noGrp="1"/>
          </p:cNvSpPr>
          <p:nvPr>
            <p:ph idx="19"/>
          </p:nvPr>
        </p:nvSpPr>
        <p:spPr>
          <a:xfrm>
            <a:off x="4351338" y="2485860"/>
            <a:ext cx="3495675" cy="3144032"/>
          </a:xfrm>
        </p:spPr>
        <p:txBody>
          <a:bodyPr lIns="180000" tIns="144000" rIns="144000" bIns="144000">
            <a:noAutofit/>
          </a:bodyPr>
          <a:lstStyle>
            <a:lvl1pPr>
              <a:lnSpc>
                <a:spcPct val="110000"/>
              </a:lnSpc>
              <a:spcAft>
                <a:spcPts val="900"/>
              </a:spcAft>
              <a:defRPr sz="1800" spc="-10" baseline="0">
                <a:solidFill>
                  <a:schemeClr val="tx1"/>
                </a:solidFill>
              </a:defRPr>
            </a:lvl1pPr>
            <a:lvl2pPr marL="0" indent="0">
              <a:lnSpc>
                <a:spcPct val="120000"/>
              </a:lnSpc>
              <a:spcAft>
                <a:spcPts val="600"/>
              </a:spcAft>
              <a:buNone/>
              <a:defRPr sz="1200" b="1" i="0" spc="-10" baseline="0">
                <a:solidFill>
                  <a:schemeClr val="accent2"/>
                </a:solidFill>
                <a:latin typeface="Arial" panose="020B0604020202020204" pitchFamily="34" charset="0"/>
              </a:defRPr>
            </a:lvl2pPr>
            <a:lvl3pPr>
              <a:lnSpc>
                <a:spcPct val="120000"/>
              </a:lnSpc>
              <a:spcAft>
                <a:spcPts val="600"/>
              </a:spcAft>
              <a:defRPr sz="1200" spc="-10" baseline="0">
                <a:solidFill>
                  <a:schemeClr val="tx1"/>
                </a:solidFill>
              </a:defRPr>
            </a:lvl3pPr>
            <a:lvl4pPr marL="129600" indent="-129600">
              <a:lnSpc>
                <a:spcPct val="120000"/>
              </a:lnSpc>
              <a:spcAft>
                <a:spcPts val="6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24849AD2-F1FB-E790-A9DB-B7B5700C5459}"/>
              </a:ext>
            </a:extLst>
          </p:cNvPr>
          <p:cNvSpPr>
            <a:spLocks noGrp="1"/>
          </p:cNvSpPr>
          <p:nvPr>
            <p:ph idx="17"/>
          </p:nvPr>
        </p:nvSpPr>
        <p:spPr>
          <a:xfrm>
            <a:off x="574675" y="6052027"/>
            <a:ext cx="7272338" cy="281039"/>
          </a:xfrm>
        </p:spPr>
        <p:txBody>
          <a:bodyPr wrap="square" anchor="b" anchorCtr="0">
            <a:spAutoFit/>
          </a:bodyPr>
          <a:lstStyle>
            <a:lvl1pPr>
              <a:lnSpc>
                <a:spcPct val="110000"/>
              </a:lnSpc>
              <a:spcAft>
                <a:spcPts val="0"/>
              </a:spcAft>
              <a:defRPr sz="1800" spc="-10" baseline="0">
                <a:solidFill>
                  <a:schemeClr val="tx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051D3A0D-A178-F312-74B5-2945D6B39DFC}"/>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FE665F6-629C-CEE2-44AE-9AC01BDB3FC7}"/>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2" name="Content Placeholder 2">
            <a:extLst>
              <a:ext uri="{FF2B5EF4-FFF2-40B4-BE49-F238E27FC236}">
                <a16:creationId xmlns:a16="http://schemas.microsoft.com/office/drawing/2014/main" id="{A0C86F18-B43F-4FB0-6F8C-D8E3693BFBC7}"/>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42624482"/>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4 text columns + 2 text boxe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7272338" cy="1050168"/>
          </a:xfrm>
        </p:spPr>
        <p:txBody>
          <a:bodyPr>
            <a:noAutofit/>
          </a:bodyPr>
          <a:lstStyle>
            <a:lvl1pPr>
              <a:lnSpc>
                <a:spcPct val="110000"/>
              </a:lnSpc>
              <a:spcAft>
                <a:spcPts val="900"/>
              </a:spcAft>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72800" indent="-1728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1BCD2E6E-B617-5939-2D67-60A183A627A1}"/>
              </a:ext>
            </a:extLst>
          </p:cNvPr>
          <p:cNvSpPr>
            <a:spLocks noGrp="1"/>
          </p:cNvSpPr>
          <p:nvPr>
            <p:ph idx="18"/>
          </p:nvPr>
        </p:nvSpPr>
        <p:spPr>
          <a:xfrm>
            <a:off x="587784" y="2521275"/>
            <a:ext cx="2538000" cy="3144032"/>
          </a:xfrm>
        </p:spPr>
        <p:txBody>
          <a:bodyPr lIns="0" tIns="0" rIns="0" bIns="0">
            <a:noAutofit/>
          </a:bodyPr>
          <a:lstStyle>
            <a:lvl1pPr>
              <a:lnSpc>
                <a:spcPct val="110000"/>
              </a:lnSpc>
              <a:defRPr sz="14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itle 1">
            <a:extLst>
              <a:ext uri="{FF2B5EF4-FFF2-40B4-BE49-F238E27FC236}">
                <a16:creationId xmlns:a16="http://schemas.microsoft.com/office/drawing/2014/main" id="{2AA07C08-E5D7-392D-C236-1D3B541F76F7}"/>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20" name="Content Placeholder 2">
            <a:extLst>
              <a:ext uri="{FF2B5EF4-FFF2-40B4-BE49-F238E27FC236}">
                <a16:creationId xmlns:a16="http://schemas.microsoft.com/office/drawing/2014/main" id="{F0276BF2-A987-9606-AC94-32778D4F309B}"/>
              </a:ext>
            </a:extLst>
          </p:cNvPr>
          <p:cNvSpPr>
            <a:spLocks noGrp="1"/>
          </p:cNvSpPr>
          <p:nvPr>
            <p:ph idx="21"/>
          </p:nvPr>
        </p:nvSpPr>
        <p:spPr>
          <a:xfrm>
            <a:off x="6235702" y="2521275"/>
            <a:ext cx="2538000" cy="3144032"/>
          </a:xfrm>
        </p:spPr>
        <p:txBody>
          <a:bodyPr lIns="0" tIns="0" rIns="0" bIns="0">
            <a:noAutofit/>
          </a:bodyPr>
          <a:lstStyle>
            <a:lvl1pPr>
              <a:lnSpc>
                <a:spcPct val="110000"/>
              </a:lnSpc>
              <a:defRPr sz="14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Box 21">
            <a:extLst>
              <a:ext uri="{FF2B5EF4-FFF2-40B4-BE49-F238E27FC236}">
                <a16:creationId xmlns:a16="http://schemas.microsoft.com/office/drawing/2014/main" id="{197F3F9C-E506-AE92-42F0-A19BB805FCAD}"/>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C84846C-CDA4-02EE-6355-C8C15795192E}"/>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25" name="Content Placeholder 2">
            <a:extLst>
              <a:ext uri="{FF2B5EF4-FFF2-40B4-BE49-F238E27FC236}">
                <a16:creationId xmlns:a16="http://schemas.microsoft.com/office/drawing/2014/main" id="{B3E59AB2-E6EF-856F-4265-19F2A168B16B}"/>
              </a:ext>
            </a:extLst>
          </p:cNvPr>
          <p:cNvSpPr>
            <a:spLocks noGrp="1"/>
          </p:cNvSpPr>
          <p:nvPr>
            <p:ph idx="22"/>
          </p:nvPr>
        </p:nvSpPr>
        <p:spPr>
          <a:xfrm>
            <a:off x="9066216" y="2521275"/>
            <a:ext cx="2538000" cy="3144032"/>
          </a:xfrm>
        </p:spPr>
        <p:txBody>
          <a:bodyPr lIns="180000" tIns="144000" rIns="144000" bIns="144000">
            <a:noAutofit/>
          </a:bodyPr>
          <a:lstStyle>
            <a:lvl1pPr>
              <a:lnSpc>
                <a:spcPct val="110000"/>
              </a:lnSpc>
              <a:defRPr sz="14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Content Placeholder 2">
            <a:extLst>
              <a:ext uri="{FF2B5EF4-FFF2-40B4-BE49-F238E27FC236}">
                <a16:creationId xmlns:a16="http://schemas.microsoft.com/office/drawing/2014/main" id="{CAB1F99B-8BB0-1F63-A3E6-B7B6C4644C30}"/>
              </a:ext>
            </a:extLst>
          </p:cNvPr>
          <p:cNvSpPr>
            <a:spLocks noGrp="1"/>
          </p:cNvSpPr>
          <p:nvPr>
            <p:ph idx="23"/>
          </p:nvPr>
        </p:nvSpPr>
        <p:spPr>
          <a:xfrm>
            <a:off x="3405188" y="2521275"/>
            <a:ext cx="2538000" cy="3144032"/>
          </a:xfrm>
        </p:spPr>
        <p:txBody>
          <a:bodyPr lIns="180000" tIns="144000" rIns="144000" bIns="144000">
            <a:noAutofit/>
          </a:bodyPr>
          <a:lstStyle>
            <a:lvl1pPr>
              <a:lnSpc>
                <a:spcPct val="110000"/>
              </a:lnSpc>
              <a:defRPr sz="14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Content Placeholder 2">
            <a:extLst>
              <a:ext uri="{FF2B5EF4-FFF2-40B4-BE49-F238E27FC236}">
                <a16:creationId xmlns:a16="http://schemas.microsoft.com/office/drawing/2014/main" id="{9924EEB3-F740-643D-697B-BE923422EFEC}"/>
              </a:ext>
            </a:extLst>
          </p:cNvPr>
          <p:cNvSpPr>
            <a:spLocks noGrp="1"/>
          </p:cNvSpPr>
          <p:nvPr>
            <p:ph idx="17"/>
          </p:nvPr>
        </p:nvSpPr>
        <p:spPr>
          <a:xfrm>
            <a:off x="574675" y="6052027"/>
            <a:ext cx="7272338" cy="281039"/>
          </a:xfrm>
        </p:spPr>
        <p:txBody>
          <a:bodyPr wrap="square" anchor="b" anchorCtr="0">
            <a:spAutoFit/>
          </a:bodyPr>
          <a:lstStyle>
            <a:lvl1pPr>
              <a:lnSpc>
                <a:spcPct val="110000"/>
              </a:lnSpc>
              <a:spcAft>
                <a:spcPts val="0"/>
              </a:spcAft>
              <a:defRPr sz="1800" spc="-10" baseline="0">
                <a:solidFill>
                  <a:schemeClr val="tx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90470185-B34D-20ED-D842-73AB630BF07D}"/>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81431159"/>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4 text boxes - For boxe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5381625" cy="1735968"/>
          </a:xfrm>
        </p:spPr>
        <p:txBody>
          <a:bodyPr lIns="180000" tIns="180000" rIns="180000" bIns="18000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5729B805-5D1B-9B38-77B4-AA4D0F5A694E}"/>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16" name="Content Placeholder 2">
            <a:extLst>
              <a:ext uri="{FF2B5EF4-FFF2-40B4-BE49-F238E27FC236}">
                <a16:creationId xmlns:a16="http://schemas.microsoft.com/office/drawing/2014/main" id="{132CA71E-2431-9159-5963-3EA4E7226C9C}"/>
              </a:ext>
            </a:extLst>
          </p:cNvPr>
          <p:cNvSpPr>
            <a:spLocks noGrp="1"/>
          </p:cNvSpPr>
          <p:nvPr>
            <p:ph idx="19"/>
          </p:nvPr>
        </p:nvSpPr>
        <p:spPr>
          <a:xfrm>
            <a:off x="6235700" y="1658307"/>
            <a:ext cx="5381625" cy="1735968"/>
          </a:xfrm>
        </p:spPr>
        <p:txBody>
          <a:bodyPr lIns="180000" tIns="180000" rIns="180000" bIns="18000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EBA7F23-967D-3AB7-AF9C-B262A4204E9F}"/>
              </a:ext>
            </a:extLst>
          </p:cNvPr>
          <p:cNvSpPr>
            <a:spLocks noGrp="1"/>
          </p:cNvSpPr>
          <p:nvPr>
            <p:ph idx="20"/>
          </p:nvPr>
        </p:nvSpPr>
        <p:spPr>
          <a:xfrm>
            <a:off x="574675" y="3649152"/>
            <a:ext cx="5381625" cy="2630998"/>
          </a:xfrm>
        </p:spPr>
        <p:txBody>
          <a:bodyPr lIns="180000" tIns="180000" rIns="180000" bIns="18000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893D156A-D17F-696B-2AD0-A993B5A54B28}"/>
              </a:ext>
            </a:extLst>
          </p:cNvPr>
          <p:cNvSpPr>
            <a:spLocks noGrp="1"/>
          </p:cNvSpPr>
          <p:nvPr>
            <p:ph idx="21"/>
          </p:nvPr>
        </p:nvSpPr>
        <p:spPr>
          <a:xfrm>
            <a:off x="6235700" y="3649152"/>
            <a:ext cx="5381625" cy="2630998"/>
          </a:xfrm>
        </p:spPr>
        <p:txBody>
          <a:bodyPr lIns="180000" tIns="180000" rIns="180000" bIns="18000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Box 18">
            <a:extLst>
              <a:ext uri="{FF2B5EF4-FFF2-40B4-BE49-F238E27FC236}">
                <a16:creationId xmlns:a16="http://schemas.microsoft.com/office/drawing/2014/main" id="{CDB40A8B-5130-0174-3E6B-35F82CCE72C2}"/>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EB7D812-1266-CA14-4448-E8ACCA6C78AB}"/>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3" name="Content Placeholder 2">
            <a:extLst>
              <a:ext uri="{FF2B5EF4-FFF2-40B4-BE49-F238E27FC236}">
                <a16:creationId xmlns:a16="http://schemas.microsoft.com/office/drawing/2014/main" id="{1AFFB9E4-8C45-CEE2-923F-1E5FE8249202}"/>
              </a:ext>
            </a:extLst>
          </p:cNvPr>
          <p:cNvSpPr>
            <a:spLocks noGrp="1"/>
          </p:cNvSpPr>
          <p:nvPr>
            <p:ph idx="18"/>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79229681"/>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4 text boxe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5381625" cy="1735968"/>
          </a:xfrm>
        </p:spPr>
        <p:txBody>
          <a:bodyPr lIns="0" tIns="0" rIns="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5729B805-5D1B-9B38-77B4-AA4D0F5A694E}"/>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16" name="Content Placeholder 2">
            <a:extLst>
              <a:ext uri="{FF2B5EF4-FFF2-40B4-BE49-F238E27FC236}">
                <a16:creationId xmlns:a16="http://schemas.microsoft.com/office/drawing/2014/main" id="{132CA71E-2431-9159-5963-3EA4E7226C9C}"/>
              </a:ext>
            </a:extLst>
          </p:cNvPr>
          <p:cNvSpPr>
            <a:spLocks noGrp="1"/>
          </p:cNvSpPr>
          <p:nvPr>
            <p:ph idx="19"/>
          </p:nvPr>
        </p:nvSpPr>
        <p:spPr>
          <a:xfrm>
            <a:off x="6235700" y="1658307"/>
            <a:ext cx="5381625" cy="1735968"/>
          </a:xfrm>
        </p:spPr>
        <p:txBody>
          <a:bodyPr lIns="0" tIns="0" rIns="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EBA7F23-967D-3AB7-AF9C-B262A4204E9F}"/>
              </a:ext>
            </a:extLst>
          </p:cNvPr>
          <p:cNvSpPr>
            <a:spLocks noGrp="1"/>
          </p:cNvSpPr>
          <p:nvPr>
            <p:ph idx="20"/>
          </p:nvPr>
        </p:nvSpPr>
        <p:spPr>
          <a:xfrm>
            <a:off x="574675" y="3649152"/>
            <a:ext cx="5381625" cy="2630998"/>
          </a:xfrm>
        </p:spPr>
        <p:txBody>
          <a:bodyPr lIns="0" tIns="0" rIns="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893D156A-D17F-696B-2AD0-A993B5A54B28}"/>
              </a:ext>
            </a:extLst>
          </p:cNvPr>
          <p:cNvSpPr>
            <a:spLocks noGrp="1"/>
          </p:cNvSpPr>
          <p:nvPr>
            <p:ph idx="21"/>
          </p:nvPr>
        </p:nvSpPr>
        <p:spPr>
          <a:xfrm>
            <a:off x="6235700" y="3649152"/>
            <a:ext cx="5381625" cy="2630998"/>
          </a:xfrm>
        </p:spPr>
        <p:txBody>
          <a:bodyPr lIns="0" tIns="0" rIns="0">
            <a:noAutofit/>
          </a:bodyPr>
          <a:lstStyle>
            <a:lvl1pPr>
              <a:lnSpc>
                <a:spcPct val="110000"/>
              </a:lnSpc>
              <a:spcAft>
                <a:spcPts val="0"/>
              </a:spcAft>
              <a:defRPr sz="1800" spc="-10" baseline="0">
                <a:solidFill>
                  <a:schemeClr val="tx1"/>
                </a:solidFill>
              </a:defRPr>
            </a:lvl1pPr>
            <a:lvl2pPr marL="0" indent="0">
              <a:lnSpc>
                <a:spcPct val="120000"/>
              </a:lnSpc>
              <a:spcAft>
                <a:spcPts val="300"/>
              </a:spcAft>
              <a:buNone/>
              <a:defRPr sz="1200" b="1" i="0" spc="-10" baseline="0">
                <a:solidFill>
                  <a:schemeClr val="accent2"/>
                </a:solidFill>
                <a:latin typeface="Arial" panose="020B0604020202020204" pitchFamily="34" charset="0"/>
              </a:defRPr>
            </a:lvl2pPr>
            <a:lvl3pPr>
              <a:lnSpc>
                <a:spcPct val="120000"/>
              </a:lnSpc>
              <a:spcAft>
                <a:spcPts val="0"/>
              </a:spcAft>
              <a:defRPr sz="1200" spc="-10" baseline="0">
                <a:solidFill>
                  <a:schemeClr val="tx1"/>
                </a:solidFill>
              </a:defRPr>
            </a:lvl3pPr>
            <a:lvl4pPr marL="129600" indent="-129600">
              <a:lnSpc>
                <a:spcPct val="120000"/>
              </a:lnSpc>
              <a:spcAft>
                <a:spcPts val="3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Box 18">
            <a:extLst>
              <a:ext uri="{FF2B5EF4-FFF2-40B4-BE49-F238E27FC236}">
                <a16:creationId xmlns:a16="http://schemas.microsoft.com/office/drawing/2014/main" id="{CDB40A8B-5130-0174-3E6B-35F82CCE72C2}"/>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EB7D812-1266-CA14-4448-E8ACCA6C78AB}"/>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2" name="Content Placeholder 2">
            <a:extLst>
              <a:ext uri="{FF2B5EF4-FFF2-40B4-BE49-F238E27FC236}">
                <a16:creationId xmlns:a16="http://schemas.microsoft.com/office/drawing/2014/main" id="{BAF05E35-E0A2-4255-04B2-9F45B9F318E0}"/>
              </a:ext>
            </a:extLst>
          </p:cNvPr>
          <p:cNvSpPr>
            <a:spLocks noGrp="1"/>
          </p:cNvSpPr>
          <p:nvPr>
            <p:ph idx="22"/>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46125358"/>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ck 3 text boxes ">
    <p:bg>
      <p:bgPr>
        <a:solidFill>
          <a:schemeClr val="tx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403B468-438A-EF7C-B82D-04A2949AE3FC}"/>
              </a:ext>
            </a:extLst>
          </p:cNvPr>
          <p:cNvSpPr>
            <a:spLocks noGrp="1"/>
          </p:cNvSpPr>
          <p:nvPr>
            <p:ph idx="19"/>
          </p:nvPr>
        </p:nvSpPr>
        <p:spPr>
          <a:xfrm>
            <a:off x="4332288" y="1658307"/>
            <a:ext cx="3514725" cy="4621842"/>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0979F8CB-A549-F047-E022-68ED6BD97AE4}"/>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bg1"/>
                </a:solidFill>
                <a:latin typeface="Arial" panose="020B0604020202020204" pitchFamily="34" charset="0"/>
              </a:defRPr>
            </a:lvl1pPr>
          </a:lstStyle>
          <a:p>
            <a:r>
              <a:rPr lang="en-US"/>
              <a:t>Title here</a:t>
            </a:r>
            <a:endParaRPr lang="en-GB"/>
          </a:p>
        </p:txBody>
      </p:sp>
      <p:sp>
        <p:nvSpPr>
          <p:cNvPr id="14" name="Content Placeholder 2">
            <a:extLst>
              <a:ext uri="{FF2B5EF4-FFF2-40B4-BE49-F238E27FC236}">
                <a16:creationId xmlns:a16="http://schemas.microsoft.com/office/drawing/2014/main" id="{825D0245-FF3D-DF36-394B-00D8EC09F823}"/>
              </a:ext>
            </a:extLst>
          </p:cNvPr>
          <p:cNvSpPr>
            <a:spLocks noGrp="1"/>
          </p:cNvSpPr>
          <p:nvPr>
            <p:ph idx="20"/>
          </p:nvPr>
        </p:nvSpPr>
        <p:spPr>
          <a:xfrm>
            <a:off x="8121650" y="1658307"/>
            <a:ext cx="3514725" cy="4621842"/>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2">
            <a:extLst>
              <a:ext uri="{FF2B5EF4-FFF2-40B4-BE49-F238E27FC236}">
                <a16:creationId xmlns:a16="http://schemas.microsoft.com/office/drawing/2014/main" id="{069B36DB-BDF7-07EF-44F0-9B24A7A099DA}"/>
              </a:ext>
            </a:extLst>
          </p:cNvPr>
          <p:cNvSpPr>
            <a:spLocks noGrp="1"/>
          </p:cNvSpPr>
          <p:nvPr>
            <p:ph idx="14"/>
          </p:nvPr>
        </p:nvSpPr>
        <p:spPr>
          <a:xfrm>
            <a:off x="574675" y="1658306"/>
            <a:ext cx="3495675" cy="4621843"/>
          </a:xfrm>
        </p:spPr>
        <p:txBody>
          <a:bodyPr lIns="180000" tIns="180000" rIns="180000">
            <a:noAutofit/>
          </a:bodyPr>
          <a:lstStyle>
            <a:lvl1pPr>
              <a:lnSpc>
                <a:spcPts val="216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Footer Placeholder 4">
            <a:extLst>
              <a:ext uri="{FF2B5EF4-FFF2-40B4-BE49-F238E27FC236}">
                <a16:creationId xmlns:a16="http://schemas.microsoft.com/office/drawing/2014/main" id="{800F7038-CADD-712B-0254-7746C6617D4F}"/>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26" name="Slide Number Placeholder 5">
            <a:extLst>
              <a:ext uri="{FF2B5EF4-FFF2-40B4-BE49-F238E27FC236}">
                <a16:creationId xmlns:a16="http://schemas.microsoft.com/office/drawing/2014/main" id="{D9624D89-372D-CBCC-1A29-5B2D18008237}"/>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27" name="Picture 26">
            <a:extLst>
              <a:ext uri="{FF2B5EF4-FFF2-40B4-BE49-F238E27FC236}">
                <a16:creationId xmlns:a16="http://schemas.microsoft.com/office/drawing/2014/main" id="{0C7BE168-A184-7786-15F1-8E088BFAA1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28" name="Picture 27" descr="A black and white logo with text&#10;&#10;Description automatically generated">
            <a:extLst>
              <a:ext uri="{FF2B5EF4-FFF2-40B4-BE49-F238E27FC236}">
                <a16:creationId xmlns:a16="http://schemas.microsoft.com/office/drawing/2014/main" id="{373F650F-B3F8-AABE-E947-78F2C99F42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29" name="Graphic 28">
            <a:extLst>
              <a:ext uri="{FF2B5EF4-FFF2-40B4-BE49-F238E27FC236}">
                <a16:creationId xmlns:a16="http://schemas.microsoft.com/office/drawing/2014/main" id="{319D5110-675F-0825-605F-60C187DF74D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
        <p:nvSpPr>
          <p:cNvPr id="3" name="Content Placeholder 2">
            <a:extLst>
              <a:ext uri="{FF2B5EF4-FFF2-40B4-BE49-F238E27FC236}">
                <a16:creationId xmlns:a16="http://schemas.microsoft.com/office/drawing/2014/main" id="{0FE3A383-E690-984B-F0B4-697CA0F87761}"/>
              </a:ext>
            </a:extLst>
          </p:cNvPr>
          <p:cNvSpPr>
            <a:spLocks noGrp="1"/>
          </p:cNvSpPr>
          <p:nvPr>
            <p:ph idx="21"/>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22129718"/>
      </p:ext>
    </p:extLst>
  </p:cSld>
  <p:clrMapOvr>
    <a:masterClrMapping/>
  </p:clrMapOvr>
  <p:extLst>
    <p:ext uri="{DCECCB84-F9BA-43D5-87BE-67443E8EF086}">
      <p15:sldGuideLst xmlns:p15="http://schemas.microsoft.com/office/powerpoint/2012/main">
        <p15:guide id="1" pos="43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3 text columns">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79F8CB-A549-F047-E022-68ED6BD97AE4}"/>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bg1"/>
                </a:solidFill>
                <a:latin typeface="Arial" panose="020B0604020202020204" pitchFamily="34" charset="0"/>
              </a:defRPr>
            </a:lvl1pPr>
          </a:lstStyle>
          <a:p>
            <a:r>
              <a:rPr lang="en-US"/>
              <a:t>Title here</a:t>
            </a:r>
            <a:endParaRPr lang="en-GB"/>
          </a:p>
        </p:txBody>
      </p:sp>
      <p:sp>
        <p:nvSpPr>
          <p:cNvPr id="15" name="Content Placeholder 2">
            <a:extLst>
              <a:ext uri="{FF2B5EF4-FFF2-40B4-BE49-F238E27FC236}">
                <a16:creationId xmlns:a16="http://schemas.microsoft.com/office/drawing/2014/main" id="{069B36DB-BDF7-07EF-44F0-9B24A7A099DA}"/>
              </a:ext>
            </a:extLst>
          </p:cNvPr>
          <p:cNvSpPr>
            <a:spLocks noGrp="1"/>
          </p:cNvSpPr>
          <p:nvPr>
            <p:ph idx="14"/>
          </p:nvPr>
        </p:nvSpPr>
        <p:spPr>
          <a:xfrm>
            <a:off x="574675" y="1658306"/>
            <a:ext cx="3495675" cy="4621843"/>
          </a:xfrm>
        </p:spPr>
        <p:txBody>
          <a:bodyPr lIns="0" tIns="0" rIns="0">
            <a:noAutofit/>
          </a:bodyPr>
          <a:lstStyle>
            <a:lvl1pPr>
              <a:lnSpc>
                <a:spcPct val="110000"/>
              </a:lnSpc>
              <a:spcAft>
                <a:spcPts val="90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4">
            <a:extLst>
              <a:ext uri="{FF2B5EF4-FFF2-40B4-BE49-F238E27FC236}">
                <a16:creationId xmlns:a16="http://schemas.microsoft.com/office/drawing/2014/main" id="{9D011B58-79FD-984D-FD7D-0274620FAB57}"/>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4" name="Slide Number Placeholder 5">
            <a:extLst>
              <a:ext uri="{FF2B5EF4-FFF2-40B4-BE49-F238E27FC236}">
                <a16:creationId xmlns:a16="http://schemas.microsoft.com/office/drawing/2014/main" id="{58F3ACFB-1033-C241-D0C8-8975941A7C97}"/>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10" name="Picture 9">
            <a:extLst>
              <a:ext uri="{FF2B5EF4-FFF2-40B4-BE49-F238E27FC236}">
                <a16:creationId xmlns:a16="http://schemas.microsoft.com/office/drawing/2014/main" id="{9DBAAAC9-DCFC-1054-82AA-9A62454DBC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1" name="Picture 10" descr="A black and white logo with text&#10;&#10;Description automatically generated">
            <a:extLst>
              <a:ext uri="{FF2B5EF4-FFF2-40B4-BE49-F238E27FC236}">
                <a16:creationId xmlns:a16="http://schemas.microsoft.com/office/drawing/2014/main" id="{391D3C0A-6FD4-A889-61BB-B65C62E02E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2" name="Graphic 11">
            <a:extLst>
              <a:ext uri="{FF2B5EF4-FFF2-40B4-BE49-F238E27FC236}">
                <a16:creationId xmlns:a16="http://schemas.microsoft.com/office/drawing/2014/main" id="{1DE6530D-200C-4F05-5B3E-E69FA94051E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
        <p:nvSpPr>
          <p:cNvPr id="16" name="Content Placeholder 2">
            <a:extLst>
              <a:ext uri="{FF2B5EF4-FFF2-40B4-BE49-F238E27FC236}">
                <a16:creationId xmlns:a16="http://schemas.microsoft.com/office/drawing/2014/main" id="{A3D102C9-D545-7229-70C9-27B494B91BAC}"/>
              </a:ext>
            </a:extLst>
          </p:cNvPr>
          <p:cNvSpPr>
            <a:spLocks noGrp="1"/>
          </p:cNvSpPr>
          <p:nvPr>
            <p:ph idx="19"/>
          </p:nvPr>
        </p:nvSpPr>
        <p:spPr>
          <a:xfrm>
            <a:off x="4351338" y="1658306"/>
            <a:ext cx="3495675" cy="4621843"/>
          </a:xfrm>
        </p:spPr>
        <p:txBody>
          <a:bodyPr lIns="0" tIns="0" rIns="0">
            <a:noAutofit/>
          </a:bodyPr>
          <a:lstStyle>
            <a:lvl1pPr>
              <a:lnSpc>
                <a:spcPct val="110000"/>
              </a:lnSpc>
              <a:spcAft>
                <a:spcPts val="90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F8347FF7-8DE3-6E85-9451-7489E4A3B70F}"/>
              </a:ext>
            </a:extLst>
          </p:cNvPr>
          <p:cNvSpPr>
            <a:spLocks noGrp="1"/>
          </p:cNvSpPr>
          <p:nvPr>
            <p:ph idx="20"/>
          </p:nvPr>
        </p:nvSpPr>
        <p:spPr>
          <a:xfrm>
            <a:off x="8135097" y="1658306"/>
            <a:ext cx="3495675" cy="4621843"/>
          </a:xfrm>
        </p:spPr>
        <p:txBody>
          <a:bodyPr lIns="0" tIns="0" rIns="0">
            <a:noAutofit/>
          </a:bodyPr>
          <a:lstStyle>
            <a:lvl1pPr>
              <a:lnSpc>
                <a:spcPct val="110000"/>
              </a:lnSpc>
              <a:spcAft>
                <a:spcPts val="90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CEBCFEF0-33E8-A298-4E19-9FCFEABA4EE8}"/>
              </a:ext>
            </a:extLst>
          </p:cNvPr>
          <p:cNvSpPr>
            <a:spLocks noGrp="1"/>
          </p:cNvSpPr>
          <p:nvPr>
            <p:ph idx="21"/>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875875010"/>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ck 2 text columns">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79F8CB-A549-F047-E022-68ED6BD97AE4}"/>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bg1"/>
                </a:solidFill>
                <a:latin typeface="Arial" panose="020B0604020202020204" pitchFamily="34" charset="0"/>
              </a:defRPr>
            </a:lvl1pPr>
          </a:lstStyle>
          <a:p>
            <a:r>
              <a:rPr lang="en-US"/>
              <a:t>Title here</a:t>
            </a:r>
            <a:endParaRPr lang="en-GB"/>
          </a:p>
        </p:txBody>
      </p:sp>
      <p:sp>
        <p:nvSpPr>
          <p:cNvPr id="15" name="Content Placeholder 2">
            <a:extLst>
              <a:ext uri="{FF2B5EF4-FFF2-40B4-BE49-F238E27FC236}">
                <a16:creationId xmlns:a16="http://schemas.microsoft.com/office/drawing/2014/main" id="{069B36DB-BDF7-07EF-44F0-9B24A7A099DA}"/>
              </a:ext>
            </a:extLst>
          </p:cNvPr>
          <p:cNvSpPr>
            <a:spLocks noGrp="1"/>
          </p:cNvSpPr>
          <p:nvPr>
            <p:ph idx="14"/>
          </p:nvPr>
        </p:nvSpPr>
        <p:spPr>
          <a:xfrm>
            <a:off x="574675" y="1658306"/>
            <a:ext cx="5381625" cy="4621843"/>
          </a:xfrm>
        </p:spPr>
        <p:txBody>
          <a:bodyPr lIns="0" tIns="0" rIns="0">
            <a:noAutofit/>
          </a:bodyPr>
          <a:lstStyle>
            <a:lvl1pPr>
              <a:lnSpc>
                <a:spcPct val="110000"/>
              </a:lnSpc>
              <a:spcAft>
                <a:spcPts val="90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4">
            <a:extLst>
              <a:ext uri="{FF2B5EF4-FFF2-40B4-BE49-F238E27FC236}">
                <a16:creationId xmlns:a16="http://schemas.microsoft.com/office/drawing/2014/main" id="{9D011B58-79FD-984D-FD7D-0274620FAB57}"/>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4" name="Slide Number Placeholder 5">
            <a:extLst>
              <a:ext uri="{FF2B5EF4-FFF2-40B4-BE49-F238E27FC236}">
                <a16:creationId xmlns:a16="http://schemas.microsoft.com/office/drawing/2014/main" id="{58F3ACFB-1033-C241-D0C8-8975941A7C97}"/>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10" name="Picture 9">
            <a:extLst>
              <a:ext uri="{FF2B5EF4-FFF2-40B4-BE49-F238E27FC236}">
                <a16:creationId xmlns:a16="http://schemas.microsoft.com/office/drawing/2014/main" id="{9DBAAAC9-DCFC-1054-82AA-9A62454DBC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1" name="Picture 10" descr="A black and white logo with text&#10;&#10;Description automatically generated">
            <a:extLst>
              <a:ext uri="{FF2B5EF4-FFF2-40B4-BE49-F238E27FC236}">
                <a16:creationId xmlns:a16="http://schemas.microsoft.com/office/drawing/2014/main" id="{391D3C0A-6FD4-A889-61BB-B65C62E02E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2" name="Graphic 11">
            <a:extLst>
              <a:ext uri="{FF2B5EF4-FFF2-40B4-BE49-F238E27FC236}">
                <a16:creationId xmlns:a16="http://schemas.microsoft.com/office/drawing/2014/main" id="{1DE6530D-200C-4F05-5B3E-E69FA94051E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
        <p:nvSpPr>
          <p:cNvPr id="5" name="Content Placeholder 2">
            <a:extLst>
              <a:ext uri="{FF2B5EF4-FFF2-40B4-BE49-F238E27FC236}">
                <a16:creationId xmlns:a16="http://schemas.microsoft.com/office/drawing/2014/main" id="{10B45DF8-5F6A-5032-BB91-5783260A453E}"/>
              </a:ext>
            </a:extLst>
          </p:cNvPr>
          <p:cNvSpPr>
            <a:spLocks noGrp="1"/>
          </p:cNvSpPr>
          <p:nvPr>
            <p:ph idx="19"/>
          </p:nvPr>
        </p:nvSpPr>
        <p:spPr>
          <a:xfrm>
            <a:off x="6259142" y="1658306"/>
            <a:ext cx="5381625" cy="4621843"/>
          </a:xfrm>
        </p:spPr>
        <p:txBody>
          <a:bodyPr lIns="0" tIns="0" rIns="0">
            <a:noAutofit/>
          </a:bodyPr>
          <a:lstStyle>
            <a:lvl1pPr>
              <a:lnSpc>
                <a:spcPct val="110000"/>
              </a:lnSpc>
              <a:spcAft>
                <a:spcPts val="90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ADFE6748-1D53-ECFC-DD1A-D4150DFF4798}"/>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59926661"/>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ed 4 text boxes + one title">
    <p:bg>
      <p:bgPr>
        <a:solidFill>
          <a:schemeClr val="accent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18D69739-673D-6151-098A-72D7A5BB4F73}"/>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10" name="Slide Number Placeholder 5">
            <a:extLst>
              <a:ext uri="{FF2B5EF4-FFF2-40B4-BE49-F238E27FC236}">
                <a16:creationId xmlns:a16="http://schemas.microsoft.com/office/drawing/2014/main" id="{7D24D33A-DC9F-D9F2-76D9-914D254C00F9}"/>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11" name="Picture 10">
            <a:extLst>
              <a:ext uri="{FF2B5EF4-FFF2-40B4-BE49-F238E27FC236}">
                <a16:creationId xmlns:a16="http://schemas.microsoft.com/office/drawing/2014/main" id="{35ED0040-0055-CE5C-C009-6A8F50D94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2" name="Picture 11" descr="A black and white logo with text&#10;&#10;Description automatically generated">
            <a:extLst>
              <a:ext uri="{FF2B5EF4-FFF2-40B4-BE49-F238E27FC236}">
                <a16:creationId xmlns:a16="http://schemas.microsoft.com/office/drawing/2014/main" id="{6EDC840B-7FB3-6831-8532-69B7A6C3E1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3" name="Graphic 12">
            <a:extLst>
              <a:ext uri="{FF2B5EF4-FFF2-40B4-BE49-F238E27FC236}">
                <a16:creationId xmlns:a16="http://schemas.microsoft.com/office/drawing/2014/main" id="{15CA544B-691A-903E-767F-446FCF08A61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
        <p:nvSpPr>
          <p:cNvPr id="3" name="Content Placeholder 2">
            <a:extLst>
              <a:ext uri="{FF2B5EF4-FFF2-40B4-BE49-F238E27FC236}">
                <a16:creationId xmlns:a16="http://schemas.microsoft.com/office/drawing/2014/main" id="{3E16873E-DBAC-AC5F-837D-415B5843BC83}"/>
              </a:ext>
            </a:extLst>
          </p:cNvPr>
          <p:cNvSpPr>
            <a:spLocks noGrp="1"/>
          </p:cNvSpPr>
          <p:nvPr>
            <p:ph idx="14"/>
          </p:nvPr>
        </p:nvSpPr>
        <p:spPr>
          <a:xfrm>
            <a:off x="574675" y="1658307"/>
            <a:ext cx="5381625" cy="1735968"/>
          </a:xfrm>
        </p:spPr>
        <p:txBody>
          <a:bodyPr lIns="180000" tIns="180000" rIns="180000">
            <a:noAutofit/>
          </a:bodyPr>
          <a:lstStyle>
            <a:lvl1pPr>
              <a:lnSpc>
                <a:spcPts val="216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35AD3AAD-9FCF-0A61-C00F-925E3E5DC45D}"/>
              </a:ext>
            </a:extLst>
          </p:cNvPr>
          <p:cNvSpPr>
            <a:spLocks noGrp="1"/>
          </p:cNvSpPr>
          <p:nvPr>
            <p:ph type="title" hasCustomPrompt="1"/>
          </p:nvPr>
        </p:nvSpPr>
        <p:spPr>
          <a:xfrm>
            <a:off x="574675" y="273166"/>
            <a:ext cx="5837500" cy="755725"/>
          </a:xfrm>
        </p:spPr>
        <p:txBody>
          <a:bodyPr>
            <a:noAutofit/>
          </a:bodyPr>
          <a:lstStyle>
            <a:lvl1pPr>
              <a:lnSpc>
                <a:spcPct val="90000"/>
              </a:lnSpc>
              <a:defRPr sz="3000" b="1" i="0" cap="none" spc="-20" baseline="0">
                <a:solidFill>
                  <a:schemeClr val="bg1"/>
                </a:solidFill>
                <a:latin typeface="Arial" panose="020B0604020202020204" pitchFamily="34" charset="0"/>
              </a:defRPr>
            </a:lvl1pPr>
          </a:lstStyle>
          <a:p>
            <a:r>
              <a:rPr lang="en-US"/>
              <a:t>Title here</a:t>
            </a:r>
            <a:endParaRPr lang="en-GB"/>
          </a:p>
        </p:txBody>
      </p:sp>
      <p:sp>
        <p:nvSpPr>
          <p:cNvPr id="5" name="Content Placeholder 2">
            <a:extLst>
              <a:ext uri="{FF2B5EF4-FFF2-40B4-BE49-F238E27FC236}">
                <a16:creationId xmlns:a16="http://schemas.microsoft.com/office/drawing/2014/main" id="{1403B468-438A-EF7C-B82D-04A2949AE3FC}"/>
              </a:ext>
            </a:extLst>
          </p:cNvPr>
          <p:cNvSpPr>
            <a:spLocks noGrp="1"/>
          </p:cNvSpPr>
          <p:nvPr>
            <p:ph idx="19"/>
          </p:nvPr>
        </p:nvSpPr>
        <p:spPr>
          <a:xfrm>
            <a:off x="6235700" y="1658307"/>
            <a:ext cx="5381625" cy="173596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8778FE20-B13C-EDE4-B2EA-E586C145381D}"/>
              </a:ext>
            </a:extLst>
          </p:cNvPr>
          <p:cNvSpPr>
            <a:spLocks noGrp="1"/>
          </p:cNvSpPr>
          <p:nvPr>
            <p:ph idx="20"/>
          </p:nvPr>
        </p:nvSpPr>
        <p:spPr>
          <a:xfrm>
            <a:off x="574675" y="3649152"/>
            <a:ext cx="5381625" cy="263099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384F2973-1CD7-239E-0F32-2D67E519A08E}"/>
              </a:ext>
            </a:extLst>
          </p:cNvPr>
          <p:cNvSpPr>
            <a:spLocks noGrp="1"/>
          </p:cNvSpPr>
          <p:nvPr>
            <p:ph idx="21"/>
          </p:nvPr>
        </p:nvSpPr>
        <p:spPr>
          <a:xfrm>
            <a:off x="6235700" y="3649152"/>
            <a:ext cx="5381625" cy="263099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200" b="1" i="0" spc="-10" baseline="0">
                <a:solidFill>
                  <a:schemeClr val="bg1"/>
                </a:solidFill>
                <a:latin typeface="Arial" panose="020B0604020202020204" pitchFamily="34" charset="0"/>
              </a:defRPr>
            </a:lvl2pPr>
            <a:lvl3pPr>
              <a:lnSpc>
                <a:spcPct val="120000"/>
              </a:lnSpc>
              <a:spcAft>
                <a:spcPts val="0"/>
              </a:spcAft>
              <a:defRPr sz="1200" spc="-10" baseline="0">
                <a:solidFill>
                  <a:schemeClr val="bg1"/>
                </a:solidFill>
              </a:defRPr>
            </a:lvl3pPr>
            <a:lvl4pPr marL="129600" indent="-129600">
              <a:lnSpc>
                <a:spcPct val="120000"/>
              </a:lnSpc>
              <a:spcAft>
                <a:spcPts val="300"/>
              </a:spcAft>
              <a:buFont typeface="Arial" panose="020B0604020202020204" pitchFamily="34" charset="0"/>
              <a:buChar char="•"/>
              <a:defRPr sz="12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0608606"/>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ed background 4 text boxes + one titl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E90C1A-0B5C-1CDB-F8B3-AB9DC71503AA}"/>
              </a:ext>
            </a:extLst>
          </p:cNvPr>
          <p:cNvPicPr>
            <a:picLocks noChangeAspect="1"/>
          </p:cNvPicPr>
          <p:nvPr userDrawn="1"/>
        </p:nvPicPr>
        <p:blipFill>
          <a:blip r:embed="rId2"/>
          <a:stretch>
            <a:fillRect/>
          </a:stretch>
        </p:blipFill>
        <p:spPr>
          <a:xfrm>
            <a:off x="0" y="-5544"/>
            <a:ext cx="12192000" cy="6869088"/>
          </a:xfrm>
          <a:prstGeom prst="rect">
            <a:avLst/>
          </a:prstGeom>
        </p:spPr>
      </p:pic>
      <p:sp>
        <p:nvSpPr>
          <p:cNvPr id="7" name="Footer Placeholder 4">
            <a:extLst>
              <a:ext uri="{FF2B5EF4-FFF2-40B4-BE49-F238E27FC236}">
                <a16:creationId xmlns:a16="http://schemas.microsoft.com/office/drawing/2014/main" id="{18D69739-673D-6151-098A-72D7A5BB4F73}"/>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10" name="Slide Number Placeholder 5">
            <a:extLst>
              <a:ext uri="{FF2B5EF4-FFF2-40B4-BE49-F238E27FC236}">
                <a16:creationId xmlns:a16="http://schemas.microsoft.com/office/drawing/2014/main" id="{7D24D33A-DC9F-D9F2-76D9-914D254C00F9}"/>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11" name="Picture 10">
            <a:extLst>
              <a:ext uri="{FF2B5EF4-FFF2-40B4-BE49-F238E27FC236}">
                <a16:creationId xmlns:a16="http://schemas.microsoft.com/office/drawing/2014/main" id="{35ED0040-0055-CE5C-C009-6A8F50D94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2" name="Picture 11" descr="A black and white logo with text&#10;&#10;Description automatically generated">
            <a:extLst>
              <a:ext uri="{FF2B5EF4-FFF2-40B4-BE49-F238E27FC236}">
                <a16:creationId xmlns:a16="http://schemas.microsoft.com/office/drawing/2014/main" id="{6EDC840B-7FB3-6831-8532-69B7A6C3E1A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3" name="Graphic 12">
            <a:extLst>
              <a:ext uri="{FF2B5EF4-FFF2-40B4-BE49-F238E27FC236}">
                <a16:creationId xmlns:a16="http://schemas.microsoft.com/office/drawing/2014/main" id="{15CA544B-691A-903E-767F-446FCF08A61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8229" y="420601"/>
            <a:ext cx="1412538" cy="302687"/>
          </a:xfrm>
          <a:prstGeom prst="rect">
            <a:avLst/>
          </a:prstGeom>
        </p:spPr>
      </p:pic>
      <p:sp>
        <p:nvSpPr>
          <p:cNvPr id="3" name="Content Placeholder 2">
            <a:extLst>
              <a:ext uri="{FF2B5EF4-FFF2-40B4-BE49-F238E27FC236}">
                <a16:creationId xmlns:a16="http://schemas.microsoft.com/office/drawing/2014/main" id="{3E16873E-DBAC-AC5F-837D-415B5843BC83}"/>
              </a:ext>
            </a:extLst>
          </p:cNvPr>
          <p:cNvSpPr>
            <a:spLocks noGrp="1"/>
          </p:cNvSpPr>
          <p:nvPr>
            <p:ph idx="14"/>
          </p:nvPr>
        </p:nvSpPr>
        <p:spPr>
          <a:xfrm>
            <a:off x="574675" y="1658307"/>
            <a:ext cx="5381625" cy="1735968"/>
          </a:xfrm>
        </p:spPr>
        <p:txBody>
          <a:bodyPr lIns="180000" tIns="180000" rIns="180000">
            <a:noAutofit/>
          </a:bodyPr>
          <a:lstStyle>
            <a:lvl1pPr>
              <a:lnSpc>
                <a:spcPts val="2160"/>
              </a:lnSpc>
              <a:spcAft>
                <a:spcPts val="0"/>
              </a:spcAft>
              <a:defRPr sz="1800" spc="-10" baseline="0">
                <a:solidFill>
                  <a:schemeClr val="bg1"/>
                </a:solidFill>
              </a:defRPr>
            </a:lvl1pPr>
            <a:lvl2pPr marL="0" indent="0">
              <a:lnSpc>
                <a:spcPct val="120000"/>
              </a:lnSpc>
              <a:spcAft>
                <a:spcPts val="300"/>
              </a:spcAft>
              <a:buNone/>
              <a:defRPr sz="1800" b="1" i="0" spc="-10" baseline="0">
                <a:solidFill>
                  <a:schemeClr val="bg1"/>
                </a:solidFill>
                <a:latin typeface="Arial" panose="020B0604020202020204" pitchFamily="34" charset="0"/>
              </a:defRPr>
            </a:lvl2pPr>
            <a:lvl3pPr>
              <a:lnSpc>
                <a:spcPct val="110000"/>
              </a:lnSpc>
              <a:spcAft>
                <a:spcPts val="0"/>
              </a:spcAft>
              <a:defRPr sz="1800" spc="-10" baseline="0">
                <a:solidFill>
                  <a:schemeClr val="bg1"/>
                </a:solidFill>
              </a:defRPr>
            </a:lvl3pPr>
            <a:lvl4pPr marL="129600" indent="-129600">
              <a:lnSpc>
                <a:spcPct val="110000"/>
              </a:lnSpc>
              <a:spcAft>
                <a:spcPts val="300"/>
              </a:spcAft>
              <a:buFont typeface="Arial" panose="020B0604020202020204" pitchFamily="34" charset="0"/>
              <a:buChar char="•"/>
              <a:defRPr sz="18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1">
            <a:extLst>
              <a:ext uri="{FF2B5EF4-FFF2-40B4-BE49-F238E27FC236}">
                <a16:creationId xmlns:a16="http://schemas.microsoft.com/office/drawing/2014/main" id="{35AD3AAD-9FCF-0A61-C00F-925E3E5DC45D}"/>
              </a:ext>
            </a:extLst>
          </p:cNvPr>
          <p:cNvSpPr>
            <a:spLocks noGrp="1"/>
          </p:cNvSpPr>
          <p:nvPr>
            <p:ph type="title" hasCustomPrompt="1"/>
          </p:nvPr>
        </p:nvSpPr>
        <p:spPr>
          <a:xfrm>
            <a:off x="574675" y="273166"/>
            <a:ext cx="5837500" cy="755725"/>
          </a:xfrm>
        </p:spPr>
        <p:txBody>
          <a:bodyPr>
            <a:noAutofit/>
          </a:bodyPr>
          <a:lstStyle>
            <a:lvl1pPr>
              <a:lnSpc>
                <a:spcPct val="90000"/>
              </a:lnSpc>
              <a:defRPr sz="3000" b="1" i="0" cap="none" spc="-20" baseline="0">
                <a:solidFill>
                  <a:schemeClr val="bg1"/>
                </a:solidFill>
                <a:latin typeface="Arial" panose="020B0604020202020204" pitchFamily="34" charset="0"/>
              </a:defRPr>
            </a:lvl1pPr>
          </a:lstStyle>
          <a:p>
            <a:r>
              <a:rPr lang="en-US"/>
              <a:t>Title here</a:t>
            </a:r>
            <a:endParaRPr lang="en-GB"/>
          </a:p>
        </p:txBody>
      </p:sp>
      <p:sp>
        <p:nvSpPr>
          <p:cNvPr id="5" name="Content Placeholder 2">
            <a:extLst>
              <a:ext uri="{FF2B5EF4-FFF2-40B4-BE49-F238E27FC236}">
                <a16:creationId xmlns:a16="http://schemas.microsoft.com/office/drawing/2014/main" id="{1403B468-438A-EF7C-B82D-04A2949AE3FC}"/>
              </a:ext>
            </a:extLst>
          </p:cNvPr>
          <p:cNvSpPr>
            <a:spLocks noGrp="1"/>
          </p:cNvSpPr>
          <p:nvPr>
            <p:ph idx="19"/>
          </p:nvPr>
        </p:nvSpPr>
        <p:spPr>
          <a:xfrm>
            <a:off x="6235700" y="1658307"/>
            <a:ext cx="5381625" cy="173596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800" b="1" i="0" spc="-10" baseline="0">
                <a:solidFill>
                  <a:schemeClr val="bg1"/>
                </a:solidFill>
                <a:latin typeface="Arial" panose="020B0604020202020204" pitchFamily="34" charset="0"/>
              </a:defRPr>
            </a:lvl2pPr>
            <a:lvl3pPr>
              <a:lnSpc>
                <a:spcPct val="110000"/>
              </a:lnSpc>
              <a:spcAft>
                <a:spcPts val="0"/>
              </a:spcAft>
              <a:defRPr sz="1800" spc="-10" baseline="0">
                <a:solidFill>
                  <a:schemeClr val="bg1"/>
                </a:solidFill>
              </a:defRPr>
            </a:lvl3pPr>
            <a:lvl4pPr marL="129600" indent="-129600">
              <a:lnSpc>
                <a:spcPct val="110000"/>
              </a:lnSpc>
              <a:spcAft>
                <a:spcPts val="300"/>
              </a:spcAft>
              <a:buFont typeface="Arial" panose="020B0604020202020204" pitchFamily="34" charset="0"/>
              <a:buChar char="•"/>
              <a:defRPr sz="18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8778FE20-B13C-EDE4-B2EA-E586C145381D}"/>
              </a:ext>
            </a:extLst>
          </p:cNvPr>
          <p:cNvSpPr>
            <a:spLocks noGrp="1"/>
          </p:cNvSpPr>
          <p:nvPr>
            <p:ph idx="20"/>
          </p:nvPr>
        </p:nvSpPr>
        <p:spPr>
          <a:xfrm>
            <a:off x="574675" y="3649152"/>
            <a:ext cx="5381625" cy="263099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800" b="1" i="0" spc="-10" baseline="0">
                <a:solidFill>
                  <a:schemeClr val="bg1"/>
                </a:solidFill>
                <a:latin typeface="Arial" panose="020B0604020202020204" pitchFamily="34" charset="0"/>
              </a:defRPr>
            </a:lvl2pPr>
            <a:lvl3pPr>
              <a:lnSpc>
                <a:spcPct val="110000"/>
              </a:lnSpc>
              <a:spcAft>
                <a:spcPts val="0"/>
              </a:spcAft>
              <a:defRPr sz="1800" spc="-10" baseline="0">
                <a:solidFill>
                  <a:schemeClr val="bg1"/>
                </a:solidFill>
              </a:defRPr>
            </a:lvl3pPr>
            <a:lvl4pPr marL="129600" indent="-129600">
              <a:lnSpc>
                <a:spcPct val="110000"/>
              </a:lnSpc>
              <a:spcAft>
                <a:spcPts val="300"/>
              </a:spcAft>
              <a:buFont typeface="Arial" panose="020B0604020202020204" pitchFamily="34" charset="0"/>
              <a:buChar char="•"/>
              <a:defRPr sz="18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384F2973-1CD7-239E-0F32-2D67E519A08E}"/>
              </a:ext>
            </a:extLst>
          </p:cNvPr>
          <p:cNvSpPr>
            <a:spLocks noGrp="1"/>
          </p:cNvSpPr>
          <p:nvPr>
            <p:ph idx="21"/>
          </p:nvPr>
        </p:nvSpPr>
        <p:spPr>
          <a:xfrm>
            <a:off x="6235700" y="3649152"/>
            <a:ext cx="5381625" cy="2630998"/>
          </a:xfrm>
        </p:spPr>
        <p:txBody>
          <a:bodyPr lIns="180000" tIns="180000" rIns="180000">
            <a:noAutofit/>
          </a:bodyPr>
          <a:lstStyle>
            <a:lvl1pPr>
              <a:lnSpc>
                <a:spcPct val="100000"/>
              </a:lnSpc>
              <a:spcAft>
                <a:spcPts val="0"/>
              </a:spcAft>
              <a:defRPr sz="1800" spc="-10" baseline="0">
                <a:solidFill>
                  <a:schemeClr val="bg1"/>
                </a:solidFill>
              </a:defRPr>
            </a:lvl1pPr>
            <a:lvl2pPr marL="0" indent="0">
              <a:lnSpc>
                <a:spcPct val="120000"/>
              </a:lnSpc>
              <a:spcAft>
                <a:spcPts val="300"/>
              </a:spcAft>
              <a:buNone/>
              <a:defRPr sz="1800" b="1" i="0" spc="-10" baseline="0">
                <a:solidFill>
                  <a:schemeClr val="bg1"/>
                </a:solidFill>
                <a:latin typeface="Arial" panose="020B0604020202020204" pitchFamily="34" charset="0"/>
              </a:defRPr>
            </a:lvl2pPr>
            <a:lvl3pPr>
              <a:lnSpc>
                <a:spcPct val="110000"/>
              </a:lnSpc>
              <a:spcAft>
                <a:spcPts val="0"/>
              </a:spcAft>
              <a:defRPr sz="1800" spc="-10" baseline="0">
                <a:solidFill>
                  <a:schemeClr val="bg1"/>
                </a:solidFill>
              </a:defRPr>
            </a:lvl3pPr>
            <a:lvl4pPr marL="129600" indent="-129600">
              <a:lnSpc>
                <a:spcPct val="110000"/>
              </a:lnSpc>
              <a:spcAft>
                <a:spcPts val="300"/>
              </a:spcAft>
              <a:buFont typeface="Arial" panose="020B0604020202020204" pitchFamily="34" charset="0"/>
              <a:buChar char="•"/>
              <a:defRPr sz="1800" spc="-1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85234824"/>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3 text column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3495675" cy="4587118"/>
          </a:xfrm>
        </p:spPr>
        <p:txBody>
          <a:bodyPr>
            <a:noAutofit/>
          </a:bodyPr>
          <a:lstStyle>
            <a:lvl1pPr>
              <a:lnSpc>
                <a:spcPct val="110000"/>
              </a:lnSpc>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a:extLst>
              <a:ext uri="{FF2B5EF4-FFF2-40B4-BE49-F238E27FC236}">
                <a16:creationId xmlns:a16="http://schemas.microsoft.com/office/drawing/2014/main" id="{436EB5B5-9DE0-F184-B207-DB2B32F88C72}"/>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12" name="Content Placeholder 2">
            <a:extLst>
              <a:ext uri="{FF2B5EF4-FFF2-40B4-BE49-F238E27FC236}">
                <a16:creationId xmlns:a16="http://schemas.microsoft.com/office/drawing/2014/main" id="{080E67CA-F16F-0D19-D30D-909F4BDBBE1F}"/>
              </a:ext>
            </a:extLst>
          </p:cNvPr>
          <p:cNvSpPr>
            <a:spLocks noGrp="1"/>
          </p:cNvSpPr>
          <p:nvPr>
            <p:ph idx="18"/>
          </p:nvPr>
        </p:nvSpPr>
        <p:spPr>
          <a:xfrm>
            <a:off x="4332288" y="1658307"/>
            <a:ext cx="3495675" cy="4587118"/>
          </a:xfrm>
        </p:spPr>
        <p:txBody>
          <a:bodyPr>
            <a:noAutofit/>
          </a:bodyPr>
          <a:lstStyle>
            <a:lvl1pPr>
              <a:lnSpc>
                <a:spcPct val="110000"/>
              </a:lnSpc>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9996F22A-455D-C501-6168-99B01A1BE6A1}"/>
              </a:ext>
            </a:extLst>
          </p:cNvPr>
          <p:cNvSpPr>
            <a:spLocks noGrp="1"/>
          </p:cNvSpPr>
          <p:nvPr>
            <p:ph idx="19"/>
          </p:nvPr>
        </p:nvSpPr>
        <p:spPr>
          <a:xfrm>
            <a:off x="8128000" y="1658307"/>
            <a:ext cx="3495675" cy="4587118"/>
          </a:xfrm>
        </p:spPr>
        <p:txBody>
          <a:bodyPr>
            <a:noAutofit/>
          </a:bodyPr>
          <a:lstStyle>
            <a:lvl1pPr>
              <a:lnSpc>
                <a:spcPct val="110000"/>
              </a:lnSpc>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Box 16">
            <a:extLst>
              <a:ext uri="{FF2B5EF4-FFF2-40B4-BE49-F238E27FC236}">
                <a16:creationId xmlns:a16="http://schemas.microsoft.com/office/drawing/2014/main" id="{32801A13-8443-420D-5D87-A5960F6C5BA0}"/>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8D48B73-7305-DC9E-566C-A13D177F989F}"/>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2" name="Content Placeholder 2">
            <a:extLst>
              <a:ext uri="{FF2B5EF4-FFF2-40B4-BE49-F238E27FC236}">
                <a16:creationId xmlns:a16="http://schemas.microsoft.com/office/drawing/2014/main" id="{0A7827AA-0938-40B8-8013-1587758E1452}"/>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9341103"/>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ed Diver –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C9C5F2-031A-59DF-B5E5-DC7149253AA8}"/>
              </a:ext>
            </a:extLst>
          </p:cNvPr>
          <p:cNvSpPr>
            <a:spLocks noGrp="1"/>
          </p:cNvSpPr>
          <p:nvPr>
            <p:ph type="pic" sz="quarter" idx="10"/>
          </p:nvPr>
        </p:nvSpPr>
        <p:spPr>
          <a:xfrm>
            <a:off x="574675" y="1616075"/>
            <a:ext cx="11049000" cy="4664075"/>
          </a:xfrm>
        </p:spPr>
        <p:txBody>
          <a:bodyPr anchor="ctr" anchorCtr="0"/>
          <a:lstStyle>
            <a:lvl1pPr algn="ctr">
              <a:defRPr/>
            </a:lvl1pPr>
          </a:lstStyle>
          <a:p>
            <a:endParaRPr lang="en-US"/>
          </a:p>
        </p:txBody>
      </p:sp>
      <p:pic>
        <p:nvPicPr>
          <p:cNvPr id="7" name="Picture 6">
            <a:extLst>
              <a:ext uri="{FF2B5EF4-FFF2-40B4-BE49-F238E27FC236}">
                <a16:creationId xmlns:a16="http://schemas.microsoft.com/office/drawing/2014/main" id="{10E08044-BA60-707B-06CB-7D09013599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9" name="Picture 8" descr="A black and white logo with text&#10;&#10;Description automatically generated">
            <a:extLst>
              <a:ext uri="{FF2B5EF4-FFF2-40B4-BE49-F238E27FC236}">
                <a16:creationId xmlns:a16="http://schemas.microsoft.com/office/drawing/2014/main" id="{E9487FD9-D801-4E87-37E5-7CD410FEF1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1" name="Graphic 10">
            <a:extLst>
              <a:ext uri="{FF2B5EF4-FFF2-40B4-BE49-F238E27FC236}">
                <a16:creationId xmlns:a16="http://schemas.microsoft.com/office/drawing/2014/main" id="{F1724407-0592-6B97-578B-2C12C6EB026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3712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text + 2 call out boxe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3495675" cy="4587118"/>
          </a:xfrm>
        </p:spPr>
        <p:txBody>
          <a:bodyPr>
            <a:noAutofit/>
          </a:bodyPr>
          <a:lstStyle>
            <a:lvl1pPr>
              <a:lnSpc>
                <a:spcPct val="110000"/>
              </a:lnSpc>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a:extLst>
              <a:ext uri="{FF2B5EF4-FFF2-40B4-BE49-F238E27FC236}">
                <a16:creationId xmlns:a16="http://schemas.microsoft.com/office/drawing/2014/main" id="{AE9CCBC8-1BE1-F93A-F140-50E79FA9E215}"/>
              </a:ext>
            </a:extLst>
          </p:cNvPr>
          <p:cNvSpPr>
            <a:spLocks noGrp="1"/>
          </p:cNvSpPr>
          <p:nvPr>
            <p:ph idx="17"/>
          </p:nvPr>
        </p:nvSpPr>
        <p:spPr>
          <a:xfrm>
            <a:off x="4351338" y="1658307"/>
            <a:ext cx="3495675" cy="3144032"/>
          </a:xfrm>
        </p:spPr>
        <p:txBody>
          <a:bodyPr lIns="180000" tIns="144000" rIns="144000" bIns="144000">
            <a:noAutofit/>
          </a:bodyPr>
          <a:lstStyle>
            <a:lvl1pPr>
              <a:lnSpc>
                <a:spcPct val="110000"/>
              </a:lnSpc>
              <a:defRPr sz="1800" spc="-10" baseline="0">
                <a:solidFill>
                  <a:schemeClr val="tx1"/>
                </a:solidFill>
              </a:defRPr>
            </a:lvl1pPr>
            <a:lvl2pPr marL="0" indent="0">
              <a:lnSpc>
                <a:spcPct val="120000"/>
              </a:lnSpc>
              <a:buNone/>
              <a:defRPr sz="3400" b="1" i="0" spc="-10" baseline="0">
                <a:solidFill>
                  <a:schemeClr val="accent2"/>
                </a:solidFill>
                <a:latin typeface="Arial" panose="020B0604020202020204" pitchFamily="34" charset="0"/>
              </a:defRPr>
            </a:lvl2pPr>
            <a:lvl3pPr>
              <a:lnSpc>
                <a:spcPct val="120000"/>
              </a:lnSpc>
              <a:spcAft>
                <a:spcPts val="1200"/>
              </a:spcAft>
              <a:defRPr sz="3400" spc="-10" baseline="0">
                <a:solidFill>
                  <a:schemeClr val="tx1"/>
                </a:solidFill>
              </a:defRPr>
            </a:lvl3pPr>
            <a:lvl4pPr marL="360000" indent="-360000">
              <a:lnSpc>
                <a:spcPct val="120000"/>
              </a:lnSpc>
              <a:spcAft>
                <a:spcPts val="1200"/>
              </a:spcAft>
              <a:buFont typeface="Arial" panose="020B0604020202020204" pitchFamily="34" charset="0"/>
              <a:buChar char="•"/>
              <a:defRPr sz="34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F24AF3F3-B8A7-C49C-1631-41AAEB179812}"/>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13" name="Content Placeholder 2">
            <a:extLst>
              <a:ext uri="{FF2B5EF4-FFF2-40B4-BE49-F238E27FC236}">
                <a16:creationId xmlns:a16="http://schemas.microsoft.com/office/drawing/2014/main" id="{F17A2B88-83AE-67EC-D586-C0EADA4AA334}"/>
              </a:ext>
            </a:extLst>
          </p:cNvPr>
          <p:cNvSpPr>
            <a:spLocks noGrp="1"/>
          </p:cNvSpPr>
          <p:nvPr>
            <p:ph idx="19"/>
          </p:nvPr>
        </p:nvSpPr>
        <p:spPr>
          <a:xfrm>
            <a:off x="8128001" y="1658307"/>
            <a:ext cx="3495675" cy="3144032"/>
          </a:xfrm>
        </p:spPr>
        <p:txBody>
          <a:bodyPr lIns="180000" tIns="144000" rIns="144000" bIns="144000">
            <a:noAutofit/>
          </a:bodyPr>
          <a:lstStyle>
            <a:lvl1pPr>
              <a:lnSpc>
                <a:spcPct val="110000"/>
              </a:lnSpc>
              <a:defRPr sz="1800" spc="-10" baseline="0">
                <a:solidFill>
                  <a:schemeClr val="tx1"/>
                </a:solidFill>
              </a:defRPr>
            </a:lvl1pPr>
            <a:lvl2pPr marL="0" indent="0">
              <a:lnSpc>
                <a:spcPct val="120000"/>
              </a:lnSpc>
              <a:buNone/>
              <a:defRPr sz="3400" b="1" i="0" spc="-10" baseline="0">
                <a:solidFill>
                  <a:schemeClr val="accent2"/>
                </a:solidFill>
                <a:latin typeface="Arial" panose="020B0604020202020204" pitchFamily="34" charset="0"/>
              </a:defRPr>
            </a:lvl2pPr>
            <a:lvl3pPr>
              <a:lnSpc>
                <a:spcPct val="120000"/>
              </a:lnSpc>
              <a:spcAft>
                <a:spcPts val="1200"/>
              </a:spcAft>
              <a:defRPr sz="3400" spc="-10" baseline="0">
                <a:solidFill>
                  <a:schemeClr val="tx1"/>
                </a:solidFill>
              </a:defRPr>
            </a:lvl3pPr>
            <a:lvl4pPr marL="360000" indent="-360000">
              <a:lnSpc>
                <a:spcPct val="120000"/>
              </a:lnSpc>
              <a:spcAft>
                <a:spcPts val="1200"/>
              </a:spcAft>
              <a:buFont typeface="Arial" panose="020B0604020202020204" pitchFamily="34" charset="0"/>
              <a:buChar char="•"/>
              <a:defRPr sz="34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Content Placeholder 2">
            <a:extLst>
              <a:ext uri="{FF2B5EF4-FFF2-40B4-BE49-F238E27FC236}">
                <a16:creationId xmlns:a16="http://schemas.microsoft.com/office/drawing/2014/main" id="{4F4A9092-EF2D-5DBC-0340-8CD9923192FA}"/>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
        <p:nvSpPr>
          <p:cNvPr id="3" name="TextBox 2">
            <a:extLst>
              <a:ext uri="{FF2B5EF4-FFF2-40B4-BE49-F238E27FC236}">
                <a16:creationId xmlns:a16="http://schemas.microsoft.com/office/drawing/2014/main" id="{FD426FFA-62D2-2AAF-66BD-F06C05498D12}"/>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9F6F9DB-EFEE-6D13-B208-727AD70E5317}"/>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Tree>
    <p:extLst>
      <p:ext uri="{BB962C8B-B14F-4D97-AF65-F5344CB8AC3E}">
        <p14:creationId xmlns:p14="http://schemas.microsoft.com/office/powerpoint/2010/main" val="195161726"/>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ck intr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B2D9-363F-4A5E-9251-F5BB3FBB0CFA}"/>
              </a:ext>
            </a:extLst>
          </p:cNvPr>
          <p:cNvSpPr>
            <a:spLocks noGrp="1"/>
          </p:cNvSpPr>
          <p:nvPr>
            <p:ph type="title" hasCustomPrompt="1"/>
          </p:nvPr>
        </p:nvSpPr>
        <p:spPr>
          <a:xfrm>
            <a:off x="574675" y="1058401"/>
            <a:ext cx="5837500" cy="708188"/>
          </a:xfrm>
        </p:spPr>
        <p:txBody>
          <a:bodyPr>
            <a:noAutofit/>
          </a:bodyPr>
          <a:lstStyle>
            <a:lvl1pPr>
              <a:lnSpc>
                <a:spcPct val="90000"/>
              </a:lnSpc>
              <a:defRPr sz="3000" b="1" i="0" cap="none" baseline="0">
                <a:solidFill>
                  <a:schemeClr val="bg1"/>
                </a:solidFill>
                <a:latin typeface="Arial" panose="020B0604020202020204" pitchFamily="34" charset="0"/>
              </a:defRPr>
            </a:lvl1pPr>
          </a:lstStyle>
          <a:p>
            <a:r>
              <a:rPr lang="en-US"/>
              <a:t>Title here</a:t>
            </a:r>
            <a:endParaRPr lang="en-GB"/>
          </a:p>
        </p:txBody>
      </p:sp>
      <p:sp>
        <p:nvSpPr>
          <p:cNvPr id="3" name="Content Placeholder 2">
            <a:extLst>
              <a:ext uri="{FF2B5EF4-FFF2-40B4-BE49-F238E27FC236}">
                <a16:creationId xmlns:a16="http://schemas.microsoft.com/office/drawing/2014/main" id="{B74DBD52-C4E1-4825-A80C-C37DFEE92884}"/>
              </a:ext>
            </a:extLst>
          </p:cNvPr>
          <p:cNvSpPr>
            <a:spLocks noGrp="1"/>
          </p:cNvSpPr>
          <p:nvPr>
            <p:ph idx="1"/>
          </p:nvPr>
        </p:nvSpPr>
        <p:spPr>
          <a:xfrm>
            <a:off x="6899275" y="1693029"/>
            <a:ext cx="4719600" cy="4730400"/>
          </a:xfrm>
        </p:spPr>
        <p:txBody>
          <a:bodyPr lIns="144000" tIns="144000" rIns="144000" bIns="144000">
            <a:noAutofit/>
          </a:bodyPr>
          <a:lstStyle>
            <a:lvl1pPr>
              <a:lnSpc>
                <a:spcPct val="130000"/>
              </a:lnSpc>
              <a:defRPr sz="1600" spc="-20" baseline="0">
                <a:solidFill>
                  <a:schemeClr val="bg1"/>
                </a:solidFill>
              </a:defRPr>
            </a:lvl1pPr>
            <a:lvl2pPr marL="0" indent="0">
              <a:lnSpc>
                <a:spcPct val="120000"/>
              </a:lnSpc>
              <a:buNone/>
              <a:defRPr sz="1400" b="1" i="0" spc="-20" baseline="0">
                <a:solidFill>
                  <a:schemeClr val="accent2"/>
                </a:solidFill>
                <a:latin typeface="Arial" panose="020B0604020202020204" pitchFamily="34" charset="0"/>
              </a:defRPr>
            </a:lvl2pPr>
            <a:lvl3pPr>
              <a:lnSpc>
                <a:spcPct val="120000"/>
              </a:lnSpc>
              <a:spcAft>
                <a:spcPts val="1200"/>
              </a:spcAft>
              <a:defRPr sz="1400" spc="-20" baseline="0">
                <a:solidFill>
                  <a:schemeClr val="bg1"/>
                </a:solidFill>
              </a:defRPr>
            </a:lvl3pPr>
            <a:lvl4pPr marL="172800" indent="-172800">
              <a:lnSpc>
                <a:spcPct val="120000"/>
              </a:lnSpc>
              <a:spcAft>
                <a:spcPts val="1200"/>
              </a:spcAft>
              <a:buFont typeface="Apple Symbols" panose="02000000000000000000" pitchFamily="2" charset="-79"/>
              <a:buChar char="⎻"/>
              <a:defRPr sz="1400" spc="-2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E86BC561-72F2-47F9-9F4E-0F9EF518E2FE}"/>
              </a:ext>
            </a:extLst>
          </p:cNvPr>
          <p:cNvSpPr>
            <a:spLocks noGrp="1"/>
          </p:cNvSpPr>
          <p:nvPr>
            <p:ph type="ftr" sz="quarter" idx="11"/>
          </p:nvPr>
        </p:nvSpPr>
        <p:spPr>
          <a:xfrm>
            <a:off x="1065600" y="6483600"/>
            <a:ext cx="4114800" cy="216000"/>
          </a:xfrm>
          <a:prstGeom prst="rect">
            <a:avLst/>
          </a:prstGeom>
        </p:spPr>
        <p:txBody>
          <a:bodyPr/>
          <a:lstStyle>
            <a:lvl1pPr>
              <a:defRPr>
                <a:solidFill>
                  <a:schemeClr val="bg1"/>
                </a:solidFill>
              </a:defRPr>
            </a:lvl1pPr>
          </a:lstStyle>
          <a:p>
            <a:r>
              <a:rPr lang="en-GB"/>
              <a:t>Be Mighty. Recycle. </a:t>
            </a:r>
          </a:p>
        </p:txBody>
      </p:sp>
      <p:sp>
        <p:nvSpPr>
          <p:cNvPr id="6" name="Slide Number Placeholder 5">
            <a:extLst>
              <a:ext uri="{FF2B5EF4-FFF2-40B4-BE49-F238E27FC236}">
                <a16:creationId xmlns:a16="http://schemas.microsoft.com/office/drawing/2014/main" id="{96899FB7-0B8F-44F6-BD85-5D9E0A051108}"/>
              </a:ext>
            </a:extLst>
          </p:cNvPr>
          <p:cNvSpPr>
            <a:spLocks noGrp="1"/>
          </p:cNvSpPr>
          <p:nvPr>
            <p:ph type="sldNum" sz="quarter" idx="12"/>
          </p:nvPr>
        </p:nvSpPr>
        <p:spPr>
          <a:xfrm>
            <a:off x="576000" y="648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sp>
        <p:nvSpPr>
          <p:cNvPr id="12" name="Content Placeholder 2">
            <a:extLst>
              <a:ext uri="{FF2B5EF4-FFF2-40B4-BE49-F238E27FC236}">
                <a16:creationId xmlns:a16="http://schemas.microsoft.com/office/drawing/2014/main" id="{5F028F50-7B99-FB16-B6B2-17135018CC7E}"/>
              </a:ext>
            </a:extLst>
          </p:cNvPr>
          <p:cNvSpPr>
            <a:spLocks noGrp="1"/>
          </p:cNvSpPr>
          <p:nvPr>
            <p:ph idx="15"/>
          </p:nvPr>
        </p:nvSpPr>
        <p:spPr>
          <a:xfrm>
            <a:off x="610723" y="1693030"/>
            <a:ext cx="4719600" cy="4730400"/>
          </a:xfrm>
        </p:spPr>
        <p:txBody>
          <a:bodyPr>
            <a:noAutofit/>
          </a:bodyPr>
          <a:lstStyle>
            <a:lvl1pPr>
              <a:lnSpc>
                <a:spcPct val="130000"/>
              </a:lnSpc>
              <a:defRPr sz="1600" spc="-20" baseline="0">
                <a:solidFill>
                  <a:schemeClr val="bg1"/>
                </a:solidFill>
              </a:defRPr>
            </a:lvl1pPr>
            <a:lvl2pPr marL="0" indent="0">
              <a:lnSpc>
                <a:spcPct val="120000"/>
              </a:lnSpc>
              <a:buNone/>
              <a:defRPr sz="1400" b="1" i="0" spc="-20" baseline="0">
                <a:solidFill>
                  <a:schemeClr val="accent2"/>
                </a:solidFill>
                <a:latin typeface="Arial" panose="020B0604020202020204" pitchFamily="34" charset="0"/>
              </a:defRPr>
            </a:lvl2pPr>
            <a:lvl3pPr>
              <a:lnSpc>
                <a:spcPct val="120000"/>
              </a:lnSpc>
              <a:spcAft>
                <a:spcPts val="1200"/>
              </a:spcAft>
              <a:defRPr sz="1400" spc="-20" baseline="0">
                <a:solidFill>
                  <a:schemeClr val="bg1"/>
                </a:solidFill>
              </a:defRPr>
            </a:lvl3pPr>
            <a:lvl4pPr marL="144000" indent="-144000">
              <a:lnSpc>
                <a:spcPct val="120000"/>
              </a:lnSpc>
              <a:spcAft>
                <a:spcPts val="1200"/>
              </a:spcAft>
              <a:buFont typeface="Apple Symbols" panose="02000000000000000000" pitchFamily="2" charset="-79"/>
              <a:buChar char="⎻"/>
              <a:defRPr sz="1400" spc="-20" baseline="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491CA82-C626-5192-0703-9BAED15827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9" name="Picture 8" descr="A black and white logo with text&#10;&#10;Description automatically generated">
            <a:extLst>
              <a:ext uri="{FF2B5EF4-FFF2-40B4-BE49-F238E27FC236}">
                <a16:creationId xmlns:a16="http://schemas.microsoft.com/office/drawing/2014/main" id="{DECA2C0A-75D7-0380-0099-0BCF2FCE09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1" name="Graphic 10">
            <a:extLst>
              <a:ext uri="{FF2B5EF4-FFF2-40B4-BE49-F238E27FC236}">
                <a16:creationId xmlns:a16="http://schemas.microsoft.com/office/drawing/2014/main" id="{118F87A2-6A44-D532-1A72-BE849AE601E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3398472838"/>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y Small Title and Content-FWM sml 2 text boxe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B2D9-363F-4A5E-9251-F5BB3FBB0CFA}"/>
              </a:ext>
            </a:extLst>
          </p:cNvPr>
          <p:cNvSpPr>
            <a:spLocks noGrp="1"/>
          </p:cNvSpPr>
          <p:nvPr>
            <p:ph type="title" hasCustomPrompt="1"/>
          </p:nvPr>
        </p:nvSpPr>
        <p:spPr>
          <a:xfrm>
            <a:off x="574675" y="1058401"/>
            <a:ext cx="5837500" cy="708188"/>
          </a:xfrm>
        </p:spPr>
        <p:txBody>
          <a:bodyPr>
            <a:noAutofit/>
          </a:bodyPr>
          <a:lstStyle>
            <a:lvl1pPr>
              <a:lnSpc>
                <a:spcPct val="90000"/>
              </a:lnSpc>
              <a:defRPr sz="3600" b="1" i="0" cap="none" baseline="0">
                <a:solidFill>
                  <a:schemeClr val="tx1"/>
                </a:solidFill>
                <a:latin typeface="Arial" panose="020B0604020202020204" pitchFamily="34" charset="0"/>
              </a:defRPr>
            </a:lvl1pPr>
          </a:lstStyle>
          <a:p>
            <a:r>
              <a:rPr lang="en-US"/>
              <a:t>Title here</a:t>
            </a:r>
            <a:endParaRPr lang="en-GB"/>
          </a:p>
        </p:txBody>
      </p:sp>
      <p:sp>
        <p:nvSpPr>
          <p:cNvPr id="7" name="Footer Placeholder 4">
            <a:extLst>
              <a:ext uri="{FF2B5EF4-FFF2-40B4-BE49-F238E27FC236}">
                <a16:creationId xmlns:a16="http://schemas.microsoft.com/office/drawing/2014/main" id="{0AD5A77E-F117-21B8-D451-7D380E42A27F}"/>
              </a:ext>
            </a:extLst>
          </p:cNvPr>
          <p:cNvSpPr>
            <a:spLocks noGrp="1"/>
          </p:cNvSpPr>
          <p:nvPr>
            <p:ph type="ftr" sz="quarter" idx="11"/>
          </p:nvPr>
        </p:nvSpPr>
        <p:spPr>
          <a:xfrm>
            <a:off x="1066799" y="275322"/>
            <a:ext cx="4114800" cy="216000"/>
          </a:xfrm>
          <a:prstGeom prst="rect">
            <a:avLst/>
          </a:prstGeom>
        </p:spPr>
        <p:txBody>
          <a:bodyPr/>
          <a:lstStyle/>
          <a:p>
            <a:r>
              <a:rPr lang="en-GB"/>
              <a:t>Be Mighty. Recycle. </a:t>
            </a:r>
          </a:p>
        </p:txBody>
      </p:sp>
      <p:sp>
        <p:nvSpPr>
          <p:cNvPr id="9" name="Slide Number Placeholder 5">
            <a:extLst>
              <a:ext uri="{FF2B5EF4-FFF2-40B4-BE49-F238E27FC236}">
                <a16:creationId xmlns:a16="http://schemas.microsoft.com/office/drawing/2014/main" id="{23FED11F-060D-5478-E7C4-E9E5A6C497C6}"/>
              </a:ext>
            </a:extLst>
          </p:cNvPr>
          <p:cNvSpPr>
            <a:spLocks noGrp="1"/>
          </p:cNvSpPr>
          <p:nvPr>
            <p:ph type="sldNum" sz="quarter" idx="12"/>
          </p:nvPr>
        </p:nvSpPr>
        <p:spPr>
          <a:xfrm>
            <a:off x="576000" y="273600"/>
            <a:ext cx="342000" cy="216000"/>
          </a:xfrm>
          <a:prstGeom prst="rect">
            <a:avLst/>
          </a:prstGeom>
        </p:spPr>
        <p:txBody>
          <a:bodyPr/>
          <a:lstStyle/>
          <a:p>
            <a:fld id="{291C9B73-268B-4114-ADE9-D26129C944DC}" type="slidenum">
              <a:rPr lang="en-GB" smtClean="0"/>
              <a:t>‹#›</a:t>
            </a:fld>
            <a:endParaRPr lang="en-GB"/>
          </a:p>
        </p:txBody>
      </p:sp>
      <p:sp>
        <p:nvSpPr>
          <p:cNvPr id="4" name="Content Placeholder 2">
            <a:extLst>
              <a:ext uri="{FF2B5EF4-FFF2-40B4-BE49-F238E27FC236}">
                <a16:creationId xmlns:a16="http://schemas.microsoft.com/office/drawing/2014/main" id="{3B7BBA1D-B134-C6D3-8F21-4F5A9F2D82B4}"/>
              </a:ext>
            </a:extLst>
          </p:cNvPr>
          <p:cNvSpPr>
            <a:spLocks noGrp="1"/>
          </p:cNvSpPr>
          <p:nvPr>
            <p:ph idx="1"/>
          </p:nvPr>
        </p:nvSpPr>
        <p:spPr>
          <a:xfrm>
            <a:off x="4329118" y="1693032"/>
            <a:ext cx="3533763" cy="4731520"/>
          </a:xfrm>
          <a:solidFill>
            <a:schemeClr val="bg1"/>
          </a:solidFill>
        </p:spPr>
        <p:txBody>
          <a:bodyPr lIns="180000" tIns="144000" rIns="144000" bIns="144000">
            <a:noAutofit/>
          </a:bodyPr>
          <a:lstStyle>
            <a:lvl1pPr>
              <a:lnSpc>
                <a:spcPct val="130000"/>
              </a:lnSpc>
              <a:defRPr sz="1400" spc="-20" baseline="0">
                <a:solidFill>
                  <a:schemeClr val="tx1"/>
                </a:solidFill>
              </a:defRPr>
            </a:lvl1pPr>
            <a:lvl2pPr marL="0" indent="0">
              <a:lnSpc>
                <a:spcPct val="120000"/>
              </a:lnSpc>
              <a:spcAft>
                <a:spcPts val="0"/>
              </a:spcAft>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610725" y="1693032"/>
            <a:ext cx="3533763" cy="4731520"/>
          </a:xfrm>
        </p:spPr>
        <p:txBody>
          <a:bodyPr>
            <a:noAutofit/>
          </a:bodyPr>
          <a:lstStyle>
            <a:lvl1pPr>
              <a:lnSpc>
                <a:spcPct val="130000"/>
              </a:lnSpc>
              <a:defRPr sz="1400" spc="-20" baseline="0">
                <a:solidFill>
                  <a:schemeClr val="tx1"/>
                </a:solidFill>
              </a:defRPr>
            </a:lvl1pPr>
            <a:lvl2pPr marL="0" indent="0">
              <a:lnSpc>
                <a:spcPct val="120000"/>
              </a:lnSpc>
              <a:spcAft>
                <a:spcPts val="0"/>
              </a:spcAft>
              <a:buNone/>
              <a:defRPr sz="1400" b="1" i="0" spc="-20" baseline="0">
                <a:solidFill>
                  <a:schemeClr val="accent2"/>
                </a:solidFill>
                <a:latin typeface="Arial" panose="020B0604020202020204" pitchFamily="34" charset="0"/>
              </a:defRPr>
            </a:lvl2pPr>
            <a:lvl3pPr>
              <a:lnSpc>
                <a:spcPct val="120000"/>
              </a:lnSpc>
              <a:spcAft>
                <a:spcPts val="1200"/>
              </a:spcAft>
              <a:defRPr sz="1400" spc="-20" baseline="0">
                <a:solidFill>
                  <a:schemeClr val="tx1"/>
                </a:solidFill>
              </a:defRPr>
            </a:lvl3pPr>
            <a:lvl4pPr marL="172800" indent="-172800">
              <a:lnSpc>
                <a:spcPct val="120000"/>
              </a:lnSpc>
              <a:spcAft>
                <a:spcPts val="1200"/>
              </a:spcAft>
              <a:buFont typeface="Apple Symbols" panose="02000000000000000000" pitchFamily="2" charset="-79"/>
              <a:buChar char="⎻"/>
              <a:defRPr sz="1400" spc="-2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130FE126-BD16-97E6-5E8D-B4270747FA05}"/>
              </a:ext>
            </a:extLst>
          </p:cNvPr>
          <p:cNvSpPr>
            <a:spLocks noGrp="1"/>
          </p:cNvSpPr>
          <p:nvPr>
            <p:ph idx="15"/>
          </p:nvPr>
        </p:nvSpPr>
        <p:spPr>
          <a:xfrm>
            <a:off x="8047512" y="1693032"/>
            <a:ext cx="3533763" cy="4731520"/>
          </a:xfrm>
          <a:solidFill>
            <a:schemeClr val="bg1"/>
          </a:solidFill>
        </p:spPr>
        <p:txBody>
          <a:bodyPr lIns="180000" tIns="144000" rIns="144000" bIns="144000">
            <a:noAutofit/>
          </a:bodyPr>
          <a:lstStyle>
            <a:lvl1pPr>
              <a:lnSpc>
                <a:spcPct val="130000"/>
              </a:lnSpc>
              <a:defRPr sz="1400" spc="-20" baseline="0">
                <a:solidFill>
                  <a:schemeClr val="tx1"/>
                </a:solidFill>
              </a:defRPr>
            </a:lvl1pPr>
            <a:lvl2pPr marL="0" indent="0">
              <a:lnSpc>
                <a:spcPct val="120000"/>
              </a:lnSpc>
              <a:spcAft>
                <a:spcPts val="0"/>
              </a:spcAft>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0284975"/>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white-FWM">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2A935D-B39A-70F5-D227-E491CBFE426E}"/>
              </a:ext>
            </a:extLst>
          </p:cNvPr>
          <p:cNvSpPr/>
          <p:nvPr userDrawn="1"/>
        </p:nvSpPr>
        <p:spPr>
          <a:xfrm>
            <a:off x="-1" y="0"/>
            <a:ext cx="10436088"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ectangle 5">
            <a:extLst>
              <a:ext uri="{FF2B5EF4-FFF2-40B4-BE49-F238E27FC236}">
                <a16:creationId xmlns:a16="http://schemas.microsoft.com/office/drawing/2014/main" id="{2EA297EF-1C57-2CB6-336A-6F063746A5D9}"/>
              </a:ext>
            </a:extLst>
          </p:cNvPr>
          <p:cNvSpPr/>
          <p:nvPr userDrawn="1"/>
        </p:nvSpPr>
        <p:spPr>
          <a:xfrm>
            <a:off x="11701463" y="0"/>
            <a:ext cx="485774"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6195766"/>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black-FWM">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FA3FF-DDC0-12A2-67B6-A0C5219DB3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745" y="240484"/>
            <a:ext cx="1051250" cy="225098"/>
          </a:xfrm>
          <a:prstGeom prst="rect">
            <a:avLst/>
          </a:prstGeom>
        </p:spPr>
      </p:pic>
    </p:spTree>
    <p:extLst>
      <p:ext uri="{BB962C8B-B14F-4D97-AF65-F5344CB8AC3E}">
        <p14:creationId xmlns:p14="http://schemas.microsoft.com/office/powerpoint/2010/main" val="2123755277"/>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ck Small Title and Content-FWM 1 col w/margins">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6BC561-72F2-47F9-9F4E-0F9EF518E2FE}"/>
              </a:ext>
            </a:extLst>
          </p:cNvPr>
          <p:cNvSpPr>
            <a:spLocks noGrp="1"/>
          </p:cNvSpPr>
          <p:nvPr>
            <p:ph type="ftr" sz="quarter" idx="11"/>
          </p:nvPr>
        </p:nvSpPr>
        <p:spPr>
          <a:xfrm>
            <a:off x="1066799" y="275322"/>
            <a:ext cx="4114800" cy="216000"/>
          </a:xfrm>
          <a:prstGeom prst="rect">
            <a:avLst/>
          </a:prstGeom>
        </p:spPr>
        <p:txBody>
          <a:bodyPr/>
          <a:lstStyle>
            <a:lvl1pPr>
              <a:defRPr>
                <a:solidFill>
                  <a:schemeClr val="bg1"/>
                </a:solidFill>
              </a:defRPr>
            </a:lvl1pPr>
          </a:lstStyle>
          <a:p>
            <a:r>
              <a:rPr lang="en-GB"/>
              <a:t>Be Mighty. Recycle.</a:t>
            </a:r>
          </a:p>
          <a:p>
            <a:endParaRPr lang="en-GB"/>
          </a:p>
        </p:txBody>
      </p:sp>
      <p:sp>
        <p:nvSpPr>
          <p:cNvPr id="6" name="Slide Number Placeholder 5">
            <a:extLst>
              <a:ext uri="{FF2B5EF4-FFF2-40B4-BE49-F238E27FC236}">
                <a16:creationId xmlns:a16="http://schemas.microsoft.com/office/drawing/2014/main" id="{96899FB7-0B8F-44F6-BD85-5D9E0A051108}"/>
              </a:ext>
            </a:extLst>
          </p:cNvPr>
          <p:cNvSpPr>
            <a:spLocks noGrp="1"/>
          </p:cNvSpPr>
          <p:nvPr>
            <p:ph type="sldNum" sz="quarter" idx="12"/>
          </p:nvPr>
        </p:nvSpPr>
        <p:spPr>
          <a:xfrm>
            <a:off x="576000" y="27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cxnSp>
        <p:nvCxnSpPr>
          <p:cNvPr id="4" name="Straight Connector 3">
            <a:extLst>
              <a:ext uri="{FF2B5EF4-FFF2-40B4-BE49-F238E27FC236}">
                <a16:creationId xmlns:a16="http://schemas.microsoft.com/office/drawing/2014/main" id="{13D0ED3B-96FC-8938-E20A-FE126702934C}"/>
              </a:ext>
            </a:extLst>
          </p:cNvPr>
          <p:cNvCxnSpPr>
            <a:cxnSpLocks/>
          </p:cNvCxnSpPr>
          <p:nvPr userDrawn="1"/>
        </p:nvCxnSpPr>
        <p:spPr>
          <a:xfrm>
            <a:off x="0"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A38F6-3AC8-1BFD-6546-BA7C11501F72}"/>
              </a:ext>
            </a:extLst>
          </p:cNvPr>
          <p:cNvCxnSpPr>
            <a:cxnSpLocks/>
          </p:cNvCxnSpPr>
          <p:nvPr userDrawn="1"/>
        </p:nvCxnSpPr>
        <p:spPr>
          <a:xfrm>
            <a:off x="11836791"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5B5BB6A-38B6-27BA-9977-9FFEA42D6C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745" y="240484"/>
            <a:ext cx="1051250" cy="225098"/>
          </a:xfrm>
          <a:prstGeom prst="rect">
            <a:avLst/>
          </a:prstGeom>
        </p:spPr>
      </p:pic>
      <p:sp>
        <p:nvSpPr>
          <p:cNvPr id="20" name="Title 1">
            <a:extLst>
              <a:ext uri="{FF2B5EF4-FFF2-40B4-BE49-F238E27FC236}">
                <a16:creationId xmlns:a16="http://schemas.microsoft.com/office/drawing/2014/main" id="{3DAACD3E-BC89-2133-8919-D2C0A44B8EBF}"/>
              </a:ext>
            </a:extLst>
          </p:cNvPr>
          <p:cNvSpPr>
            <a:spLocks noGrp="1"/>
          </p:cNvSpPr>
          <p:nvPr userDrawn="1">
            <p:ph type="title" hasCustomPrompt="1"/>
          </p:nvPr>
        </p:nvSpPr>
        <p:spPr>
          <a:xfrm>
            <a:off x="574675" y="631702"/>
            <a:ext cx="4719600" cy="312465"/>
          </a:xfrm>
        </p:spPr>
        <p:txBody>
          <a:bodyPr lIns="108000">
            <a:noAutofit/>
          </a:bodyPr>
          <a:lstStyle>
            <a:lvl1pPr>
              <a:lnSpc>
                <a:spcPct val="90000"/>
              </a:lnSpc>
              <a:defRPr sz="1500" b="0" i="0" cap="none" spc="-20" baseline="0">
                <a:solidFill>
                  <a:schemeClr val="bg1"/>
                </a:solidFill>
                <a:latin typeface="Arial" panose="020B0604020202020204" pitchFamily="34" charset="0"/>
              </a:defRPr>
            </a:lvl1pPr>
          </a:lstStyle>
          <a:p>
            <a:r>
              <a:rPr lang="en-US"/>
              <a:t>Title here</a:t>
            </a:r>
            <a:endParaRPr lang="en-GB"/>
          </a:p>
        </p:txBody>
      </p:sp>
      <p:sp>
        <p:nvSpPr>
          <p:cNvPr id="21" name="Content Placeholder 2">
            <a:extLst>
              <a:ext uri="{FF2B5EF4-FFF2-40B4-BE49-F238E27FC236}">
                <a16:creationId xmlns:a16="http://schemas.microsoft.com/office/drawing/2014/main" id="{58664B17-1E58-C119-BEF1-AD585F963FC4}"/>
              </a:ext>
            </a:extLst>
          </p:cNvPr>
          <p:cNvSpPr>
            <a:spLocks noGrp="1"/>
          </p:cNvSpPr>
          <p:nvPr userDrawn="1">
            <p:ph idx="1"/>
          </p:nvPr>
        </p:nvSpPr>
        <p:spPr>
          <a:xfrm>
            <a:off x="574674" y="1693029"/>
            <a:ext cx="6839812" cy="4730400"/>
          </a:xfrm>
        </p:spPr>
        <p:txBody>
          <a:bodyPr lIns="288000" tIns="288000" rIns="288000" bIns="288000">
            <a:noAutofit/>
          </a:bodyPr>
          <a:lstStyle>
            <a:lvl1pPr>
              <a:lnSpc>
                <a:spcPct val="120000"/>
              </a:lnSpc>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0043DC08-339A-243D-315B-EDC4A8872C4A}"/>
              </a:ext>
            </a:extLst>
          </p:cNvPr>
          <p:cNvCxnSpPr>
            <a:cxnSpLocks/>
          </p:cNvCxnSpPr>
          <p:nvPr userDrawn="1"/>
        </p:nvCxnSpPr>
        <p:spPr>
          <a:xfrm>
            <a:off x="2345635" y="356704"/>
            <a:ext cx="7991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724229"/>
      </p:ext>
    </p:extLst>
  </p:cSld>
  <p:clrMapOvr>
    <a:masterClrMapping/>
  </p:clrMapOvr>
  <p:extLst>
    <p:ext uri="{DCECCB84-F9BA-43D5-87BE-67443E8EF086}">
      <p15:sldGuideLst xmlns:p15="http://schemas.microsoft.com/office/powerpoint/2012/main">
        <p15:guide id="1" pos="4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ck Small Title and Content-FWM 2 cols w/margins">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6BC561-72F2-47F9-9F4E-0F9EF518E2FE}"/>
              </a:ext>
            </a:extLst>
          </p:cNvPr>
          <p:cNvSpPr>
            <a:spLocks noGrp="1"/>
          </p:cNvSpPr>
          <p:nvPr>
            <p:ph type="ftr" sz="quarter" idx="11"/>
          </p:nvPr>
        </p:nvSpPr>
        <p:spPr>
          <a:xfrm>
            <a:off x="1066799" y="275322"/>
            <a:ext cx="4114800" cy="216000"/>
          </a:xfrm>
          <a:prstGeom prst="rect">
            <a:avLst/>
          </a:prstGeom>
        </p:spPr>
        <p:txBody>
          <a:bodyPr/>
          <a:lstStyle>
            <a:lvl1pPr>
              <a:defRPr>
                <a:solidFill>
                  <a:schemeClr val="bg1"/>
                </a:solidFill>
              </a:defRPr>
            </a:lvl1pPr>
          </a:lstStyle>
          <a:p>
            <a:r>
              <a:rPr lang="en-GB"/>
              <a:t>Be Mighty. Recycle. </a:t>
            </a:r>
          </a:p>
        </p:txBody>
      </p:sp>
      <p:sp>
        <p:nvSpPr>
          <p:cNvPr id="6" name="Slide Number Placeholder 5">
            <a:extLst>
              <a:ext uri="{FF2B5EF4-FFF2-40B4-BE49-F238E27FC236}">
                <a16:creationId xmlns:a16="http://schemas.microsoft.com/office/drawing/2014/main" id="{96899FB7-0B8F-44F6-BD85-5D9E0A051108}"/>
              </a:ext>
            </a:extLst>
          </p:cNvPr>
          <p:cNvSpPr>
            <a:spLocks noGrp="1"/>
          </p:cNvSpPr>
          <p:nvPr>
            <p:ph type="sldNum" sz="quarter" idx="12"/>
          </p:nvPr>
        </p:nvSpPr>
        <p:spPr>
          <a:xfrm>
            <a:off x="576000" y="27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cxnSp>
        <p:nvCxnSpPr>
          <p:cNvPr id="4" name="Straight Connector 3">
            <a:extLst>
              <a:ext uri="{FF2B5EF4-FFF2-40B4-BE49-F238E27FC236}">
                <a16:creationId xmlns:a16="http://schemas.microsoft.com/office/drawing/2014/main" id="{13D0ED3B-96FC-8938-E20A-FE126702934C}"/>
              </a:ext>
            </a:extLst>
          </p:cNvPr>
          <p:cNvCxnSpPr>
            <a:cxnSpLocks/>
          </p:cNvCxnSpPr>
          <p:nvPr userDrawn="1"/>
        </p:nvCxnSpPr>
        <p:spPr>
          <a:xfrm>
            <a:off x="0"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A38F6-3AC8-1BFD-6546-BA7C11501F72}"/>
              </a:ext>
            </a:extLst>
          </p:cNvPr>
          <p:cNvCxnSpPr>
            <a:cxnSpLocks/>
          </p:cNvCxnSpPr>
          <p:nvPr userDrawn="1"/>
        </p:nvCxnSpPr>
        <p:spPr>
          <a:xfrm>
            <a:off x="11836791"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5B5BB6A-38B6-27BA-9977-9FFEA42D6C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745" y="240484"/>
            <a:ext cx="1051250" cy="225098"/>
          </a:xfrm>
          <a:prstGeom prst="rect">
            <a:avLst/>
          </a:prstGeom>
        </p:spPr>
      </p:pic>
      <p:sp>
        <p:nvSpPr>
          <p:cNvPr id="20" name="Title 1">
            <a:extLst>
              <a:ext uri="{FF2B5EF4-FFF2-40B4-BE49-F238E27FC236}">
                <a16:creationId xmlns:a16="http://schemas.microsoft.com/office/drawing/2014/main" id="{3DAACD3E-BC89-2133-8919-D2C0A44B8EBF}"/>
              </a:ext>
            </a:extLst>
          </p:cNvPr>
          <p:cNvSpPr>
            <a:spLocks noGrp="1"/>
          </p:cNvSpPr>
          <p:nvPr userDrawn="1">
            <p:ph type="title" hasCustomPrompt="1"/>
          </p:nvPr>
        </p:nvSpPr>
        <p:spPr>
          <a:xfrm>
            <a:off x="574675" y="631702"/>
            <a:ext cx="4719600" cy="312465"/>
          </a:xfrm>
        </p:spPr>
        <p:txBody>
          <a:bodyPr lIns="108000">
            <a:noAutofit/>
          </a:bodyPr>
          <a:lstStyle>
            <a:lvl1pPr>
              <a:lnSpc>
                <a:spcPct val="90000"/>
              </a:lnSpc>
              <a:defRPr sz="1500" b="0" i="0" cap="none" spc="-20" baseline="0">
                <a:solidFill>
                  <a:schemeClr val="bg1"/>
                </a:solidFill>
                <a:latin typeface="Arial" panose="020B0604020202020204" pitchFamily="34" charset="0"/>
              </a:defRPr>
            </a:lvl1pPr>
          </a:lstStyle>
          <a:p>
            <a:r>
              <a:rPr lang="en-US"/>
              <a:t>Title here</a:t>
            </a:r>
            <a:endParaRPr lang="en-GB"/>
          </a:p>
        </p:txBody>
      </p:sp>
      <p:sp>
        <p:nvSpPr>
          <p:cNvPr id="21" name="Content Placeholder 2">
            <a:extLst>
              <a:ext uri="{FF2B5EF4-FFF2-40B4-BE49-F238E27FC236}">
                <a16:creationId xmlns:a16="http://schemas.microsoft.com/office/drawing/2014/main" id="{58664B17-1E58-C119-BEF1-AD585F963FC4}"/>
              </a:ext>
            </a:extLst>
          </p:cNvPr>
          <p:cNvSpPr>
            <a:spLocks noGrp="1"/>
          </p:cNvSpPr>
          <p:nvPr userDrawn="1">
            <p:ph idx="1"/>
          </p:nvPr>
        </p:nvSpPr>
        <p:spPr>
          <a:xfrm>
            <a:off x="574674" y="1693029"/>
            <a:ext cx="5388804" cy="4730400"/>
          </a:xfrm>
        </p:spPr>
        <p:txBody>
          <a:bodyPr lIns="144000" tIns="144000" rIns="144000" bIns="144000">
            <a:noAutofit/>
          </a:bodyPr>
          <a:lstStyle>
            <a:lvl1pPr>
              <a:lnSpc>
                <a:spcPct val="120000"/>
              </a:lnSpc>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FA9F7895-C784-55AD-507D-43EE705F305C}"/>
              </a:ext>
            </a:extLst>
          </p:cNvPr>
          <p:cNvSpPr>
            <a:spLocks noGrp="1"/>
          </p:cNvSpPr>
          <p:nvPr userDrawn="1">
            <p:ph idx="13"/>
          </p:nvPr>
        </p:nvSpPr>
        <p:spPr>
          <a:xfrm>
            <a:off x="6228524" y="1693029"/>
            <a:ext cx="5388804" cy="4730400"/>
          </a:xfrm>
        </p:spPr>
        <p:txBody>
          <a:bodyPr lIns="144000" tIns="144000" rIns="144000" bIns="144000">
            <a:noAutofit/>
          </a:bodyPr>
          <a:lstStyle>
            <a:lvl1pPr>
              <a:lnSpc>
                <a:spcPct val="120000"/>
              </a:lnSpc>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FD38820C-B487-DF27-360C-CAC210C1C643}"/>
              </a:ext>
            </a:extLst>
          </p:cNvPr>
          <p:cNvCxnSpPr>
            <a:cxnSpLocks/>
          </p:cNvCxnSpPr>
          <p:nvPr userDrawn="1"/>
        </p:nvCxnSpPr>
        <p:spPr>
          <a:xfrm>
            <a:off x="2345635" y="356704"/>
            <a:ext cx="7991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085496"/>
      </p:ext>
    </p:extLst>
  </p:cSld>
  <p:clrMapOvr>
    <a:masterClrMapping/>
  </p:clrMapOvr>
  <p:extLst>
    <p:ext uri="{DCECCB84-F9BA-43D5-87BE-67443E8EF086}">
      <p15:sldGuideLst xmlns:p15="http://schemas.microsoft.com/office/powerpoint/2012/main">
        <p15:guide id="1" pos="434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ck Small Title and Content-FWM Activities">
    <p:bg>
      <p:bgPr>
        <a:solidFill>
          <a:schemeClr val="tx1"/>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58664B17-1E58-C119-BEF1-AD585F963FC4}"/>
              </a:ext>
            </a:extLst>
          </p:cNvPr>
          <p:cNvSpPr>
            <a:spLocks noGrp="1"/>
          </p:cNvSpPr>
          <p:nvPr>
            <p:ph idx="1"/>
          </p:nvPr>
        </p:nvSpPr>
        <p:spPr>
          <a:xfrm>
            <a:off x="574674" y="1693029"/>
            <a:ext cx="3572783" cy="4730400"/>
          </a:xfrm>
        </p:spPr>
        <p:txBody>
          <a:bodyPr lIns="0" tIns="0" rIns="0" bIns="0">
            <a:noAutofit/>
          </a:bodyPr>
          <a:lstStyle>
            <a:lvl1pPr>
              <a:lnSpc>
                <a:spcPct val="120000"/>
              </a:lnSpc>
              <a:spcAft>
                <a:spcPts val="600"/>
              </a:spcAft>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FA9F7895-C784-55AD-507D-43EE705F305C}"/>
              </a:ext>
            </a:extLst>
          </p:cNvPr>
          <p:cNvSpPr>
            <a:spLocks noGrp="1"/>
          </p:cNvSpPr>
          <p:nvPr>
            <p:ph idx="13"/>
          </p:nvPr>
        </p:nvSpPr>
        <p:spPr>
          <a:xfrm>
            <a:off x="4429378" y="1693029"/>
            <a:ext cx="3311999" cy="4730400"/>
          </a:xfrm>
        </p:spPr>
        <p:txBody>
          <a:bodyPr lIns="144000" tIns="144000" rIns="144000" bIns="144000">
            <a:noAutofit/>
          </a:bodyPr>
          <a:lstStyle>
            <a:lvl1pPr>
              <a:lnSpc>
                <a:spcPct val="120000"/>
              </a:lnSpc>
              <a:spcAft>
                <a:spcPts val="600"/>
              </a:spcAft>
              <a:defRPr sz="1600" spc="-20" baseline="0">
                <a:solidFill>
                  <a:schemeClr val="bg1"/>
                </a:solidFill>
              </a:defRPr>
            </a:lvl1pPr>
            <a:lvl2pPr marL="0" indent="0">
              <a:lnSpc>
                <a:spcPct val="120000"/>
              </a:lnSpc>
              <a:spcAft>
                <a:spcPts val="0"/>
              </a:spcAft>
              <a:buNone/>
              <a:defRPr sz="1400" b="1" i="0" spc="-20" baseline="0">
                <a:solidFill>
                  <a:schemeClr val="accent2"/>
                </a:solidFill>
                <a:latin typeface="Arial" panose="020B0604020202020204" pitchFamily="34" charset="0"/>
              </a:defRPr>
            </a:lvl2pPr>
            <a:lvl3pPr>
              <a:lnSpc>
                <a:spcPct val="120000"/>
              </a:lnSpc>
              <a:spcAft>
                <a:spcPts val="1200"/>
              </a:spcAft>
              <a:defRPr sz="1400" spc="-20" baseline="0">
                <a:solidFill>
                  <a:schemeClr val="bg1"/>
                </a:solidFill>
              </a:defRPr>
            </a:lvl3pPr>
            <a:lvl4pPr marL="172800" indent="-172800">
              <a:lnSpc>
                <a:spcPct val="120000"/>
              </a:lnSpc>
              <a:spcAft>
                <a:spcPts val="1200"/>
              </a:spcAft>
              <a:buFont typeface="Apple Symbols" panose="02000000000000000000" pitchFamily="2" charset="-79"/>
              <a:buChar char="⎻"/>
              <a:defRPr sz="1400" spc="-20" baseline="0">
                <a:solidFill>
                  <a:schemeClr val="bg1"/>
                </a:solidFill>
              </a:defRPr>
            </a:lvl4pPr>
            <a:lvl5pPr marL="285750" indent="-285750">
              <a:lnSpc>
                <a:spcPct val="120000"/>
              </a:lnSpc>
              <a:spcAft>
                <a:spcPts val="1200"/>
              </a:spcAft>
              <a:buFont typeface="Apple Symbols" panose="02000000000000000000" pitchFamily="2" charset="-79"/>
              <a:buChar char="⎻"/>
              <a:defRPr sz="1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86BC561-72F2-47F9-9F4E-0F9EF518E2FE}"/>
              </a:ext>
            </a:extLst>
          </p:cNvPr>
          <p:cNvSpPr>
            <a:spLocks noGrp="1"/>
          </p:cNvSpPr>
          <p:nvPr>
            <p:ph type="ftr" sz="quarter" idx="11"/>
          </p:nvPr>
        </p:nvSpPr>
        <p:spPr>
          <a:xfrm>
            <a:off x="1066799" y="275322"/>
            <a:ext cx="4114800" cy="216000"/>
          </a:xfrm>
          <a:prstGeom prst="rect">
            <a:avLst/>
          </a:prstGeom>
        </p:spPr>
        <p:txBody>
          <a:bodyPr/>
          <a:lstStyle>
            <a:lvl1pPr>
              <a:defRPr>
                <a:solidFill>
                  <a:schemeClr val="bg1"/>
                </a:solidFill>
              </a:defRPr>
            </a:lvl1pPr>
          </a:lstStyle>
          <a:p>
            <a:r>
              <a:rPr lang="en-GB"/>
              <a:t>Be Mighty. Recycle. </a:t>
            </a:r>
          </a:p>
          <a:p>
            <a:endParaRPr lang="en-GB"/>
          </a:p>
        </p:txBody>
      </p:sp>
      <p:sp>
        <p:nvSpPr>
          <p:cNvPr id="6" name="Slide Number Placeholder 5">
            <a:extLst>
              <a:ext uri="{FF2B5EF4-FFF2-40B4-BE49-F238E27FC236}">
                <a16:creationId xmlns:a16="http://schemas.microsoft.com/office/drawing/2014/main" id="{96899FB7-0B8F-44F6-BD85-5D9E0A051108}"/>
              </a:ext>
            </a:extLst>
          </p:cNvPr>
          <p:cNvSpPr>
            <a:spLocks noGrp="1"/>
          </p:cNvSpPr>
          <p:nvPr>
            <p:ph type="sldNum" sz="quarter" idx="12"/>
          </p:nvPr>
        </p:nvSpPr>
        <p:spPr>
          <a:xfrm>
            <a:off x="576000" y="27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cxnSp>
        <p:nvCxnSpPr>
          <p:cNvPr id="4" name="Straight Connector 3">
            <a:extLst>
              <a:ext uri="{FF2B5EF4-FFF2-40B4-BE49-F238E27FC236}">
                <a16:creationId xmlns:a16="http://schemas.microsoft.com/office/drawing/2014/main" id="{13D0ED3B-96FC-8938-E20A-FE126702934C}"/>
              </a:ext>
            </a:extLst>
          </p:cNvPr>
          <p:cNvCxnSpPr>
            <a:cxnSpLocks/>
          </p:cNvCxnSpPr>
          <p:nvPr userDrawn="1"/>
        </p:nvCxnSpPr>
        <p:spPr>
          <a:xfrm>
            <a:off x="0"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A38F6-3AC8-1BFD-6546-BA7C11501F72}"/>
              </a:ext>
            </a:extLst>
          </p:cNvPr>
          <p:cNvCxnSpPr>
            <a:cxnSpLocks/>
          </p:cNvCxnSpPr>
          <p:nvPr userDrawn="1"/>
        </p:nvCxnSpPr>
        <p:spPr>
          <a:xfrm>
            <a:off x="11836791"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5B5BB6A-38B6-27BA-9977-9FFEA42D6C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745" y="240484"/>
            <a:ext cx="1051250" cy="225098"/>
          </a:xfrm>
          <a:prstGeom prst="rect">
            <a:avLst/>
          </a:prstGeom>
        </p:spPr>
      </p:pic>
      <p:sp>
        <p:nvSpPr>
          <p:cNvPr id="20" name="Title 1">
            <a:extLst>
              <a:ext uri="{FF2B5EF4-FFF2-40B4-BE49-F238E27FC236}">
                <a16:creationId xmlns:a16="http://schemas.microsoft.com/office/drawing/2014/main" id="{3DAACD3E-BC89-2133-8919-D2C0A44B8EBF}"/>
              </a:ext>
            </a:extLst>
          </p:cNvPr>
          <p:cNvSpPr>
            <a:spLocks noGrp="1"/>
          </p:cNvSpPr>
          <p:nvPr userDrawn="1">
            <p:ph type="title" hasCustomPrompt="1"/>
          </p:nvPr>
        </p:nvSpPr>
        <p:spPr>
          <a:xfrm>
            <a:off x="574675" y="631702"/>
            <a:ext cx="4719600" cy="312465"/>
          </a:xfrm>
        </p:spPr>
        <p:txBody>
          <a:bodyPr lIns="108000">
            <a:noAutofit/>
          </a:bodyPr>
          <a:lstStyle>
            <a:lvl1pPr>
              <a:lnSpc>
                <a:spcPct val="90000"/>
              </a:lnSpc>
              <a:defRPr sz="1500" b="0" i="0" cap="none" spc="-20" baseline="0">
                <a:solidFill>
                  <a:schemeClr val="bg1"/>
                </a:solidFill>
                <a:latin typeface="Arial" panose="020B0604020202020204" pitchFamily="34" charset="0"/>
              </a:defRPr>
            </a:lvl1pPr>
          </a:lstStyle>
          <a:p>
            <a:r>
              <a:rPr lang="en-US"/>
              <a:t>Title here</a:t>
            </a:r>
            <a:endParaRPr lang="en-GB"/>
          </a:p>
        </p:txBody>
      </p:sp>
      <p:cxnSp>
        <p:nvCxnSpPr>
          <p:cNvPr id="2" name="Straight Connector 1">
            <a:extLst>
              <a:ext uri="{FF2B5EF4-FFF2-40B4-BE49-F238E27FC236}">
                <a16:creationId xmlns:a16="http://schemas.microsoft.com/office/drawing/2014/main" id="{CBD307D2-32BB-BAF1-600D-09FA25BADD4A}"/>
              </a:ext>
            </a:extLst>
          </p:cNvPr>
          <p:cNvCxnSpPr>
            <a:cxnSpLocks/>
          </p:cNvCxnSpPr>
          <p:nvPr userDrawn="1"/>
        </p:nvCxnSpPr>
        <p:spPr>
          <a:xfrm>
            <a:off x="2345635" y="356704"/>
            <a:ext cx="7991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35910"/>
      </p:ext>
    </p:extLst>
  </p:cSld>
  <p:clrMapOvr>
    <a:masterClrMapping/>
  </p:clrMapOvr>
  <p:extLst>
    <p:ext uri="{DCECCB84-F9BA-43D5-87BE-67443E8EF086}">
      <p15:sldGuideLst xmlns:p15="http://schemas.microsoft.com/office/powerpoint/2012/main">
        <p15:guide id="1" pos="434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Small Title and Content-FWM 2 cols 1 w/margin">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6BC561-72F2-47F9-9F4E-0F9EF518E2FE}"/>
              </a:ext>
            </a:extLst>
          </p:cNvPr>
          <p:cNvSpPr>
            <a:spLocks noGrp="1"/>
          </p:cNvSpPr>
          <p:nvPr>
            <p:ph type="ftr" sz="quarter" idx="11"/>
          </p:nvPr>
        </p:nvSpPr>
        <p:spPr>
          <a:xfrm>
            <a:off x="1066799" y="275322"/>
            <a:ext cx="4114800" cy="216000"/>
          </a:xfrm>
          <a:prstGeom prst="rect">
            <a:avLst/>
          </a:prstGeom>
        </p:spPr>
        <p:txBody>
          <a:bodyPr/>
          <a:lstStyle>
            <a:lvl1pPr>
              <a:defRPr>
                <a:solidFill>
                  <a:schemeClr val="bg1"/>
                </a:solidFill>
              </a:defRPr>
            </a:lvl1pPr>
          </a:lstStyle>
          <a:p>
            <a:r>
              <a:rPr lang="en-GB"/>
              <a:t>Be Mighty. Recycle. </a:t>
            </a:r>
          </a:p>
          <a:p>
            <a:endParaRPr lang="en-GB"/>
          </a:p>
        </p:txBody>
      </p:sp>
      <p:sp>
        <p:nvSpPr>
          <p:cNvPr id="6" name="Slide Number Placeholder 5">
            <a:extLst>
              <a:ext uri="{FF2B5EF4-FFF2-40B4-BE49-F238E27FC236}">
                <a16:creationId xmlns:a16="http://schemas.microsoft.com/office/drawing/2014/main" id="{96899FB7-0B8F-44F6-BD85-5D9E0A051108}"/>
              </a:ext>
            </a:extLst>
          </p:cNvPr>
          <p:cNvSpPr>
            <a:spLocks noGrp="1"/>
          </p:cNvSpPr>
          <p:nvPr>
            <p:ph type="sldNum" sz="quarter" idx="12"/>
          </p:nvPr>
        </p:nvSpPr>
        <p:spPr>
          <a:xfrm>
            <a:off x="576000" y="27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cxnSp>
        <p:nvCxnSpPr>
          <p:cNvPr id="4" name="Straight Connector 3">
            <a:extLst>
              <a:ext uri="{FF2B5EF4-FFF2-40B4-BE49-F238E27FC236}">
                <a16:creationId xmlns:a16="http://schemas.microsoft.com/office/drawing/2014/main" id="{13D0ED3B-96FC-8938-E20A-FE126702934C}"/>
              </a:ext>
            </a:extLst>
          </p:cNvPr>
          <p:cNvCxnSpPr>
            <a:cxnSpLocks/>
          </p:cNvCxnSpPr>
          <p:nvPr userDrawn="1"/>
        </p:nvCxnSpPr>
        <p:spPr>
          <a:xfrm>
            <a:off x="0"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A38F6-3AC8-1BFD-6546-BA7C11501F72}"/>
              </a:ext>
            </a:extLst>
          </p:cNvPr>
          <p:cNvCxnSpPr>
            <a:cxnSpLocks/>
          </p:cNvCxnSpPr>
          <p:nvPr userDrawn="1"/>
        </p:nvCxnSpPr>
        <p:spPr>
          <a:xfrm>
            <a:off x="11836791" y="356704"/>
            <a:ext cx="3552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5B5BB6A-38B6-27BA-9977-9FFEA42D6C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745" y="240484"/>
            <a:ext cx="1051250" cy="225098"/>
          </a:xfrm>
          <a:prstGeom prst="rect">
            <a:avLst/>
          </a:prstGeom>
        </p:spPr>
      </p:pic>
      <p:sp>
        <p:nvSpPr>
          <p:cNvPr id="14" name="Title 1">
            <a:extLst>
              <a:ext uri="{FF2B5EF4-FFF2-40B4-BE49-F238E27FC236}">
                <a16:creationId xmlns:a16="http://schemas.microsoft.com/office/drawing/2014/main" id="{FC0655B1-DB6E-AA2B-6DA2-F1D236E8595B}"/>
              </a:ext>
            </a:extLst>
          </p:cNvPr>
          <p:cNvSpPr>
            <a:spLocks noGrp="1"/>
          </p:cNvSpPr>
          <p:nvPr userDrawn="1">
            <p:ph type="title" hasCustomPrompt="1"/>
          </p:nvPr>
        </p:nvSpPr>
        <p:spPr>
          <a:xfrm>
            <a:off x="574675" y="631702"/>
            <a:ext cx="4719600" cy="312465"/>
          </a:xfrm>
        </p:spPr>
        <p:txBody>
          <a:bodyPr lIns="108000">
            <a:noAutofit/>
          </a:bodyPr>
          <a:lstStyle>
            <a:lvl1pPr>
              <a:lnSpc>
                <a:spcPct val="90000"/>
              </a:lnSpc>
              <a:defRPr sz="1500" b="0" i="0" cap="none" spc="-20" baseline="0">
                <a:solidFill>
                  <a:schemeClr val="bg1"/>
                </a:solidFill>
                <a:latin typeface="Arial" panose="020B0604020202020204" pitchFamily="34" charset="0"/>
              </a:defRPr>
            </a:lvl1pPr>
          </a:lstStyle>
          <a:p>
            <a:r>
              <a:rPr lang="en-US"/>
              <a:t>Title here</a:t>
            </a:r>
            <a:endParaRPr lang="en-GB"/>
          </a:p>
        </p:txBody>
      </p:sp>
      <p:sp>
        <p:nvSpPr>
          <p:cNvPr id="18" name="Content Placeholder 2">
            <a:extLst>
              <a:ext uri="{FF2B5EF4-FFF2-40B4-BE49-F238E27FC236}">
                <a16:creationId xmlns:a16="http://schemas.microsoft.com/office/drawing/2014/main" id="{77DCC4DA-AA87-D073-AF8B-AAC525F85838}"/>
              </a:ext>
            </a:extLst>
          </p:cNvPr>
          <p:cNvSpPr>
            <a:spLocks noGrp="1"/>
          </p:cNvSpPr>
          <p:nvPr userDrawn="1">
            <p:ph idx="1"/>
          </p:nvPr>
        </p:nvSpPr>
        <p:spPr>
          <a:xfrm>
            <a:off x="574674" y="1693029"/>
            <a:ext cx="5388804" cy="4730400"/>
          </a:xfrm>
        </p:spPr>
        <p:txBody>
          <a:bodyPr lIns="0" tIns="0" rIns="0" bIns="0">
            <a:noAutofit/>
          </a:bodyPr>
          <a:lstStyle>
            <a:lvl1pPr>
              <a:lnSpc>
                <a:spcPct val="120000"/>
              </a:lnSpc>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76F9302-80E8-8E65-4025-43F62F05BC6D}"/>
              </a:ext>
            </a:extLst>
          </p:cNvPr>
          <p:cNvSpPr>
            <a:spLocks noGrp="1"/>
          </p:cNvSpPr>
          <p:nvPr userDrawn="1">
            <p:ph idx="13"/>
          </p:nvPr>
        </p:nvSpPr>
        <p:spPr>
          <a:xfrm>
            <a:off x="6228524" y="1693029"/>
            <a:ext cx="5388804" cy="4730400"/>
          </a:xfrm>
        </p:spPr>
        <p:txBody>
          <a:bodyPr lIns="144000" tIns="144000" rIns="144000" bIns="144000">
            <a:noAutofit/>
          </a:bodyPr>
          <a:lstStyle>
            <a:lvl1pPr>
              <a:lnSpc>
                <a:spcPct val="120000"/>
              </a:lnSpc>
              <a:defRPr sz="2000" spc="-20" baseline="0">
                <a:solidFill>
                  <a:schemeClr val="bg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bg1"/>
                </a:solidFill>
              </a:defRPr>
            </a:lvl3pPr>
            <a:lvl4pPr marL="172800" indent="-172800">
              <a:lnSpc>
                <a:spcPct val="120000"/>
              </a:lnSpc>
              <a:spcAft>
                <a:spcPts val="1200"/>
              </a:spcAft>
              <a:buFont typeface="Apple Symbols" panose="02000000000000000000" pitchFamily="2" charset="-79"/>
              <a:buChar char="⎻"/>
              <a:defRPr sz="1600" spc="-20" baseline="0">
                <a:solidFill>
                  <a:schemeClr val="bg1"/>
                </a:solidFill>
              </a:defRPr>
            </a:lvl4pPr>
            <a:lvl5pPr marL="285750" indent="-285750">
              <a:lnSpc>
                <a:spcPct val="120000"/>
              </a:lnSpc>
              <a:spcAft>
                <a:spcPts val="1200"/>
              </a:spcAft>
              <a:buFont typeface="Apple Symbols" panose="02000000000000000000" pitchFamily="2" charset="-79"/>
              <a:buChar char="⎻"/>
              <a:defRPr sz="16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CCA3A74A-F48B-20AB-DC75-836CF5DBFBBD}"/>
              </a:ext>
            </a:extLst>
          </p:cNvPr>
          <p:cNvCxnSpPr>
            <a:cxnSpLocks/>
          </p:cNvCxnSpPr>
          <p:nvPr userDrawn="1"/>
        </p:nvCxnSpPr>
        <p:spPr>
          <a:xfrm>
            <a:off x="2345635" y="356704"/>
            <a:ext cx="79910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01246"/>
      </p:ext>
    </p:extLst>
  </p:cSld>
  <p:clrMapOvr>
    <a:masterClrMapping/>
  </p:clrMapOvr>
  <p:extLst>
    <p:ext uri="{DCECCB84-F9BA-43D5-87BE-67443E8EF086}">
      <p15:sldGuideLst xmlns:p15="http://schemas.microsoft.com/office/powerpoint/2012/main">
        <p15:guide id="1" pos="434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275E-67D7-E05F-0E70-24C92E9F6FB5}"/>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EF934F8C-A0CD-C460-1072-D930E5210BC9}"/>
              </a:ext>
            </a:extLst>
          </p:cNvPr>
          <p:cNvSpPr>
            <a:spLocks noGrp="1"/>
          </p:cNvSpPr>
          <p:nvPr>
            <p:ph type="ftr" sz="quarter" idx="10"/>
          </p:nvPr>
        </p:nvSpPr>
        <p:spPr>
          <a:xfrm>
            <a:off x="1008924" y="6483610"/>
            <a:ext cx="4114800" cy="216000"/>
          </a:xfrm>
          <a:prstGeom prst="rect">
            <a:avLst/>
          </a:prstGeom>
        </p:spPr>
        <p:txBody>
          <a:bodyPr/>
          <a:lstStyle/>
          <a:p>
            <a:r>
              <a:rPr lang="en-GB"/>
              <a:t>Be Mighty. Recycle. </a:t>
            </a:r>
          </a:p>
        </p:txBody>
      </p:sp>
      <p:sp>
        <p:nvSpPr>
          <p:cNvPr id="4" name="Slide Number Placeholder 3">
            <a:extLst>
              <a:ext uri="{FF2B5EF4-FFF2-40B4-BE49-F238E27FC236}">
                <a16:creationId xmlns:a16="http://schemas.microsoft.com/office/drawing/2014/main" id="{54A16F2D-4B6E-66C8-4A22-BBDC9907B086}"/>
              </a:ext>
            </a:extLst>
          </p:cNvPr>
          <p:cNvSpPr>
            <a:spLocks noGrp="1"/>
          </p:cNvSpPr>
          <p:nvPr>
            <p:ph type="sldNum" sz="quarter" idx="11"/>
          </p:nvPr>
        </p:nvSpPr>
        <p:spPr>
          <a:xfrm>
            <a:off x="576000" y="6483600"/>
            <a:ext cx="342000" cy="216000"/>
          </a:xfrm>
          <a:prstGeom prst="rect">
            <a:avLst/>
          </a:prstGeom>
        </p:spPr>
        <p:txBody>
          <a:bodyPr/>
          <a:lstStyle/>
          <a:p>
            <a:fld id="{291C9B73-268B-4114-ADE9-D26129C944DC}" type="slidenum">
              <a:rPr lang="en-GB" smtClean="0"/>
              <a:pPr/>
              <a:t>‹#›</a:t>
            </a:fld>
            <a:endParaRPr lang="en-GB"/>
          </a:p>
        </p:txBody>
      </p:sp>
    </p:spTree>
    <p:extLst>
      <p:ext uri="{BB962C8B-B14F-4D97-AF65-F5344CB8AC3E}">
        <p14:creationId xmlns:p14="http://schemas.microsoft.com/office/powerpoint/2010/main" val="16122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ed Diver – pictur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E89E1-015F-4300-30B1-A666A92DAEFF}"/>
              </a:ext>
            </a:extLst>
          </p:cNvPr>
          <p:cNvPicPr>
            <a:picLocks noChangeAspect="1"/>
          </p:cNvPicPr>
          <p:nvPr userDrawn="1"/>
        </p:nvPicPr>
        <p:blipFill>
          <a:blip r:embed="rId3"/>
          <a:stretch>
            <a:fillRect/>
          </a:stretch>
        </p:blipFill>
        <p:spPr>
          <a:xfrm>
            <a:off x="0" y="-5544"/>
            <a:ext cx="12192000" cy="6869088"/>
          </a:xfrm>
          <a:prstGeom prst="rect">
            <a:avLst/>
          </a:prstGeom>
        </p:spPr>
      </p:pic>
      <p:sp>
        <p:nvSpPr>
          <p:cNvPr id="3" name="Picture Placeholder 2">
            <a:extLst>
              <a:ext uri="{FF2B5EF4-FFF2-40B4-BE49-F238E27FC236}">
                <a16:creationId xmlns:a16="http://schemas.microsoft.com/office/drawing/2014/main" id="{3CC9C5F2-031A-59DF-B5E5-DC7149253AA8}"/>
              </a:ext>
            </a:extLst>
          </p:cNvPr>
          <p:cNvSpPr>
            <a:spLocks noGrp="1"/>
          </p:cNvSpPr>
          <p:nvPr>
            <p:ph type="pic" sz="quarter" idx="10"/>
          </p:nvPr>
        </p:nvSpPr>
        <p:spPr>
          <a:xfrm>
            <a:off x="574675" y="1616075"/>
            <a:ext cx="11049000" cy="4664075"/>
          </a:xfrm>
        </p:spPr>
        <p:txBody>
          <a:bodyPr anchor="ctr" anchorCtr="0"/>
          <a:lstStyle>
            <a:lvl1pPr algn="ctr">
              <a:defRPr/>
            </a:lvl1pPr>
          </a:lstStyle>
          <a:p>
            <a:endParaRPr lang="en-US"/>
          </a:p>
        </p:txBody>
      </p:sp>
      <p:pic>
        <p:nvPicPr>
          <p:cNvPr id="7" name="Picture 6">
            <a:extLst>
              <a:ext uri="{FF2B5EF4-FFF2-40B4-BE49-F238E27FC236}">
                <a16:creationId xmlns:a16="http://schemas.microsoft.com/office/drawing/2014/main" id="{10E08044-BA60-707B-06CB-7D09013599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9" name="Picture 8" descr="A black and white logo with text&#10;&#10;Description automatically generated">
            <a:extLst>
              <a:ext uri="{FF2B5EF4-FFF2-40B4-BE49-F238E27FC236}">
                <a16:creationId xmlns:a16="http://schemas.microsoft.com/office/drawing/2014/main" id="{E9487FD9-D801-4E87-37E5-7CD410FEF12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1" name="Graphic 10">
            <a:extLst>
              <a:ext uri="{FF2B5EF4-FFF2-40B4-BE49-F238E27FC236}">
                <a16:creationId xmlns:a16="http://schemas.microsoft.com/office/drawing/2014/main" id="{F1724407-0592-6B97-578B-2C12C6EB026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1813027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Small Title and Content-FWM 2 rows w/margins">
    <p:bg>
      <p:bgPr>
        <a:solidFill>
          <a:schemeClr val="bg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0AD5A77E-F117-21B8-D451-7D380E42A27F}"/>
              </a:ext>
            </a:extLst>
          </p:cNvPr>
          <p:cNvSpPr>
            <a:spLocks noGrp="1"/>
          </p:cNvSpPr>
          <p:nvPr>
            <p:ph type="ftr" sz="quarter" idx="11"/>
          </p:nvPr>
        </p:nvSpPr>
        <p:spPr>
          <a:xfrm>
            <a:off x="1066799" y="275322"/>
            <a:ext cx="4114800" cy="216000"/>
          </a:xfrm>
        </p:spPr>
        <p:txBody>
          <a:bodyPr/>
          <a:lstStyle/>
          <a:p>
            <a:r>
              <a:rPr lang="en-GB"/>
              <a:t>Be Mighty. Recycle. | Burst 2</a:t>
            </a:r>
          </a:p>
        </p:txBody>
      </p:sp>
      <p:sp>
        <p:nvSpPr>
          <p:cNvPr id="9" name="Slide Number Placeholder 5">
            <a:extLst>
              <a:ext uri="{FF2B5EF4-FFF2-40B4-BE49-F238E27FC236}">
                <a16:creationId xmlns:a16="http://schemas.microsoft.com/office/drawing/2014/main" id="{23FED11F-060D-5478-E7C4-E9E5A6C497C6}"/>
              </a:ext>
            </a:extLst>
          </p:cNvPr>
          <p:cNvSpPr>
            <a:spLocks noGrp="1"/>
          </p:cNvSpPr>
          <p:nvPr>
            <p:ph type="sldNum" sz="quarter" idx="12"/>
          </p:nvPr>
        </p:nvSpPr>
        <p:spPr>
          <a:xfrm>
            <a:off x="576000" y="273600"/>
            <a:ext cx="342000" cy="216000"/>
          </a:xfrm>
        </p:spPr>
        <p:txBody>
          <a:bodyPr/>
          <a:lstStyle/>
          <a:p>
            <a:fld id="{291C9B73-268B-4114-ADE9-D26129C944DC}" type="slidenum">
              <a:rPr lang="en-GB" smtClean="0"/>
              <a:t>‹#›</a:t>
            </a:fld>
            <a:endParaRPr lang="en-GB"/>
          </a:p>
        </p:txBody>
      </p:sp>
      <p:sp>
        <p:nvSpPr>
          <p:cNvPr id="3" name="Title 1">
            <a:extLst>
              <a:ext uri="{FF2B5EF4-FFF2-40B4-BE49-F238E27FC236}">
                <a16:creationId xmlns:a16="http://schemas.microsoft.com/office/drawing/2014/main" id="{1F74B1B2-EFE2-098F-911B-297C37798F56}"/>
              </a:ext>
            </a:extLst>
          </p:cNvPr>
          <p:cNvSpPr>
            <a:spLocks noGrp="1"/>
          </p:cNvSpPr>
          <p:nvPr>
            <p:ph type="title" hasCustomPrompt="1"/>
          </p:nvPr>
        </p:nvSpPr>
        <p:spPr>
          <a:xfrm>
            <a:off x="574675" y="631702"/>
            <a:ext cx="4719600" cy="312465"/>
          </a:xfrm>
        </p:spPr>
        <p:txBody>
          <a:bodyPr lIns="108000">
            <a:noAutofit/>
          </a:bodyPr>
          <a:lstStyle>
            <a:lvl1pPr>
              <a:lnSpc>
                <a:spcPct val="90000"/>
              </a:lnSpc>
              <a:defRPr sz="1500" b="0" i="0" cap="none" spc="-20" baseline="0">
                <a:solidFill>
                  <a:schemeClr val="tx1"/>
                </a:solidFill>
                <a:latin typeface="Arial" panose="020B0604020202020204" pitchFamily="34" charset="0"/>
              </a:defRPr>
            </a:lvl1pPr>
          </a:lstStyle>
          <a:p>
            <a:r>
              <a:rPr lang="en-US"/>
              <a:t>Title here</a:t>
            </a:r>
            <a:endParaRPr lang="en-GB"/>
          </a:p>
        </p:txBody>
      </p:sp>
      <p:sp>
        <p:nvSpPr>
          <p:cNvPr id="5" name="Content Placeholder 2">
            <a:extLst>
              <a:ext uri="{FF2B5EF4-FFF2-40B4-BE49-F238E27FC236}">
                <a16:creationId xmlns:a16="http://schemas.microsoft.com/office/drawing/2014/main" id="{077BB88A-2C15-6F34-BBC0-0458E285BC0A}"/>
              </a:ext>
            </a:extLst>
          </p:cNvPr>
          <p:cNvSpPr>
            <a:spLocks noGrp="1"/>
          </p:cNvSpPr>
          <p:nvPr>
            <p:ph idx="1"/>
          </p:nvPr>
        </p:nvSpPr>
        <p:spPr>
          <a:xfrm>
            <a:off x="574674" y="1693029"/>
            <a:ext cx="5521326" cy="2061553"/>
          </a:xfrm>
        </p:spPr>
        <p:txBody>
          <a:bodyPr lIns="144000" tIns="144000" rIns="144000" bIns="144000">
            <a:noAutofit/>
          </a:bodyPr>
          <a:lstStyle>
            <a:lvl1pPr>
              <a:lnSpc>
                <a:spcPct val="120000"/>
              </a:lnSpc>
              <a:defRPr sz="2000" spc="-20" baseline="0">
                <a:solidFill>
                  <a:schemeClr val="tx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tx1"/>
                </a:solidFill>
              </a:defRPr>
            </a:lvl3pPr>
            <a:lvl4pPr marL="172800" indent="-172800">
              <a:lnSpc>
                <a:spcPct val="120000"/>
              </a:lnSpc>
              <a:spcAft>
                <a:spcPts val="1200"/>
              </a:spcAft>
              <a:buFont typeface="Apple Symbols" panose="02000000000000000000" pitchFamily="2" charset="-79"/>
              <a:buChar char="⎻"/>
              <a:defRPr sz="1600" spc="-20" baseline="0">
                <a:solidFill>
                  <a:schemeClr val="tx1"/>
                </a:solidFill>
              </a:defRPr>
            </a:lvl4pPr>
            <a:lvl5pPr marL="285750" indent="-285750">
              <a:lnSpc>
                <a:spcPct val="120000"/>
              </a:lnSpc>
              <a:spcAft>
                <a:spcPts val="1200"/>
              </a:spcAft>
              <a:buFont typeface="Apple Symbols" panose="02000000000000000000" pitchFamily="2" charset="-79"/>
              <a:buChar char="⎻"/>
              <a:defRPr sz="16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5D2F36A-6D82-DC77-2D20-FE4EFC6FDFB8}"/>
              </a:ext>
            </a:extLst>
          </p:cNvPr>
          <p:cNvSpPr>
            <a:spLocks noGrp="1"/>
          </p:cNvSpPr>
          <p:nvPr>
            <p:ph idx="13"/>
          </p:nvPr>
        </p:nvSpPr>
        <p:spPr>
          <a:xfrm>
            <a:off x="574674" y="3976255"/>
            <a:ext cx="5521326" cy="2447173"/>
          </a:xfrm>
        </p:spPr>
        <p:txBody>
          <a:bodyPr lIns="144000" tIns="144000" rIns="144000" bIns="144000">
            <a:noAutofit/>
          </a:bodyPr>
          <a:lstStyle>
            <a:lvl1pPr>
              <a:lnSpc>
                <a:spcPct val="120000"/>
              </a:lnSpc>
              <a:defRPr sz="2000" spc="-20" baseline="0">
                <a:solidFill>
                  <a:schemeClr val="tx1"/>
                </a:solidFill>
              </a:defRPr>
            </a:lvl1pPr>
            <a:lvl2pPr marL="0" indent="0">
              <a:lnSpc>
                <a:spcPct val="120000"/>
              </a:lnSpc>
              <a:spcAft>
                <a:spcPts val="0"/>
              </a:spcAft>
              <a:buNone/>
              <a:defRPr sz="1600" b="1" i="0" spc="-20" baseline="0">
                <a:solidFill>
                  <a:schemeClr val="accent2"/>
                </a:solidFill>
                <a:latin typeface="Arial" panose="020B0604020202020204" pitchFamily="34" charset="0"/>
              </a:defRPr>
            </a:lvl2pPr>
            <a:lvl3pPr>
              <a:lnSpc>
                <a:spcPct val="120000"/>
              </a:lnSpc>
              <a:spcAft>
                <a:spcPts val="1200"/>
              </a:spcAft>
              <a:defRPr sz="1600" spc="-20" baseline="0">
                <a:solidFill>
                  <a:schemeClr val="tx1"/>
                </a:solidFill>
              </a:defRPr>
            </a:lvl3pPr>
            <a:lvl4pPr marL="172800" indent="-172800">
              <a:lnSpc>
                <a:spcPct val="120000"/>
              </a:lnSpc>
              <a:spcAft>
                <a:spcPts val="1200"/>
              </a:spcAft>
              <a:buFont typeface="Apple Symbols" panose="02000000000000000000" pitchFamily="2" charset="-79"/>
              <a:buChar char="⎻"/>
              <a:defRPr sz="1600" spc="-20" baseline="0">
                <a:solidFill>
                  <a:schemeClr val="tx1"/>
                </a:solidFill>
              </a:defRPr>
            </a:lvl4pPr>
            <a:lvl5pPr marL="285750" indent="-285750">
              <a:lnSpc>
                <a:spcPct val="120000"/>
              </a:lnSpc>
              <a:spcAft>
                <a:spcPts val="1200"/>
              </a:spcAft>
              <a:buFont typeface="Apple Symbols" panose="02000000000000000000" pitchFamily="2" charset="-79"/>
              <a:buChar char="⎻"/>
              <a:defRPr sz="16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351484"/>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ed Diver – picture 3">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DC0AF5-791F-5619-60E2-A088839F530A}"/>
              </a:ext>
            </a:extLst>
          </p:cNvPr>
          <p:cNvPicPr>
            <a:picLocks noChangeAspect="1"/>
          </p:cNvPicPr>
          <p:nvPr userDrawn="1"/>
        </p:nvPicPr>
        <p:blipFill>
          <a:blip r:embed="rId2"/>
          <a:stretch>
            <a:fillRect/>
          </a:stretch>
        </p:blipFill>
        <p:spPr>
          <a:xfrm>
            <a:off x="0" y="-5544"/>
            <a:ext cx="12192000" cy="6869088"/>
          </a:xfrm>
          <a:prstGeom prst="rect">
            <a:avLst/>
          </a:prstGeom>
        </p:spPr>
      </p:pic>
      <p:sp>
        <p:nvSpPr>
          <p:cNvPr id="3" name="Picture Placeholder 2">
            <a:extLst>
              <a:ext uri="{FF2B5EF4-FFF2-40B4-BE49-F238E27FC236}">
                <a16:creationId xmlns:a16="http://schemas.microsoft.com/office/drawing/2014/main" id="{3CC9C5F2-031A-59DF-B5E5-DC7149253AA8}"/>
              </a:ext>
            </a:extLst>
          </p:cNvPr>
          <p:cNvSpPr>
            <a:spLocks noGrp="1"/>
          </p:cNvSpPr>
          <p:nvPr>
            <p:ph type="pic" sz="quarter" idx="10"/>
          </p:nvPr>
        </p:nvSpPr>
        <p:spPr>
          <a:xfrm>
            <a:off x="574675" y="1616075"/>
            <a:ext cx="11049000" cy="4664075"/>
          </a:xfrm>
        </p:spPr>
        <p:txBody>
          <a:bodyPr anchor="ctr" anchorCtr="0"/>
          <a:lstStyle>
            <a:lvl1pPr algn="ctr">
              <a:defRPr/>
            </a:lvl1pPr>
          </a:lstStyle>
          <a:p>
            <a:endParaRPr lang="en-US"/>
          </a:p>
        </p:txBody>
      </p:sp>
      <p:pic>
        <p:nvPicPr>
          <p:cNvPr id="7" name="Picture 6">
            <a:extLst>
              <a:ext uri="{FF2B5EF4-FFF2-40B4-BE49-F238E27FC236}">
                <a16:creationId xmlns:a16="http://schemas.microsoft.com/office/drawing/2014/main" id="{10E08044-BA60-707B-06CB-7D09013599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9" name="Picture 8" descr="A black and white logo with text&#10;&#10;Description automatically generated">
            <a:extLst>
              <a:ext uri="{FF2B5EF4-FFF2-40B4-BE49-F238E27FC236}">
                <a16:creationId xmlns:a16="http://schemas.microsoft.com/office/drawing/2014/main" id="{E9487FD9-D801-4E87-37E5-7CD410FEF12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1" name="Graphic 10">
            <a:extLst>
              <a:ext uri="{FF2B5EF4-FFF2-40B4-BE49-F238E27FC236}">
                <a16:creationId xmlns:a16="http://schemas.microsoft.com/office/drawing/2014/main" id="{F1724407-0592-6B97-578B-2C12C6EB0264}"/>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47548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EC05-98DB-4173-A006-6E1428FA556F}"/>
              </a:ext>
            </a:extLst>
          </p:cNvPr>
          <p:cNvSpPr>
            <a:spLocks noGrp="1"/>
          </p:cNvSpPr>
          <p:nvPr>
            <p:ph type="ctrTitle" hasCustomPrompt="1"/>
          </p:nvPr>
        </p:nvSpPr>
        <p:spPr>
          <a:xfrm>
            <a:off x="574675" y="2120900"/>
            <a:ext cx="9144000" cy="2387600"/>
          </a:xfrm>
        </p:spPr>
        <p:txBody>
          <a:bodyPr anchor="t" anchorCtr="0">
            <a:noAutofit/>
          </a:bodyPr>
          <a:lstStyle>
            <a:lvl1pPr algn="l">
              <a:lnSpc>
                <a:spcPts val="7500"/>
              </a:lnSpc>
              <a:defRPr sz="8000" b="1" i="0" cap="none" baseline="0">
                <a:solidFill>
                  <a:schemeClr val="bg1"/>
                </a:solidFill>
                <a:latin typeface="Arial" panose="020B0604020202020204" pitchFamily="34" charset="0"/>
              </a:defRPr>
            </a:lvl1pPr>
          </a:lstStyle>
          <a:p>
            <a:r>
              <a:rPr lang="en-US"/>
              <a:t>Title</a:t>
            </a:r>
            <a:br>
              <a:rPr lang="en-US"/>
            </a:br>
            <a:r>
              <a:rPr lang="en-US"/>
              <a:t>here</a:t>
            </a:r>
            <a:endParaRPr lang="en-GB"/>
          </a:p>
        </p:txBody>
      </p:sp>
      <p:sp>
        <p:nvSpPr>
          <p:cNvPr id="3" name="Subtitle 2">
            <a:extLst>
              <a:ext uri="{FF2B5EF4-FFF2-40B4-BE49-F238E27FC236}">
                <a16:creationId xmlns:a16="http://schemas.microsoft.com/office/drawing/2014/main" id="{71DDEB5A-5440-4C45-AD75-5FE203EAB346}"/>
              </a:ext>
            </a:extLst>
          </p:cNvPr>
          <p:cNvSpPr>
            <a:spLocks noGrp="1"/>
          </p:cNvSpPr>
          <p:nvPr>
            <p:ph type="subTitle" idx="1"/>
          </p:nvPr>
        </p:nvSpPr>
        <p:spPr>
          <a:xfrm>
            <a:off x="574675" y="5691188"/>
            <a:ext cx="9144000" cy="671512"/>
          </a:xfrm>
        </p:spPr>
        <p:txBody>
          <a:bodyPr anchor="b" anchorCtr="0">
            <a:noAutofit/>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5F282228-156C-8A92-490A-17C7E6A956BA}"/>
              </a:ext>
            </a:extLst>
          </p:cNvPr>
          <p:cNvSpPr>
            <a:spLocks noGrp="1"/>
          </p:cNvSpPr>
          <p:nvPr>
            <p:ph type="body" sz="quarter" idx="10" hasCustomPrompt="1"/>
          </p:nvPr>
        </p:nvSpPr>
        <p:spPr>
          <a:xfrm>
            <a:off x="574675" y="1433512"/>
            <a:ext cx="6042025" cy="446088"/>
          </a:xfrm>
        </p:spPr>
        <p:txBody>
          <a:bodyPr>
            <a:noAutofit/>
          </a:bodyPr>
          <a:lstStyle>
            <a:lvl1pPr>
              <a:lnSpc>
                <a:spcPts val="3200"/>
              </a:lnSpc>
              <a:spcAft>
                <a:spcPts val="0"/>
              </a:spcAft>
              <a:defRPr sz="3200" b="1" i="0" cap="none" baseline="0">
                <a:solidFill>
                  <a:schemeClr val="accent2"/>
                </a:solidFill>
                <a:latin typeface="Arial" panose="020B0604020202020204" pitchFamily="34" charset="0"/>
              </a:defRPr>
            </a:lvl1pPr>
          </a:lstStyle>
          <a:p>
            <a:pPr lvl="0"/>
            <a:r>
              <a:rPr lang="en-GB"/>
              <a:t>Sub title</a:t>
            </a:r>
          </a:p>
        </p:txBody>
      </p:sp>
      <p:pic>
        <p:nvPicPr>
          <p:cNvPr id="7" name="Picture 6" descr="Shape&#10;&#10;Description automatically generated with medium confidence">
            <a:extLst>
              <a:ext uri="{FF2B5EF4-FFF2-40B4-BE49-F238E27FC236}">
                <a16:creationId xmlns:a16="http://schemas.microsoft.com/office/drawing/2014/main" id="{81753CA9-CFAE-88BD-C794-E9E8E02A16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80775" y="576705"/>
            <a:ext cx="1843800" cy="296419"/>
          </a:xfrm>
          <a:prstGeom prst="rect">
            <a:avLst/>
          </a:prstGeom>
          <a:noFill/>
        </p:spPr>
      </p:pic>
      <p:pic>
        <p:nvPicPr>
          <p:cNvPr id="10" name="Picture 9">
            <a:extLst>
              <a:ext uri="{FF2B5EF4-FFF2-40B4-BE49-F238E27FC236}">
                <a16:creationId xmlns:a16="http://schemas.microsoft.com/office/drawing/2014/main" id="{67E0853D-416E-56AA-F359-E3A51155D6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1" name="Picture 10" descr="A black and white logo with text&#10;&#10;Description automatically generated">
            <a:extLst>
              <a:ext uri="{FF2B5EF4-FFF2-40B4-BE49-F238E27FC236}">
                <a16:creationId xmlns:a16="http://schemas.microsoft.com/office/drawing/2014/main" id="{2796E96F-D972-BB69-1DD2-F8C6CCC5D6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2" name="Graphic 11">
            <a:extLst>
              <a:ext uri="{FF2B5EF4-FFF2-40B4-BE49-F238E27FC236}">
                <a16:creationId xmlns:a16="http://schemas.microsoft.com/office/drawing/2014/main" id="{471D8661-E4E7-CE77-34CB-4BBCB709F29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2529668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B2D9-363F-4A5E-9251-F5BB3FBB0CFA}"/>
              </a:ext>
            </a:extLst>
          </p:cNvPr>
          <p:cNvSpPr>
            <a:spLocks noGrp="1"/>
          </p:cNvSpPr>
          <p:nvPr>
            <p:ph type="title" hasCustomPrompt="1"/>
          </p:nvPr>
        </p:nvSpPr>
        <p:spPr>
          <a:xfrm>
            <a:off x="574674" y="1104685"/>
            <a:ext cx="8569325" cy="5111965"/>
          </a:xfrm>
        </p:spPr>
        <p:txBody>
          <a:bodyPr>
            <a:noAutofit/>
          </a:bodyPr>
          <a:lstStyle>
            <a:lvl1pPr>
              <a:lnSpc>
                <a:spcPts val="7500"/>
              </a:lnSpc>
              <a:defRPr sz="8000" b="1" i="0" cap="none" spc="-200" baseline="0">
                <a:solidFill>
                  <a:schemeClr val="bg1"/>
                </a:solidFill>
                <a:latin typeface="Arial" panose="020B0604020202020204" pitchFamily="34" charset="0"/>
              </a:defRPr>
            </a:lvl1pPr>
          </a:lstStyle>
          <a:p>
            <a:r>
              <a:rPr lang="en-US"/>
              <a:t>Title</a:t>
            </a:r>
            <a:br>
              <a:rPr lang="en-US"/>
            </a:br>
            <a:r>
              <a:rPr lang="en-US"/>
              <a:t>here</a:t>
            </a:r>
            <a:endParaRPr lang="en-GB"/>
          </a:p>
        </p:txBody>
      </p:sp>
      <p:pic>
        <p:nvPicPr>
          <p:cNvPr id="7" name="Picture 6">
            <a:extLst>
              <a:ext uri="{FF2B5EF4-FFF2-40B4-BE49-F238E27FC236}">
                <a16:creationId xmlns:a16="http://schemas.microsoft.com/office/drawing/2014/main" id="{4B27386A-A619-FE91-7D5B-7D217FDD3D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0" name="Picture 9" descr="A black and white logo with text&#10;&#10;Description automatically generated">
            <a:extLst>
              <a:ext uri="{FF2B5EF4-FFF2-40B4-BE49-F238E27FC236}">
                <a16:creationId xmlns:a16="http://schemas.microsoft.com/office/drawing/2014/main" id="{373199CC-090D-A9A2-8AA4-2534861068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1" name="Graphic 10">
            <a:extLst>
              <a:ext uri="{FF2B5EF4-FFF2-40B4-BE49-F238E27FC236}">
                <a16:creationId xmlns:a16="http://schemas.microsoft.com/office/drawing/2014/main" id="{526E0D47-8805-6440-C773-A6E64279FD7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
        <p:nvSpPr>
          <p:cNvPr id="12" name="Footer Placeholder 4">
            <a:extLst>
              <a:ext uri="{FF2B5EF4-FFF2-40B4-BE49-F238E27FC236}">
                <a16:creationId xmlns:a16="http://schemas.microsoft.com/office/drawing/2014/main" id="{87561A5C-FAE3-B30E-8C96-7F44E312EC00}"/>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13" name="Slide Number Placeholder 5">
            <a:extLst>
              <a:ext uri="{FF2B5EF4-FFF2-40B4-BE49-F238E27FC236}">
                <a16:creationId xmlns:a16="http://schemas.microsoft.com/office/drawing/2014/main" id="{DE565415-51AA-9DA9-FE6B-1B26791E034C}"/>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spTree>
    <p:extLst>
      <p:ext uri="{BB962C8B-B14F-4D97-AF65-F5344CB8AC3E}">
        <p14:creationId xmlns:p14="http://schemas.microsoft.com/office/powerpoint/2010/main" val="466788446"/>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B2D9-363F-4A5E-9251-F5BB3FBB0CFA}"/>
              </a:ext>
            </a:extLst>
          </p:cNvPr>
          <p:cNvSpPr>
            <a:spLocks noGrp="1"/>
          </p:cNvSpPr>
          <p:nvPr>
            <p:ph type="title" hasCustomPrompt="1"/>
          </p:nvPr>
        </p:nvSpPr>
        <p:spPr>
          <a:xfrm>
            <a:off x="574674" y="1104685"/>
            <a:ext cx="8569325" cy="5111965"/>
          </a:xfrm>
        </p:spPr>
        <p:txBody>
          <a:bodyPr>
            <a:noAutofit/>
          </a:bodyPr>
          <a:lstStyle>
            <a:lvl1pPr>
              <a:lnSpc>
                <a:spcPts val="7500"/>
              </a:lnSpc>
              <a:defRPr sz="8000" b="1" i="0" cap="none" spc="-200" baseline="0">
                <a:solidFill>
                  <a:schemeClr val="bg1"/>
                </a:solidFill>
                <a:latin typeface="Arial" panose="020B0604020202020204" pitchFamily="34" charset="0"/>
              </a:defRPr>
            </a:lvl1pPr>
          </a:lstStyle>
          <a:p>
            <a:r>
              <a:rPr lang="en-US"/>
              <a:t>Title</a:t>
            </a:r>
            <a:br>
              <a:rPr lang="en-US"/>
            </a:br>
            <a:r>
              <a:rPr lang="en-US"/>
              <a:t>here</a:t>
            </a:r>
            <a:endParaRPr lang="en-GB"/>
          </a:p>
        </p:txBody>
      </p:sp>
      <p:sp>
        <p:nvSpPr>
          <p:cNvPr id="7" name="Footer Placeholder 4">
            <a:extLst>
              <a:ext uri="{FF2B5EF4-FFF2-40B4-BE49-F238E27FC236}">
                <a16:creationId xmlns:a16="http://schemas.microsoft.com/office/drawing/2014/main" id="{18D69739-673D-6151-098A-72D7A5BB4F73}"/>
              </a:ext>
            </a:extLst>
          </p:cNvPr>
          <p:cNvSpPr txBox="1">
            <a:spLocks/>
          </p:cNvSpPr>
          <p:nvPr userDrawn="1"/>
        </p:nvSpPr>
        <p:spPr>
          <a:xfrm>
            <a:off x="1007725" y="6483600"/>
            <a:ext cx="41148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spc="-10" baseline="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Be Mighty. Recycle. </a:t>
            </a:r>
          </a:p>
        </p:txBody>
      </p:sp>
      <p:sp>
        <p:nvSpPr>
          <p:cNvPr id="10" name="Slide Number Placeholder 5">
            <a:extLst>
              <a:ext uri="{FF2B5EF4-FFF2-40B4-BE49-F238E27FC236}">
                <a16:creationId xmlns:a16="http://schemas.microsoft.com/office/drawing/2014/main" id="{7D24D33A-DC9F-D9F2-76D9-914D254C00F9}"/>
              </a:ext>
            </a:extLst>
          </p:cNvPr>
          <p:cNvSpPr txBox="1">
            <a:spLocks/>
          </p:cNvSpPr>
          <p:nvPr userDrawn="1"/>
        </p:nvSpPr>
        <p:spPr>
          <a:xfrm>
            <a:off x="576000" y="6483600"/>
            <a:ext cx="342000" cy="216000"/>
          </a:xfrm>
          <a:prstGeom prst="rect">
            <a:avLst/>
          </a:prstGeom>
        </p:spPr>
        <p:txBody>
          <a:bodyPr vert="horz" lIns="0" tIns="0" rIns="0" bIns="0" rtlCol="0" anchor="t" anchorCtr="0"/>
          <a:lstStyle>
            <a:defPPr>
              <a:defRPr lang="en-US"/>
            </a:defPPr>
            <a:lvl1pPr marL="0" algn="l"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1C9B73-268B-4114-ADE9-D26129C944DC}" type="slidenum">
              <a:rPr lang="en-GB" smtClean="0"/>
              <a:pPr/>
              <a:t>‹#›</a:t>
            </a:fld>
            <a:endParaRPr lang="en-GB"/>
          </a:p>
        </p:txBody>
      </p:sp>
      <p:pic>
        <p:nvPicPr>
          <p:cNvPr id="14" name="Picture 13">
            <a:extLst>
              <a:ext uri="{FF2B5EF4-FFF2-40B4-BE49-F238E27FC236}">
                <a16:creationId xmlns:a16="http://schemas.microsoft.com/office/drawing/2014/main" id="{D3401664-F32D-B68B-CCAF-B46B034943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5" name="Picture 14" descr="A black and white logo with text&#10;&#10;Description automatically generated">
            <a:extLst>
              <a:ext uri="{FF2B5EF4-FFF2-40B4-BE49-F238E27FC236}">
                <a16:creationId xmlns:a16="http://schemas.microsoft.com/office/drawing/2014/main" id="{F92FB300-92B2-6681-B114-2A3F0C6D0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6" name="Graphic 15">
            <a:extLst>
              <a:ext uri="{FF2B5EF4-FFF2-40B4-BE49-F238E27FC236}">
                <a16:creationId xmlns:a16="http://schemas.microsoft.com/office/drawing/2014/main" id="{E193866E-EC86-5082-B848-E412B96D32E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3562102798"/>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BLACK_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D63A-CF18-7A6C-7BBC-10466FF87018}"/>
              </a:ext>
            </a:extLst>
          </p:cNvPr>
          <p:cNvSpPr>
            <a:spLocks noGrp="1"/>
          </p:cNvSpPr>
          <p:nvPr>
            <p:ph type="title" hasCustomPrompt="1"/>
          </p:nvPr>
        </p:nvSpPr>
        <p:spPr>
          <a:xfrm>
            <a:off x="574675" y="1104685"/>
            <a:ext cx="7185026" cy="5111965"/>
          </a:xfrm>
        </p:spPr>
        <p:txBody>
          <a:bodyPr>
            <a:noAutofit/>
          </a:bodyPr>
          <a:lstStyle>
            <a:lvl1pPr>
              <a:lnSpc>
                <a:spcPts val="7500"/>
              </a:lnSpc>
              <a:defRPr sz="8000" b="1" i="0" cap="none" spc="-200" baseline="0">
                <a:solidFill>
                  <a:schemeClr val="bg1"/>
                </a:solidFill>
                <a:latin typeface="Arial" panose="020B0604020202020204" pitchFamily="34" charset="0"/>
              </a:defRPr>
            </a:lvl1pPr>
          </a:lstStyle>
          <a:p>
            <a:r>
              <a:rPr lang="en-US"/>
              <a:t>Title</a:t>
            </a:r>
            <a:br>
              <a:rPr lang="en-US"/>
            </a:br>
            <a:r>
              <a:rPr lang="en-US"/>
              <a:t>here</a:t>
            </a:r>
            <a:endParaRPr lang="en-GB"/>
          </a:p>
        </p:txBody>
      </p:sp>
      <p:sp>
        <p:nvSpPr>
          <p:cNvPr id="11" name="Footer Placeholder 4">
            <a:extLst>
              <a:ext uri="{FF2B5EF4-FFF2-40B4-BE49-F238E27FC236}">
                <a16:creationId xmlns:a16="http://schemas.microsoft.com/office/drawing/2014/main" id="{CCB92400-6B42-6A42-4C83-A92834473260}"/>
              </a:ext>
            </a:extLst>
          </p:cNvPr>
          <p:cNvSpPr>
            <a:spLocks noGrp="1"/>
          </p:cNvSpPr>
          <p:nvPr>
            <p:ph type="ftr" sz="quarter" idx="11"/>
          </p:nvPr>
        </p:nvSpPr>
        <p:spPr>
          <a:xfrm>
            <a:off x="1007725" y="6483600"/>
            <a:ext cx="4114800" cy="216000"/>
          </a:xfrm>
          <a:prstGeom prst="rect">
            <a:avLst/>
          </a:prstGeom>
        </p:spPr>
        <p:txBody>
          <a:bodyPr/>
          <a:lstStyle>
            <a:lvl1pPr>
              <a:defRPr>
                <a:solidFill>
                  <a:schemeClr val="bg1"/>
                </a:solidFill>
              </a:defRPr>
            </a:lvl1pPr>
          </a:lstStyle>
          <a:p>
            <a:r>
              <a:rPr lang="en-GB"/>
              <a:t>Be Mighty. Recycle. </a:t>
            </a:r>
          </a:p>
        </p:txBody>
      </p:sp>
      <p:sp>
        <p:nvSpPr>
          <p:cNvPr id="13" name="Slide Number Placeholder 5">
            <a:extLst>
              <a:ext uri="{FF2B5EF4-FFF2-40B4-BE49-F238E27FC236}">
                <a16:creationId xmlns:a16="http://schemas.microsoft.com/office/drawing/2014/main" id="{98D9BF21-F5E5-D3E2-A1BD-18EB1A1FED35}"/>
              </a:ext>
            </a:extLst>
          </p:cNvPr>
          <p:cNvSpPr>
            <a:spLocks noGrp="1"/>
          </p:cNvSpPr>
          <p:nvPr>
            <p:ph type="sldNum" sz="quarter" idx="12"/>
          </p:nvPr>
        </p:nvSpPr>
        <p:spPr>
          <a:xfrm>
            <a:off x="576000" y="6483600"/>
            <a:ext cx="342000" cy="216000"/>
          </a:xfrm>
          <a:prstGeom prst="rect">
            <a:avLst/>
          </a:prstGeom>
        </p:spPr>
        <p:txBody>
          <a:bodyPr/>
          <a:lstStyle>
            <a:lvl1pPr>
              <a:defRPr>
                <a:solidFill>
                  <a:schemeClr val="bg1"/>
                </a:solidFill>
              </a:defRPr>
            </a:lvl1pPr>
          </a:lstStyle>
          <a:p>
            <a:fld id="{291C9B73-268B-4114-ADE9-D26129C944DC}" type="slidenum">
              <a:rPr lang="en-GB" smtClean="0"/>
              <a:pPr/>
              <a:t>‹#›</a:t>
            </a:fld>
            <a:endParaRPr lang="en-GB"/>
          </a:p>
        </p:txBody>
      </p:sp>
      <p:pic>
        <p:nvPicPr>
          <p:cNvPr id="14" name="Picture 13">
            <a:extLst>
              <a:ext uri="{FF2B5EF4-FFF2-40B4-BE49-F238E27FC236}">
                <a16:creationId xmlns:a16="http://schemas.microsoft.com/office/drawing/2014/main" id="{5BDB5D40-2EB6-2D7B-9B58-F6C42B1C72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66704" y="104949"/>
            <a:ext cx="1447137" cy="913981"/>
          </a:xfrm>
          <a:prstGeom prst="rect">
            <a:avLst/>
          </a:prstGeom>
        </p:spPr>
      </p:pic>
      <p:pic>
        <p:nvPicPr>
          <p:cNvPr id="15" name="Picture 14" descr="A black and white logo with text&#10;&#10;Description automatically generated">
            <a:extLst>
              <a:ext uri="{FF2B5EF4-FFF2-40B4-BE49-F238E27FC236}">
                <a16:creationId xmlns:a16="http://schemas.microsoft.com/office/drawing/2014/main" id="{BB85F1F5-0DB9-4002-9BD4-0B263978D87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1436" y="201591"/>
            <a:ext cx="520879" cy="736600"/>
          </a:xfrm>
          <a:prstGeom prst="rect">
            <a:avLst/>
          </a:prstGeom>
        </p:spPr>
      </p:pic>
      <p:pic>
        <p:nvPicPr>
          <p:cNvPr id="16" name="Graphic 15">
            <a:extLst>
              <a:ext uri="{FF2B5EF4-FFF2-40B4-BE49-F238E27FC236}">
                <a16:creationId xmlns:a16="http://schemas.microsoft.com/office/drawing/2014/main" id="{E884C072-95BE-584A-19B7-DD9755BFAB1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152478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intro">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7BBA1D-B134-C6D3-8F21-4F5A9F2D82B4}"/>
              </a:ext>
            </a:extLst>
          </p:cNvPr>
          <p:cNvSpPr>
            <a:spLocks noGrp="1"/>
          </p:cNvSpPr>
          <p:nvPr>
            <p:ph idx="1"/>
          </p:nvPr>
        </p:nvSpPr>
        <p:spPr>
          <a:xfrm>
            <a:off x="8121650" y="1658307"/>
            <a:ext cx="3495675" cy="4587118"/>
          </a:xfrm>
        </p:spPr>
        <p:txBody>
          <a:bodyPr lIns="180000" tIns="144000" rIns="144000" bIns="144000">
            <a:noAutofit/>
          </a:bodyPr>
          <a:lstStyle>
            <a:lvl1pPr>
              <a:lnSpc>
                <a:spcPct val="110000"/>
              </a:lnSpc>
              <a:spcAft>
                <a:spcPts val="900"/>
              </a:spcAft>
              <a:defRPr sz="14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73BE499F-E322-D5AF-B1F7-78EB0CF02654}"/>
              </a:ext>
            </a:extLst>
          </p:cNvPr>
          <p:cNvSpPr>
            <a:spLocks noGrp="1"/>
          </p:cNvSpPr>
          <p:nvPr>
            <p:ph idx="14"/>
          </p:nvPr>
        </p:nvSpPr>
        <p:spPr>
          <a:xfrm>
            <a:off x="574675" y="1658307"/>
            <a:ext cx="7272338" cy="1735968"/>
          </a:xfrm>
        </p:spPr>
        <p:txBody>
          <a:bodyPr>
            <a:noAutofit/>
          </a:bodyPr>
          <a:lstStyle>
            <a:lvl1pPr>
              <a:lnSpc>
                <a:spcPct val="110000"/>
              </a:lnSpc>
              <a:spcAft>
                <a:spcPts val="900"/>
              </a:spcAft>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itle 1">
            <a:extLst>
              <a:ext uri="{FF2B5EF4-FFF2-40B4-BE49-F238E27FC236}">
                <a16:creationId xmlns:a16="http://schemas.microsoft.com/office/drawing/2014/main" id="{C31C075C-A834-06C8-AD7D-DE4989F7B539}"/>
              </a:ext>
            </a:extLst>
          </p:cNvPr>
          <p:cNvSpPr>
            <a:spLocks noGrp="1"/>
          </p:cNvSpPr>
          <p:nvPr>
            <p:ph type="title" hasCustomPrompt="1"/>
          </p:nvPr>
        </p:nvSpPr>
        <p:spPr>
          <a:xfrm>
            <a:off x="574675" y="535214"/>
            <a:ext cx="5837500" cy="755725"/>
          </a:xfrm>
        </p:spPr>
        <p:txBody>
          <a:bodyPr>
            <a:noAutofit/>
          </a:bodyPr>
          <a:lstStyle>
            <a:lvl1pPr>
              <a:lnSpc>
                <a:spcPct val="90000"/>
              </a:lnSpc>
              <a:defRPr sz="3000" b="1" i="0" cap="none" spc="-20" baseline="0">
                <a:solidFill>
                  <a:schemeClr val="tx1"/>
                </a:solidFill>
                <a:latin typeface="Arial" panose="020B0604020202020204" pitchFamily="34" charset="0"/>
              </a:defRPr>
            </a:lvl1pPr>
          </a:lstStyle>
          <a:p>
            <a:r>
              <a:rPr lang="en-US"/>
              <a:t>Title here</a:t>
            </a:r>
            <a:endParaRPr lang="en-GB"/>
          </a:p>
        </p:txBody>
      </p:sp>
      <p:sp>
        <p:nvSpPr>
          <p:cNvPr id="22" name="Content Placeholder 2">
            <a:extLst>
              <a:ext uri="{FF2B5EF4-FFF2-40B4-BE49-F238E27FC236}">
                <a16:creationId xmlns:a16="http://schemas.microsoft.com/office/drawing/2014/main" id="{4150293D-C343-84B1-4E53-5BFDE3E9924D}"/>
              </a:ext>
            </a:extLst>
          </p:cNvPr>
          <p:cNvSpPr>
            <a:spLocks noGrp="1"/>
          </p:cNvSpPr>
          <p:nvPr>
            <p:ph idx="17"/>
          </p:nvPr>
        </p:nvSpPr>
        <p:spPr>
          <a:xfrm>
            <a:off x="574675" y="3775205"/>
            <a:ext cx="7272338" cy="2470220"/>
          </a:xfrm>
        </p:spPr>
        <p:txBody>
          <a:bodyPr>
            <a:noAutofit/>
          </a:bodyPr>
          <a:lstStyle>
            <a:lvl1pPr>
              <a:lnSpc>
                <a:spcPct val="110000"/>
              </a:lnSpc>
              <a:spcAft>
                <a:spcPts val="900"/>
              </a:spcAft>
              <a:defRPr sz="1800" spc="-10" baseline="0">
                <a:solidFill>
                  <a:schemeClr val="tx1"/>
                </a:solidFill>
              </a:defRPr>
            </a:lvl1pPr>
            <a:lvl2pPr marL="0" indent="0">
              <a:lnSpc>
                <a:spcPct val="120000"/>
              </a:lnSpc>
              <a:buNone/>
              <a:defRPr sz="1200" b="1" i="0" spc="-10" baseline="0">
                <a:solidFill>
                  <a:schemeClr val="accent2"/>
                </a:solidFill>
                <a:latin typeface="Arial" panose="020B0604020202020204" pitchFamily="34" charset="0"/>
              </a:defRPr>
            </a:lvl2pPr>
            <a:lvl3pPr>
              <a:lnSpc>
                <a:spcPct val="120000"/>
              </a:lnSpc>
              <a:spcAft>
                <a:spcPts val="1200"/>
              </a:spcAft>
              <a:defRPr sz="1200" spc="-10" baseline="0">
                <a:solidFill>
                  <a:schemeClr val="tx1"/>
                </a:solidFill>
              </a:defRPr>
            </a:lvl3pPr>
            <a:lvl4pPr marL="129600" indent="-129600">
              <a:lnSpc>
                <a:spcPct val="120000"/>
              </a:lnSpc>
              <a:spcAft>
                <a:spcPts val="1200"/>
              </a:spcAft>
              <a:buFont typeface="Arial" panose="020B0604020202020204" pitchFamily="34" charset="0"/>
              <a:buChar char="•"/>
              <a:defRPr sz="1200" spc="-10" baseline="0">
                <a:solidFill>
                  <a:schemeClr val="tx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Box 30">
            <a:extLst>
              <a:ext uri="{FF2B5EF4-FFF2-40B4-BE49-F238E27FC236}">
                <a16:creationId xmlns:a16="http://schemas.microsoft.com/office/drawing/2014/main" id="{6F624554-55A9-63E0-A695-0C3B53BC3AFB}"/>
              </a:ext>
            </a:extLst>
          </p:cNvPr>
          <p:cNvSpPr txBox="1"/>
          <p:nvPr userDrawn="1"/>
        </p:nvSpPr>
        <p:spPr>
          <a:xfrm>
            <a:off x="574675" y="6482504"/>
            <a:ext cx="34200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1C9B73-268B-4114-ADE9-D26129C944DC}" type="slidenum">
              <a:rPr lang="en-GB" sz="1000" b="0" i="0" smtClean="0">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1000" b="0" i="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9289584-9401-01B3-A885-1F43384284A6}"/>
              </a:ext>
            </a:extLst>
          </p:cNvPr>
          <p:cNvSpPr txBox="1"/>
          <p:nvPr userDrawn="1"/>
        </p:nvSpPr>
        <p:spPr>
          <a:xfrm>
            <a:off x="1008924" y="6482503"/>
            <a:ext cx="166962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spc="-10" baseline="0">
                <a:latin typeface="Arial" panose="020B0604020202020204" pitchFamily="34" charset="0"/>
                <a:cs typeface="Arial" panose="020B0604020202020204" pitchFamily="34" charset="0"/>
              </a:rPr>
              <a:t>Be Mighty. Recycle.</a:t>
            </a:r>
          </a:p>
        </p:txBody>
      </p:sp>
      <p:sp>
        <p:nvSpPr>
          <p:cNvPr id="2" name="Content Placeholder 2">
            <a:extLst>
              <a:ext uri="{FF2B5EF4-FFF2-40B4-BE49-F238E27FC236}">
                <a16:creationId xmlns:a16="http://schemas.microsoft.com/office/drawing/2014/main" id="{9D5CA7F3-432C-4A5B-6979-C05B459B3EB7}"/>
              </a:ext>
            </a:extLst>
          </p:cNvPr>
          <p:cNvSpPr>
            <a:spLocks noGrp="1"/>
          </p:cNvSpPr>
          <p:nvPr>
            <p:ph idx="18"/>
          </p:nvPr>
        </p:nvSpPr>
        <p:spPr>
          <a:xfrm>
            <a:off x="574675" y="6052027"/>
            <a:ext cx="7272338" cy="281039"/>
          </a:xfrm>
        </p:spPr>
        <p:txBody>
          <a:bodyPr wrap="square" anchor="b" anchorCtr="0">
            <a:spAutoFit/>
          </a:bodyPr>
          <a:lstStyle>
            <a:lvl1pPr>
              <a:lnSpc>
                <a:spcPct val="110000"/>
              </a:lnSpc>
              <a:spcAft>
                <a:spcPts val="0"/>
              </a:spcAft>
              <a:defRPr sz="1800" spc="-10" baseline="0">
                <a:solidFill>
                  <a:schemeClr val="tx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72465EFA-7AF9-A710-7CF8-E1C4F0E076C6}"/>
              </a:ext>
            </a:extLst>
          </p:cNvPr>
          <p:cNvSpPr>
            <a:spLocks noGrp="1"/>
          </p:cNvSpPr>
          <p:nvPr>
            <p:ph idx="20"/>
          </p:nvPr>
        </p:nvSpPr>
        <p:spPr>
          <a:xfrm>
            <a:off x="574675" y="218701"/>
            <a:ext cx="6469592" cy="334097"/>
          </a:xfrm>
        </p:spPr>
        <p:txBody>
          <a:bodyPr lIns="0" tIns="0" rIns="0" bIns="0">
            <a:noAutofit/>
          </a:bodyPr>
          <a:lstStyle>
            <a:lvl1pPr>
              <a:lnSpc>
                <a:spcPct val="130000"/>
              </a:lnSpc>
              <a:defRPr sz="1200" b="1" spc="-20" baseline="0">
                <a:solidFill>
                  <a:schemeClr val="bg1"/>
                </a:solidFill>
              </a:defRPr>
            </a:lvl1pPr>
            <a:lvl2pPr marL="0" indent="0">
              <a:lnSpc>
                <a:spcPct val="120000"/>
              </a:lnSpc>
              <a:buNone/>
              <a:defRPr sz="1200" b="1" i="0" spc="-20" baseline="0">
                <a:solidFill>
                  <a:schemeClr val="accent2"/>
                </a:solidFill>
                <a:latin typeface="Arial" panose="020B0604020202020204" pitchFamily="34" charset="0"/>
              </a:defRPr>
            </a:lvl2pPr>
            <a:lvl3pPr>
              <a:lnSpc>
                <a:spcPct val="120000"/>
              </a:lnSpc>
              <a:spcAft>
                <a:spcPts val="1200"/>
              </a:spcAft>
              <a:defRPr sz="1200" spc="-20" baseline="0">
                <a:solidFill>
                  <a:schemeClr val="tx1"/>
                </a:solidFill>
              </a:defRPr>
            </a:lvl3pPr>
            <a:lvl4pPr marL="172800" indent="-172800">
              <a:lnSpc>
                <a:spcPct val="120000"/>
              </a:lnSpc>
              <a:spcAft>
                <a:spcPts val="1200"/>
              </a:spcAft>
              <a:buFont typeface="Apple Symbols" panose="02000000000000000000" pitchFamily="2" charset="-79"/>
              <a:buChar char="⎻"/>
              <a:defRPr sz="1200" spc="-20" baseline="0">
                <a:solidFill>
                  <a:schemeClr val="tx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87240051"/>
      </p:ext>
    </p:extLst>
  </p:cSld>
  <p:clrMapOvr>
    <a:masterClrMapping/>
  </p:clrMapOvr>
  <p:extLst>
    <p:ext uri="{DCECCB84-F9BA-43D5-87BE-67443E8EF086}">
      <p15:sldGuideLst xmlns:p15="http://schemas.microsoft.com/office/powerpoint/2012/main">
        <p15:guide id="1" pos="434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5.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4.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E4DA1-EB4F-4F9C-8BD5-D1B2114FDD6A}"/>
              </a:ext>
            </a:extLst>
          </p:cNvPr>
          <p:cNvSpPr>
            <a:spLocks noGrp="1"/>
          </p:cNvSpPr>
          <p:nvPr>
            <p:ph type="title"/>
          </p:nvPr>
        </p:nvSpPr>
        <p:spPr>
          <a:xfrm>
            <a:off x="576000" y="550956"/>
            <a:ext cx="11041200" cy="561780"/>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5E495D-19F1-48E6-9231-AB08BAF44DAB}"/>
              </a:ext>
            </a:extLst>
          </p:cNvPr>
          <p:cNvSpPr>
            <a:spLocks noGrp="1"/>
          </p:cNvSpPr>
          <p:nvPr>
            <p:ph type="body" idx="1"/>
          </p:nvPr>
        </p:nvSpPr>
        <p:spPr>
          <a:xfrm>
            <a:off x="574676" y="2339788"/>
            <a:ext cx="7272338" cy="3967256"/>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F4F6208-E89A-4F5C-95D5-378B02D6B53E}"/>
              </a:ext>
            </a:extLst>
          </p:cNvPr>
          <p:cNvSpPr>
            <a:spLocks noGrp="1"/>
          </p:cNvSpPr>
          <p:nvPr>
            <p:ph type="ftr" sz="quarter" idx="3"/>
          </p:nvPr>
        </p:nvSpPr>
        <p:spPr>
          <a:xfrm>
            <a:off x="1008924" y="6483610"/>
            <a:ext cx="4114800" cy="216000"/>
          </a:xfrm>
          <a:prstGeom prst="rect">
            <a:avLst/>
          </a:prstGeom>
        </p:spPr>
        <p:txBody>
          <a:bodyPr vert="horz" lIns="0" tIns="0" rIns="0" bIns="0" rtlCol="0" anchor="t" anchorCtr="0"/>
          <a:lstStyle>
            <a:lvl1pPr algn="l">
              <a:defRPr sz="1000" b="0" i="0" spc="-10" baseline="0">
                <a:solidFill>
                  <a:schemeClr val="tx1"/>
                </a:solidFill>
                <a:latin typeface="Arial" panose="020B0604020202020204" pitchFamily="34" charset="0"/>
              </a:defRPr>
            </a:lvl1pPr>
          </a:lstStyle>
          <a:p>
            <a:r>
              <a:rPr lang="en-GB"/>
              <a:t>Be Mighty. Recycle. </a:t>
            </a:r>
          </a:p>
        </p:txBody>
      </p:sp>
      <p:sp>
        <p:nvSpPr>
          <p:cNvPr id="6" name="Slide Number Placeholder 5">
            <a:extLst>
              <a:ext uri="{FF2B5EF4-FFF2-40B4-BE49-F238E27FC236}">
                <a16:creationId xmlns:a16="http://schemas.microsoft.com/office/drawing/2014/main" id="{894D608C-52CD-40BA-AE03-D3A098D2B035}"/>
              </a:ext>
            </a:extLst>
          </p:cNvPr>
          <p:cNvSpPr>
            <a:spLocks noGrp="1"/>
          </p:cNvSpPr>
          <p:nvPr>
            <p:ph type="sldNum" sz="quarter" idx="4"/>
          </p:nvPr>
        </p:nvSpPr>
        <p:spPr>
          <a:xfrm>
            <a:off x="576000" y="6483600"/>
            <a:ext cx="342000" cy="216000"/>
          </a:xfrm>
          <a:prstGeom prst="rect">
            <a:avLst/>
          </a:prstGeom>
        </p:spPr>
        <p:txBody>
          <a:bodyPr vert="horz" lIns="0" tIns="0" rIns="0" bIns="0" rtlCol="0" anchor="t" anchorCtr="0"/>
          <a:lstStyle>
            <a:lvl1pPr algn="l">
              <a:defRPr sz="1000" b="0" i="0">
                <a:solidFill>
                  <a:schemeClr val="tx1"/>
                </a:solidFill>
                <a:latin typeface="Arial" panose="020B0604020202020204" pitchFamily="34" charset="0"/>
              </a:defRPr>
            </a:lvl1pPr>
          </a:lstStyle>
          <a:p>
            <a:fld id="{291C9B73-268B-4114-ADE9-D26129C944DC}" type="slidenum">
              <a:rPr lang="en-GB" smtClean="0"/>
              <a:pPr/>
              <a:t>‹#›</a:t>
            </a:fld>
            <a:endParaRPr lang="en-GB"/>
          </a:p>
        </p:txBody>
      </p:sp>
      <p:pic>
        <p:nvPicPr>
          <p:cNvPr id="11" name="Picture 10">
            <a:extLst>
              <a:ext uri="{FF2B5EF4-FFF2-40B4-BE49-F238E27FC236}">
                <a16:creationId xmlns:a16="http://schemas.microsoft.com/office/drawing/2014/main" id="{7706F3B0-AFFE-C7D0-FF56-C8C745AEED97}"/>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8666704" y="104949"/>
            <a:ext cx="1447136" cy="913981"/>
          </a:xfrm>
          <a:prstGeom prst="rect">
            <a:avLst/>
          </a:prstGeom>
        </p:spPr>
      </p:pic>
      <p:pic>
        <p:nvPicPr>
          <p:cNvPr id="12" name="Picture 11">
            <a:extLst>
              <a:ext uri="{FF2B5EF4-FFF2-40B4-BE49-F238E27FC236}">
                <a16:creationId xmlns:a16="http://schemas.microsoft.com/office/drawing/2014/main" id="{0A08A4F3-21B7-69C3-F4CD-7CB815533B7D}"/>
              </a:ext>
            </a:extLst>
          </p:cNvPr>
          <p:cNvPicPr>
            <a:picLocks noChangeAspect="1"/>
          </p:cNvPicPr>
          <p:nvPr userDrawn="1"/>
        </p:nvPicPr>
        <p:blipFill>
          <a:blip r:embed="rId34" cstate="email">
            <a:extLst>
              <a:ext uri="{28A0092B-C50C-407E-A947-70E740481C1C}">
                <a14:useLocalDpi xmlns:a14="http://schemas.microsoft.com/office/drawing/2010/main"/>
              </a:ext>
            </a:extLst>
          </a:blip>
          <a:srcRect/>
          <a:stretch/>
        </p:blipFill>
        <p:spPr>
          <a:xfrm>
            <a:off x="8031436" y="201749"/>
            <a:ext cx="520879" cy="736284"/>
          </a:xfrm>
          <a:prstGeom prst="rect">
            <a:avLst/>
          </a:prstGeom>
        </p:spPr>
      </p:pic>
      <p:pic>
        <p:nvPicPr>
          <p:cNvPr id="17" name="Graphic 16">
            <a:extLst>
              <a:ext uri="{FF2B5EF4-FFF2-40B4-BE49-F238E27FC236}">
                <a16:creationId xmlns:a16="http://schemas.microsoft.com/office/drawing/2014/main" id="{601BA84A-8B18-7757-6824-2B2CC28375C0}"/>
              </a:ext>
            </a:extLst>
          </p:cNvPr>
          <p:cNvPicPr>
            <a:picLocks noChangeAspect="1"/>
          </p:cNvPicPr>
          <p:nvPr userDrawn="1"/>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0228229" y="420601"/>
            <a:ext cx="1412538" cy="302687"/>
          </a:xfrm>
          <a:prstGeom prst="rect">
            <a:avLst/>
          </a:prstGeom>
        </p:spPr>
      </p:pic>
    </p:spTree>
    <p:extLst>
      <p:ext uri="{BB962C8B-B14F-4D97-AF65-F5344CB8AC3E}">
        <p14:creationId xmlns:p14="http://schemas.microsoft.com/office/powerpoint/2010/main" val="2011239258"/>
      </p:ext>
    </p:extLst>
  </p:cSld>
  <p:clrMap bg1="lt1" tx1="dk1" bg2="lt2" tx2="dk2" accent1="accent1" accent2="accent2" accent3="accent3" accent4="accent4" accent5="accent5" accent6="accent6" hlink="hlink" folHlink="folHlink"/>
  <p:sldLayoutIdLst>
    <p:sldLayoutId id="2147483666" r:id="rId1"/>
    <p:sldLayoutId id="2147483703" r:id="rId2"/>
    <p:sldLayoutId id="2147483712" r:id="rId3"/>
    <p:sldLayoutId id="2147483713" r:id="rId4"/>
    <p:sldLayoutId id="2147483649" r:id="rId5"/>
    <p:sldLayoutId id="2147483673" r:id="rId6"/>
    <p:sldLayoutId id="2147483661" r:id="rId7"/>
    <p:sldLayoutId id="2147483663" r:id="rId8"/>
    <p:sldLayoutId id="2147483671" r:id="rId9"/>
    <p:sldLayoutId id="2147483700" r:id="rId10"/>
    <p:sldLayoutId id="2147483704" r:id="rId11"/>
    <p:sldLayoutId id="2147483701" r:id="rId12"/>
    <p:sldLayoutId id="2147483710" r:id="rId13"/>
    <p:sldLayoutId id="2147483708" r:id="rId14"/>
    <p:sldLayoutId id="2147483709" r:id="rId15"/>
    <p:sldLayoutId id="2147483711" r:id="rId16"/>
    <p:sldLayoutId id="2147483707" r:id="rId17"/>
    <p:sldLayoutId id="2147483714" r:id="rId18"/>
    <p:sldLayoutId id="2147483702" r:id="rId19"/>
    <p:sldLayoutId id="2147483705" r:id="rId20"/>
    <p:sldLayoutId id="2147483670" r:id="rId21"/>
    <p:sldLayoutId id="2147483672" r:id="rId22"/>
    <p:sldLayoutId id="2147483674" r:id="rId23"/>
    <p:sldLayoutId id="2147483698" r:id="rId24"/>
    <p:sldLayoutId id="2147483675" r:id="rId25"/>
    <p:sldLayoutId id="2147483676" r:id="rId26"/>
    <p:sldLayoutId id="2147483677" r:id="rId27"/>
    <p:sldLayoutId id="2147483678" r:id="rId28"/>
    <p:sldLayoutId id="2147483699" r:id="rId29"/>
    <p:sldLayoutId id="2147483715" r:id="rId30"/>
  </p:sldLayoutIdLst>
  <p:hf hdr="0" dt="0"/>
  <p:txStyles>
    <p:titleStyle>
      <a:lvl1pPr algn="l" defTabSz="914400" rtl="0" eaLnBrk="1" latinLnBrk="0" hangingPunct="1">
        <a:lnSpc>
          <a:spcPct val="90000"/>
        </a:lnSpc>
        <a:spcBef>
          <a:spcPct val="0"/>
        </a:spcBef>
        <a:buNone/>
        <a:defRPr sz="3000" b="1" i="0" kern="1200" spc="-1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110000"/>
        </a:lnSpc>
        <a:spcBef>
          <a:spcPts val="0"/>
        </a:spcBef>
        <a:spcAft>
          <a:spcPts val="1200"/>
        </a:spcAft>
        <a:buFontTx/>
        <a:buNone/>
        <a:defRPr sz="2400" b="0" i="0" kern="1200" spc="-1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10000"/>
        </a:lnSpc>
        <a:spcBef>
          <a:spcPts val="0"/>
        </a:spcBef>
        <a:spcAft>
          <a:spcPts val="800"/>
        </a:spcAft>
        <a:buFont typeface="Arial" panose="020B0604020202020204" pitchFamily="34" charset="0"/>
        <a:buChar char="•"/>
        <a:defRPr sz="2400" b="0" i="0" kern="1200" spc="-10" baseline="0">
          <a:solidFill>
            <a:schemeClr val="tx1"/>
          </a:solidFill>
          <a:latin typeface="Arial" panose="020B0604020202020204" pitchFamily="34" charset="0"/>
          <a:ea typeface="+mn-ea"/>
          <a:cs typeface="+mn-cs"/>
        </a:defRPr>
      </a:lvl2pPr>
      <a:lvl3pPr marL="0" indent="0" algn="l" defTabSz="914400" rtl="0" eaLnBrk="1" latinLnBrk="0" hangingPunct="1">
        <a:lnSpc>
          <a:spcPct val="90000"/>
        </a:lnSpc>
        <a:spcBef>
          <a:spcPts val="0"/>
        </a:spcBef>
        <a:spcAft>
          <a:spcPts val="1000"/>
        </a:spcAft>
        <a:buFont typeface="Arial" panose="020B0604020202020204" pitchFamily="34" charset="0"/>
        <a:buNone/>
        <a:defRPr sz="1800" b="0" i="0" kern="1200" spc="-10" baseline="0">
          <a:solidFill>
            <a:schemeClr val="tx1"/>
          </a:solidFill>
          <a:latin typeface="Arial" panose="020B0604020202020204" pitchFamily="34" charset="0"/>
          <a:ea typeface="+mn-ea"/>
          <a:cs typeface="+mn-cs"/>
        </a:defRPr>
      </a:lvl3pPr>
      <a:lvl4pPr marL="180000" indent="-180000" algn="l" defTabSz="914400" rtl="0" eaLnBrk="1" latinLnBrk="0" hangingPunct="1">
        <a:lnSpc>
          <a:spcPct val="90000"/>
        </a:lnSpc>
        <a:spcBef>
          <a:spcPts val="0"/>
        </a:spcBef>
        <a:spcAft>
          <a:spcPts val="1000"/>
        </a:spcAft>
        <a:buFont typeface="Arial" panose="020B0604020202020204" pitchFamily="34" charset="0"/>
        <a:buChar char="•"/>
        <a:defRPr sz="18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2000" b="1" i="0" kern="1200" spc="-1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2" userDrawn="1">
          <p15:clr>
            <a:srgbClr val="F26B43"/>
          </p15:clr>
        </p15:guide>
        <p15:guide id="2" orient="horz" pos="662" userDrawn="1">
          <p15:clr>
            <a:srgbClr val="F26B43"/>
          </p15:clr>
        </p15:guide>
        <p15:guide id="3" pos="7322" userDrawn="1">
          <p15:clr>
            <a:srgbClr val="F26B43"/>
          </p15:clr>
        </p15:guide>
        <p15:guide id="4" pos="2564" userDrawn="1">
          <p15:clr>
            <a:srgbClr val="F26B43"/>
          </p15:clr>
        </p15:guide>
        <p15:guide id="5" pos="2729" userDrawn="1">
          <p15:clr>
            <a:srgbClr val="F26B43"/>
          </p15:clr>
        </p15:guide>
        <p15:guide id="6" pos="4943" userDrawn="1">
          <p15:clr>
            <a:srgbClr val="F26B43"/>
          </p15:clr>
        </p15:guide>
        <p15:guide id="7" pos="5116" userDrawn="1">
          <p15:clr>
            <a:srgbClr val="F26B43"/>
          </p15:clr>
        </p15:guide>
        <p15:guide id="8" orient="horz" pos="3956" userDrawn="1">
          <p15:clr>
            <a:srgbClr val="F26B43"/>
          </p15:clr>
        </p15:guide>
        <p15:guide id="9" orient="horz" pos="1521" userDrawn="1">
          <p15:clr>
            <a:srgbClr val="F26B43"/>
          </p15:clr>
        </p15:guide>
        <p15:guide id="10" pos="3752" userDrawn="1">
          <p15:clr>
            <a:srgbClr val="F26B43"/>
          </p15:clr>
        </p15:guide>
        <p15:guide id="11" pos="392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6.jpe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emf"/><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6.xml"/><Relationship Id="rId16" Type="http://schemas.openxmlformats.org/officeDocument/2006/relationships/image" Target="../media/image75.png"/><Relationship Id="rId1" Type="http://schemas.openxmlformats.org/officeDocument/2006/relationships/slideLayout" Target="../slideLayouts/slideLayout1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sv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jpeg"/><Relationship Id="rId7" Type="http://schemas.openxmlformats.org/officeDocument/2006/relationships/image" Target="../media/image82.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6.jpeg"/><Relationship Id="rId7"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30.png"/><Relationship Id="rId7" Type="http://schemas.openxmlformats.org/officeDocument/2006/relationships/image" Target="../media/image98.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31.svg"/><Relationship Id="rId9" Type="http://schemas.openxmlformats.org/officeDocument/2006/relationships/image" Target="../media/image100.emf"/></Relationships>
</file>

<file path=ppt/slides/_rels/slide1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30.png"/><Relationship Id="rId7"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31.svg"/><Relationship Id="rId9" Type="http://schemas.openxmlformats.org/officeDocument/2006/relationships/image" Target="../media/image105.png"/></Relationships>
</file>

<file path=ppt/slides/_rels/slide16.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13.svg"/><Relationship Id="rId18" Type="http://schemas.openxmlformats.org/officeDocument/2006/relationships/image" Target="../media/image118.png"/><Relationship Id="rId3" Type="http://schemas.openxmlformats.org/officeDocument/2006/relationships/image" Target="../media/image30.png"/><Relationship Id="rId7" Type="http://schemas.openxmlformats.org/officeDocument/2006/relationships/image" Target="../media/image103.png"/><Relationship Id="rId12" Type="http://schemas.openxmlformats.org/officeDocument/2006/relationships/image" Target="../media/image112.png"/><Relationship Id="rId17" Type="http://schemas.openxmlformats.org/officeDocument/2006/relationships/image" Target="../media/image117.svg"/><Relationship Id="rId2" Type="http://schemas.openxmlformats.org/officeDocument/2006/relationships/notesSlide" Target="../notesSlides/notesSlide12.xml"/><Relationship Id="rId16" Type="http://schemas.openxmlformats.org/officeDocument/2006/relationships/image" Target="../media/image116.png"/><Relationship Id="rId1" Type="http://schemas.openxmlformats.org/officeDocument/2006/relationships/slideLayout" Target="../slideLayouts/slideLayout20.xml"/><Relationship Id="rId6" Type="http://schemas.openxmlformats.org/officeDocument/2006/relationships/image" Target="../media/image108.svg"/><Relationship Id="rId11" Type="http://schemas.openxmlformats.org/officeDocument/2006/relationships/image" Target="../media/image111.png"/><Relationship Id="rId5" Type="http://schemas.openxmlformats.org/officeDocument/2006/relationships/image" Target="../media/image107.png"/><Relationship Id="rId15" Type="http://schemas.openxmlformats.org/officeDocument/2006/relationships/image" Target="../media/image115.emf"/><Relationship Id="rId10" Type="http://schemas.openxmlformats.org/officeDocument/2006/relationships/image" Target="../media/image110.svg"/><Relationship Id="rId19" Type="http://schemas.openxmlformats.org/officeDocument/2006/relationships/image" Target="../media/image119.emf"/><Relationship Id="rId4" Type="http://schemas.openxmlformats.org/officeDocument/2006/relationships/image" Target="../media/image31.svg"/><Relationship Id="rId9" Type="http://schemas.openxmlformats.org/officeDocument/2006/relationships/image" Target="../media/image109.png"/><Relationship Id="rId14" Type="http://schemas.openxmlformats.org/officeDocument/2006/relationships/image" Target="../media/image114.emf"/></Relationships>
</file>

<file path=ppt/slides/_rels/slide17.xml.rels><?xml version="1.0" encoding="UTF-8" standalone="yes"?>
<Relationships xmlns="http://schemas.openxmlformats.org/package/2006/relationships"><Relationship Id="rId8" Type="http://schemas.openxmlformats.org/officeDocument/2006/relationships/image" Target="../media/image123.emf"/><Relationship Id="rId13" Type="http://schemas.openxmlformats.org/officeDocument/2006/relationships/image" Target="../media/image128.png"/><Relationship Id="rId3" Type="http://schemas.openxmlformats.org/officeDocument/2006/relationships/image" Target="../media/image30.png"/><Relationship Id="rId7" Type="http://schemas.openxmlformats.org/officeDocument/2006/relationships/image" Target="../media/image122.png"/><Relationship Id="rId12" Type="http://schemas.openxmlformats.org/officeDocument/2006/relationships/image" Target="../media/image127.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emf"/><Relationship Id="rId4" Type="http://schemas.openxmlformats.org/officeDocument/2006/relationships/image" Target="../media/image31.svg"/><Relationship Id="rId9" Type="http://schemas.openxmlformats.org/officeDocument/2006/relationships/image" Target="../media/image124.png"/><Relationship Id="rId14" Type="http://schemas.openxmlformats.org/officeDocument/2006/relationships/image" Target="../media/image129.png"/></Relationships>
</file>

<file path=ppt/slides/_rels/slide18.x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image" Target="../media/image129.png"/><Relationship Id="rId3" Type="http://schemas.openxmlformats.org/officeDocument/2006/relationships/image" Target="../media/image30.png"/><Relationship Id="rId7" Type="http://schemas.openxmlformats.org/officeDocument/2006/relationships/image" Target="../media/image126.png"/><Relationship Id="rId12"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31.svg"/><Relationship Id="rId11" Type="http://schemas.openxmlformats.org/officeDocument/2006/relationships/image" Target="../media/image135.emf"/><Relationship Id="rId5" Type="http://schemas.openxmlformats.org/officeDocument/2006/relationships/image" Target="../media/image130.png"/><Relationship Id="rId10" Type="http://schemas.openxmlformats.org/officeDocument/2006/relationships/image" Target="../media/image134.emf"/><Relationship Id="rId4" Type="http://schemas.openxmlformats.org/officeDocument/2006/relationships/image" Target="../media/image31.svg"/><Relationship Id="rId9" Type="http://schemas.openxmlformats.org/officeDocument/2006/relationships/image" Target="../media/image133.emf"/></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0.png"/><Relationship Id="rId7" Type="http://schemas.openxmlformats.org/officeDocument/2006/relationships/image" Target="../media/image124.png"/><Relationship Id="rId12" Type="http://schemas.openxmlformats.org/officeDocument/2006/relationships/image" Target="../media/image140.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21.svg"/><Relationship Id="rId11" Type="http://schemas.openxmlformats.org/officeDocument/2006/relationships/image" Target="../media/image139.png"/><Relationship Id="rId5" Type="http://schemas.openxmlformats.org/officeDocument/2006/relationships/image" Target="../media/image120.png"/><Relationship Id="rId10" Type="http://schemas.openxmlformats.org/officeDocument/2006/relationships/image" Target="../media/image138.emf"/><Relationship Id="rId4" Type="http://schemas.openxmlformats.org/officeDocument/2006/relationships/image" Target="../media/image31.svg"/><Relationship Id="rId9" Type="http://schemas.openxmlformats.org/officeDocument/2006/relationships/image" Target="../media/image137.emf"/></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hyperlink" Target="http://www.walesrecycles.org.uk/schools" TargetMode="External"/><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0.png"/><Relationship Id="rId7" Type="http://schemas.openxmlformats.org/officeDocument/2006/relationships/image" Target="../media/image124.png"/><Relationship Id="rId12" Type="http://schemas.openxmlformats.org/officeDocument/2006/relationships/image" Target="../media/image145.em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2.svg"/><Relationship Id="rId11" Type="http://schemas.openxmlformats.org/officeDocument/2006/relationships/image" Target="../media/image144.emf"/><Relationship Id="rId5" Type="http://schemas.openxmlformats.org/officeDocument/2006/relationships/image" Target="../media/image141.png"/><Relationship Id="rId10" Type="http://schemas.openxmlformats.org/officeDocument/2006/relationships/image" Target="../media/image143.emf"/><Relationship Id="rId4" Type="http://schemas.openxmlformats.org/officeDocument/2006/relationships/image" Target="../media/image31.svg"/><Relationship Id="rId9" Type="http://schemas.openxmlformats.org/officeDocument/2006/relationships/image" Target="../media/image1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0.png"/><Relationship Id="rId7" Type="http://schemas.openxmlformats.org/officeDocument/2006/relationships/hyperlink" Target="https://www.youtube.com/watch?v=gpguW8XWuPk" TargetMode="External"/><Relationship Id="rId12" Type="http://schemas.openxmlformats.org/officeDocument/2006/relationships/image" Target="../media/image154.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49.svg"/><Relationship Id="rId11" Type="http://schemas.openxmlformats.org/officeDocument/2006/relationships/image" Target="../media/image153.png"/><Relationship Id="rId5" Type="http://schemas.openxmlformats.org/officeDocument/2006/relationships/image" Target="../media/image148.png"/><Relationship Id="rId10" Type="http://schemas.openxmlformats.org/officeDocument/2006/relationships/image" Target="../media/image152.svg"/><Relationship Id="rId4" Type="http://schemas.openxmlformats.org/officeDocument/2006/relationships/image" Target="../media/image31.svg"/><Relationship Id="rId9" Type="http://schemas.openxmlformats.org/officeDocument/2006/relationships/image" Target="../media/image151.png"/></Relationships>
</file>

<file path=ppt/slides/_rels/slide2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30.png"/><Relationship Id="rId7" Type="http://schemas.openxmlformats.org/officeDocument/2006/relationships/image" Target="../media/image148.png"/><Relationship Id="rId12" Type="http://schemas.openxmlformats.org/officeDocument/2006/relationships/image" Target="../media/image152.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54.svg"/><Relationship Id="rId11" Type="http://schemas.openxmlformats.org/officeDocument/2006/relationships/image" Target="../media/image151.png"/><Relationship Id="rId5" Type="http://schemas.openxmlformats.org/officeDocument/2006/relationships/image" Target="../media/image153.png"/><Relationship Id="rId10" Type="http://schemas.openxmlformats.org/officeDocument/2006/relationships/image" Target="../media/image150.png"/><Relationship Id="rId4" Type="http://schemas.openxmlformats.org/officeDocument/2006/relationships/image" Target="../media/image31.svg"/><Relationship Id="rId9" Type="http://schemas.openxmlformats.org/officeDocument/2006/relationships/hyperlink" Target="https://www.youtube.com/watch?v=gpguW8XWuP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08.svg"/><Relationship Id="rId3" Type="http://schemas.openxmlformats.org/officeDocument/2006/relationships/image" Target="../media/image159.png"/><Relationship Id="rId7" Type="http://schemas.openxmlformats.org/officeDocument/2006/relationships/image" Target="../media/image161.svg"/><Relationship Id="rId12"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1.svg"/><Relationship Id="rId11" Type="http://schemas.openxmlformats.org/officeDocument/2006/relationships/image" Target="../media/image104.svg"/><Relationship Id="rId5" Type="http://schemas.openxmlformats.org/officeDocument/2006/relationships/image" Target="../media/image30.png"/><Relationship Id="rId10" Type="http://schemas.openxmlformats.org/officeDocument/2006/relationships/image" Target="../media/image103.png"/><Relationship Id="rId4" Type="http://schemas.openxmlformats.org/officeDocument/2006/relationships/image" Target="../media/image160.svg"/><Relationship Id="rId9" Type="http://schemas.openxmlformats.org/officeDocument/2006/relationships/image" Target="../media/image163.svg"/></Relationships>
</file>

<file path=ppt/slides/_rels/slide26.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51.png"/><Relationship Id="rId3" Type="http://schemas.openxmlformats.org/officeDocument/2006/relationships/image" Target="../media/image30.png"/><Relationship Id="rId7" Type="http://schemas.openxmlformats.org/officeDocument/2006/relationships/image" Target="../media/image164.png"/><Relationship Id="rId12" Type="http://schemas.openxmlformats.org/officeDocument/2006/relationships/image" Target="../media/image16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60.svg"/><Relationship Id="rId11" Type="http://schemas.openxmlformats.org/officeDocument/2006/relationships/hyperlink" Target="https://www.youtube.com/watch?v=hw-Uhq6Z3fs" TargetMode="External"/><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7.svg"/><Relationship Id="rId4" Type="http://schemas.openxmlformats.org/officeDocument/2006/relationships/image" Target="../media/image31.svg"/><Relationship Id="rId9" Type="http://schemas.openxmlformats.org/officeDocument/2006/relationships/image" Target="../media/image166.png"/><Relationship Id="rId14" Type="http://schemas.openxmlformats.org/officeDocument/2006/relationships/image" Target="../media/image152.svg"/></Relationships>
</file>

<file path=ppt/slides/_rels/slide2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30.png"/><Relationship Id="rId7" Type="http://schemas.openxmlformats.org/officeDocument/2006/relationships/image" Target="../media/image172.emf"/><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71.sv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31.svg"/><Relationship Id="rId9" Type="http://schemas.openxmlformats.org/officeDocument/2006/relationships/image" Target="../media/image174.png"/></Relationships>
</file>

<file path=ppt/slides/_rels/slide2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30.png"/><Relationship Id="rId7" Type="http://schemas.openxmlformats.org/officeDocument/2006/relationships/image" Target="../media/image17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77.svg"/><Relationship Id="rId5" Type="http://schemas.openxmlformats.org/officeDocument/2006/relationships/image" Target="../media/image166.png"/><Relationship Id="rId10" Type="http://schemas.openxmlformats.org/officeDocument/2006/relationships/image" Target="../media/image176.png"/><Relationship Id="rId4" Type="http://schemas.openxmlformats.org/officeDocument/2006/relationships/image" Target="../media/image31.svg"/><Relationship Id="rId9" Type="http://schemas.openxmlformats.org/officeDocument/2006/relationships/image" Target="../media/image175.png"/></Relationships>
</file>

<file path=ppt/slides/_rels/slide29.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1.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30.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2.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81.sv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5.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30.png"/><Relationship Id="rId7" Type="http://schemas.openxmlformats.org/officeDocument/2006/relationships/image" Target="../media/image183.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31.svg"/><Relationship Id="rId9" Type="http://schemas.openxmlformats.org/officeDocument/2006/relationships/image" Target="../media/image185.png"/></Relationships>
</file>

<file path=ppt/slides/_rels/slide33.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3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70.png"/><Relationship Id="rId7" Type="http://schemas.openxmlformats.org/officeDocument/2006/relationships/image" Target="../media/image31.sv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191.jpeg"/><Relationship Id="rId4" Type="http://schemas.openxmlformats.org/officeDocument/2006/relationships/image" Target="../media/image190.svg"/><Relationship Id="rId9" Type="http://schemas.openxmlformats.org/officeDocument/2006/relationships/image" Target="../media/image193.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s>
</file>

<file path=ppt/slides/_rels/slide36.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30.png"/><Relationship Id="rId7" Type="http://schemas.openxmlformats.org/officeDocument/2006/relationships/image" Target="../media/image19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00.png"/><Relationship Id="rId4" Type="http://schemas.openxmlformats.org/officeDocument/2006/relationships/image" Target="../media/image31.svg"/><Relationship Id="rId9" Type="http://schemas.openxmlformats.org/officeDocument/2006/relationships/image" Target="../media/image199.png"/></Relationships>
</file>

<file path=ppt/slides/_rels/slide3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02.pn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hyperlink" Target="http://www.walesrecycles.org.uk/families" TargetMode="External"/><Relationship Id="rId2" Type="http://schemas.openxmlformats.org/officeDocument/2006/relationships/notesSlide" Target="../notesSlides/notesSlide33.xml"/><Relationship Id="rId16" Type="http://schemas.openxmlformats.org/officeDocument/2006/relationships/image" Target="../media/image205.png"/><Relationship Id="rId1" Type="http://schemas.openxmlformats.org/officeDocument/2006/relationships/slideLayout" Target="../slideLayouts/slideLayout10.xml"/><Relationship Id="rId6" Type="http://schemas.openxmlformats.org/officeDocument/2006/relationships/image" Target="../media/image167.svg"/><Relationship Id="rId11" Type="http://schemas.openxmlformats.org/officeDocument/2006/relationships/image" Target="../media/image201.png"/><Relationship Id="rId5" Type="http://schemas.openxmlformats.org/officeDocument/2006/relationships/image" Target="../media/image166.png"/><Relationship Id="rId15" Type="http://schemas.openxmlformats.org/officeDocument/2006/relationships/image" Target="../media/image204.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8.png"/><Relationship Id="rId14" Type="http://schemas.openxmlformats.org/officeDocument/2006/relationships/image" Target="../media/image203.jpeg"/></Relationships>
</file>

<file path=ppt/slides/_rels/slide38.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12.png"/><Relationship Id="rId3" Type="http://schemas.openxmlformats.org/officeDocument/2006/relationships/image" Target="../media/image210.emf"/><Relationship Id="rId7" Type="http://schemas.openxmlformats.org/officeDocument/2006/relationships/image" Target="../media/image31.svg"/><Relationship Id="rId12" Type="http://schemas.openxmlformats.org/officeDocument/2006/relationships/image" Target="../media/image211.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30.png"/><Relationship Id="rId11" Type="http://schemas.openxmlformats.org/officeDocument/2006/relationships/image" Target="../media/image167.svg"/><Relationship Id="rId5" Type="http://schemas.openxmlformats.org/officeDocument/2006/relationships/image" Target="../media/image29.svg"/><Relationship Id="rId10" Type="http://schemas.openxmlformats.org/officeDocument/2006/relationships/image" Target="../media/image166.png"/><Relationship Id="rId4" Type="http://schemas.openxmlformats.org/officeDocument/2006/relationships/image" Target="../media/image28.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16.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0.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42.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30.png"/><Relationship Id="rId7" Type="http://schemas.openxmlformats.org/officeDocument/2006/relationships/image" Target="../media/image22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23.svg"/><Relationship Id="rId5" Type="http://schemas.openxmlformats.org/officeDocument/2006/relationships/image" Target="../media/image197.png"/><Relationship Id="rId4" Type="http://schemas.openxmlformats.org/officeDocument/2006/relationships/image" Target="../media/image31.svg"/><Relationship Id="rId9" Type="http://schemas.openxmlformats.org/officeDocument/2006/relationships/image" Target="../media/image226.png"/></Relationships>
</file>

<file path=ppt/slides/_rels/slide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0.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7.svg"/><Relationship Id="rId11" Type="http://schemas.openxmlformats.org/officeDocument/2006/relationships/image" Target="../media/image51.svg"/><Relationship Id="rId5" Type="http://schemas.openxmlformats.org/officeDocument/2006/relationships/image" Target="../media/image46.pn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31.svg"/><Relationship Id="rId9" Type="http://schemas.openxmlformats.org/officeDocument/2006/relationships/hyperlink" Target="http://www.walesrecycles.org.uk/schools" TargetMode="External"/><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57.sv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36D5C-2F3D-D91A-8D4C-4F4A6823B5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9123" y="-1060387"/>
            <a:ext cx="1405015" cy="300848"/>
          </a:xfrm>
          <a:prstGeom prst="rect">
            <a:avLst/>
          </a:prstGeom>
        </p:spPr>
      </p:pic>
      <p:sp>
        <p:nvSpPr>
          <p:cNvPr id="5" name="TextBox 4">
            <a:extLst>
              <a:ext uri="{FF2B5EF4-FFF2-40B4-BE49-F238E27FC236}">
                <a16:creationId xmlns:a16="http://schemas.microsoft.com/office/drawing/2014/main" id="{51FD3EBE-E030-8C45-93F6-833386D9E956}"/>
              </a:ext>
            </a:extLst>
          </p:cNvPr>
          <p:cNvSpPr txBox="1"/>
          <p:nvPr/>
        </p:nvSpPr>
        <p:spPr>
          <a:xfrm>
            <a:off x="258174" y="216783"/>
            <a:ext cx="6373854" cy="1565878"/>
          </a:xfrm>
          <a:prstGeom prst="rect">
            <a:avLst/>
          </a:prstGeom>
          <a:noFill/>
        </p:spPr>
        <p:txBody>
          <a:bodyPr wrap="square" rtlCol="0">
            <a:spAutoFit/>
          </a:bodyPr>
          <a:lstStyle/>
          <a:p>
            <a:pPr>
              <a:lnSpc>
                <a:spcPct val="140000"/>
              </a:lnSpc>
            </a:pPr>
            <a:r>
              <a:rPr lang="en-GB" sz="1400" b="1" dirty="0">
                <a:solidFill>
                  <a:schemeClr val="bg1"/>
                </a:solidFill>
                <a:effectLst/>
                <a:latin typeface="Arial" panose="020B0604020202020204" pitchFamily="34" charset="0"/>
              </a:rPr>
              <a:t>Classroom introduction</a:t>
            </a:r>
            <a:endParaRPr lang="en-GB" sz="1400" dirty="0">
              <a:solidFill>
                <a:schemeClr val="bg1"/>
              </a:solidFill>
              <a:effectLst/>
              <a:latin typeface="Arial" panose="020B0604020202020204" pitchFamily="34" charset="0"/>
            </a:endParaRPr>
          </a:p>
          <a:p>
            <a:pPr>
              <a:lnSpc>
                <a:spcPct val="140000"/>
              </a:lnSpc>
            </a:pPr>
            <a:r>
              <a:rPr lang="en-GB" sz="1400" dirty="0">
                <a:solidFill>
                  <a:schemeClr val="bg1"/>
                </a:solidFill>
                <a:effectLst/>
                <a:latin typeface="Arial" panose="020B0604020202020204" pitchFamily="34" charset="0"/>
              </a:rPr>
              <a:t>An introduction to active citizenship and food waste recycling</a:t>
            </a:r>
          </a:p>
          <a:p>
            <a:pPr>
              <a:lnSpc>
                <a:spcPct val="140000"/>
              </a:lnSpc>
            </a:pPr>
            <a:r>
              <a:rPr lang="en-GB" sz="1400" b="1" dirty="0">
                <a:solidFill>
                  <a:schemeClr val="bg1"/>
                </a:solidFill>
                <a:effectLst/>
                <a:latin typeface="Arial" panose="020B0604020202020204" pitchFamily="34" charset="0"/>
              </a:rPr>
              <a:t>Age: </a:t>
            </a:r>
            <a:r>
              <a:rPr lang="en-GB" sz="1400" b="1" dirty="0">
                <a:solidFill>
                  <a:schemeClr val="bg1"/>
                </a:solidFill>
                <a:latin typeface="Arial" panose="020B0604020202020204" pitchFamily="34" charset="0"/>
              </a:rPr>
              <a:t>5</a:t>
            </a:r>
            <a:r>
              <a:rPr lang="en-GB" sz="1400" dirty="0">
                <a:solidFill>
                  <a:schemeClr val="bg1"/>
                </a:solidFill>
                <a:effectLst/>
                <a:latin typeface="Arial" panose="020B0604020202020204" pitchFamily="34" charset="0"/>
              </a:rPr>
              <a:t> to 11</a:t>
            </a:r>
          </a:p>
          <a:p>
            <a:pPr>
              <a:lnSpc>
                <a:spcPct val="140000"/>
              </a:lnSpc>
            </a:pPr>
            <a:r>
              <a:rPr lang="en-GB" sz="1400" b="1" dirty="0">
                <a:solidFill>
                  <a:schemeClr val="bg1"/>
                </a:solidFill>
                <a:effectLst/>
                <a:latin typeface="Arial" panose="020B0604020202020204" pitchFamily="34" charset="0"/>
              </a:rPr>
              <a:t>Time: </a:t>
            </a:r>
            <a:r>
              <a:rPr lang="en-GB" sz="1400" dirty="0">
                <a:solidFill>
                  <a:schemeClr val="bg1"/>
                </a:solidFill>
                <a:effectLst/>
                <a:latin typeface="Arial" panose="020B0604020202020204" pitchFamily="34" charset="0"/>
              </a:rPr>
              <a:t>Approx. 25 minutes + homework</a:t>
            </a:r>
          </a:p>
          <a:p>
            <a:pPr>
              <a:lnSpc>
                <a:spcPct val="140000"/>
              </a:lnSpc>
            </a:pPr>
            <a:r>
              <a:rPr lang="en-GB" sz="1400" b="1" dirty="0">
                <a:solidFill>
                  <a:schemeClr val="bg1"/>
                </a:solidFill>
                <a:effectLst/>
                <a:latin typeface="Arial" panose="020B0604020202020204" pitchFamily="34" charset="0"/>
              </a:rPr>
              <a:t>Subject: </a:t>
            </a:r>
            <a:r>
              <a:rPr lang="en-GB" sz="1400" dirty="0">
                <a:solidFill>
                  <a:schemeClr val="bg1"/>
                </a:solidFill>
                <a:effectLst/>
                <a:latin typeface="Arial" panose="020B0604020202020204" pitchFamily="34" charset="0"/>
              </a:rPr>
              <a:t>Humanities, Science &amp; Technology, Mathematics &amp; Numeracy</a:t>
            </a:r>
          </a:p>
        </p:txBody>
      </p:sp>
      <p:pic>
        <p:nvPicPr>
          <p:cNvPr id="10" name="Graphic 9">
            <a:extLst>
              <a:ext uri="{FF2B5EF4-FFF2-40B4-BE49-F238E27FC236}">
                <a16:creationId xmlns:a16="http://schemas.microsoft.com/office/drawing/2014/main" id="{3E52BC8D-5C35-6C4E-06A0-55699C9E83ED}"/>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56270"/>
          <a:stretch/>
        </p:blipFill>
        <p:spPr>
          <a:xfrm>
            <a:off x="358853" y="6280150"/>
            <a:ext cx="1354200" cy="222074"/>
          </a:xfrm>
          <a:prstGeom prst="rect">
            <a:avLst/>
          </a:prstGeom>
        </p:spPr>
      </p:pic>
      <p:pic>
        <p:nvPicPr>
          <p:cNvPr id="7" name="Graphic 6">
            <a:extLst>
              <a:ext uri="{FF2B5EF4-FFF2-40B4-BE49-F238E27FC236}">
                <a16:creationId xmlns:a16="http://schemas.microsoft.com/office/drawing/2014/main" id="{73F271DF-3AB2-550C-10CC-42FFEB2E5F55}"/>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72578"/>
          <a:stretch/>
        </p:blipFill>
        <p:spPr>
          <a:xfrm>
            <a:off x="358853" y="2496332"/>
            <a:ext cx="6933736" cy="688828"/>
          </a:xfrm>
          <a:prstGeom prst="rect">
            <a:avLst/>
          </a:prstGeom>
        </p:spPr>
      </p:pic>
      <p:pic>
        <p:nvPicPr>
          <p:cNvPr id="9" name="Picture 8">
            <a:extLst>
              <a:ext uri="{FF2B5EF4-FFF2-40B4-BE49-F238E27FC236}">
                <a16:creationId xmlns:a16="http://schemas.microsoft.com/office/drawing/2014/main" id="{1E5E4749-3D18-97DA-D503-C0FC580D7F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27638" y="-1312677"/>
            <a:ext cx="1253425" cy="791637"/>
          </a:xfrm>
          <a:prstGeom prst="rect">
            <a:avLst/>
          </a:prstGeom>
        </p:spPr>
      </p:pic>
      <p:pic>
        <p:nvPicPr>
          <p:cNvPr id="3" name="Picture 2" descr="A logo of a person with flowers and open book&#10;&#10;Description automatically generated">
            <a:extLst>
              <a:ext uri="{FF2B5EF4-FFF2-40B4-BE49-F238E27FC236}">
                <a16:creationId xmlns:a16="http://schemas.microsoft.com/office/drawing/2014/main" id="{9CA6E6F2-BA69-CFD2-B884-E2AD1E39C2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52026" y="-1337325"/>
            <a:ext cx="603968" cy="853734"/>
          </a:xfrm>
          <a:prstGeom prst="rect">
            <a:avLst/>
          </a:prstGeom>
        </p:spPr>
      </p:pic>
      <p:pic>
        <p:nvPicPr>
          <p:cNvPr id="4" name="Graphic 3">
            <a:extLst>
              <a:ext uri="{FF2B5EF4-FFF2-40B4-BE49-F238E27FC236}">
                <a16:creationId xmlns:a16="http://schemas.microsoft.com/office/drawing/2014/main" id="{2619DAB1-80F8-EE7C-0589-A0B25AD14F37}"/>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t="72578"/>
          <a:stretch/>
        </p:blipFill>
        <p:spPr>
          <a:xfrm>
            <a:off x="358853" y="4319476"/>
            <a:ext cx="6933736" cy="688829"/>
          </a:xfrm>
          <a:prstGeom prst="rect">
            <a:avLst/>
          </a:prstGeom>
        </p:spPr>
      </p:pic>
      <p:pic>
        <p:nvPicPr>
          <p:cNvPr id="6" name="Graphic 5">
            <a:extLst>
              <a:ext uri="{FF2B5EF4-FFF2-40B4-BE49-F238E27FC236}">
                <a16:creationId xmlns:a16="http://schemas.microsoft.com/office/drawing/2014/main" id="{B18027C8-B7D9-5FBA-0C72-5825E5E28E30}"/>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t="27422" b="27422"/>
          <a:stretch/>
        </p:blipFill>
        <p:spPr>
          <a:xfrm>
            <a:off x="358853" y="3185160"/>
            <a:ext cx="6933736" cy="1134316"/>
          </a:xfrm>
          <a:prstGeom prst="rect">
            <a:avLst/>
          </a:prstGeom>
        </p:spPr>
      </p:pic>
      <p:pic>
        <p:nvPicPr>
          <p:cNvPr id="8" name="Graphic 7">
            <a:extLst>
              <a:ext uri="{FF2B5EF4-FFF2-40B4-BE49-F238E27FC236}">
                <a16:creationId xmlns:a16="http://schemas.microsoft.com/office/drawing/2014/main" id="{3DB4E174-20F9-6C35-8433-054975660F33}"/>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b="43730"/>
          <a:stretch/>
        </p:blipFill>
        <p:spPr>
          <a:xfrm>
            <a:off x="358853" y="5994399"/>
            <a:ext cx="1354200" cy="285751"/>
          </a:xfrm>
          <a:prstGeom prst="rect">
            <a:avLst/>
          </a:prstGeom>
        </p:spPr>
      </p:pic>
    </p:spTree>
    <p:extLst>
      <p:ext uri="{BB962C8B-B14F-4D97-AF65-F5344CB8AC3E}">
        <p14:creationId xmlns:p14="http://schemas.microsoft.com/office/powerpoint/2010/main" val="41268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CE22B3-92E9-FC8C-4F95-57CEEC5E424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252695C-72F2-041C-0C25-159E4C5EF97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30691" y="1577486"/>
            <a:ext cx="2162965" cy="2162965"/>
          </a:xfrm>
          <a:prstGeom prst="rect">
            <a:avLst/>
          </a:prstGeom>
        </p:spPr>
      </p:pic>
      <p:sp>
        <p:nvSpPr>
          <p:cNvPr id="18" name="Content Placeholder 17">
            <a:extLst>
              <a:ext uri="{FF2B5EF4-FFF2-40B4-BE49-F238E27FC236}">
                <a16:creationId xmlns:a16="http://schemas.microsoft.com/office/drawing/2014/main" id="{FE8F0A28-146E-07D2-332D-78CC0D17D8A6}"/>
              </a:ext>
            </a:extLst>
          </p:cNvPr>
          <p:cNvSpPr>
            <a:spLocks noGrp="1"/>
          </p:cNvSpPr>
          <p:nvPr>
            <p:ph idx="14"/>
          </p:nvPr>
        </p:nvSpPr>
        <p:spPr>
          <a:xfrm>
            <a:off x="5334623" y="2114751"/>
            <a:ext cx="2159034" cy="1227768"/>
          </a:xfrm>
        </p:spPr>
        <p:txBody>
          <a:bodyPr/>
          <a:lstStyle/>
          <a:p>
            <a:pPr algn="ctr"/>
            <a:r>
              <a:rPr lang="en-US" b="1"/>
              <a:t>Think about</a:t>
            </a:r>
          </a:p>
          <a:p>
            <a:pPr algn="ctr"/>
            <a:r>
              <a:rPr lang="en-US" b="1"/>
              <a:t>the fruit and </a:t>
            </a:r>
          </a:p>
          <a:p>
            <a:pPr algn="ctr"/>
            <a:r>
              <a:rPr lang="en-US" b="1"/>
              <a:t>the peel!</a:t>
            </a:r>
          </a:p>
        </p:txBody>
      </p:sp>
      <p:pic>
        <p:nvPicPr>
          <p:cNvPr id="23" name="object 10">
            <a:extLst>
              <a:ext uri="{FF2B5EF4-FFF2-40B4-BE49-F238E27FC236}">
                <a16:creationId xmlns:a16="http://schemas.microsoft.com/office/drawing/2014/main" id="{B2A64B4F-968F-A2BC-A728-9DD724893B07}"/>
              </a:ext>
            </a:extLst>
          </p:cNvPr>
          <p:cNvPicPr/>
          <p:nvPr/>
        </p:nvPicPr>
        <p:blipFill>
          <a:blip r:embed="rId6" cstate="email">
            <a:extLst>
              <a:ext uri="{28A0092B-C50C-407E-A947-70E740481C1C}">
                <a14:useLocalDpi xmlns:a14="http://schemas.microsoft.com/office/drawing/2010/main"/>
              </a:ext>
            </a:extLst>
          </a:blip>
          <a:stretch>
            <a:fillRect/>
          </a:stretch>
        </p:blipFill>
        <p:spPr>
          <a:xfrm>
            <a:off x="8248900" y="1596196"/>
            <a:ext cx="3944293" cy="4622800"/>
          </a:xfrm>
          <a:prstGeom prst="rect">
            <a:avLst/>
          </a:prstGeom>
        </p:spPr>
      </p:pic>
      <p:sp>
        <p:nvSpPr>
          <p:cNvPr id="3" name="Title 2">
            <a:extLst>
              <a:ext uri="{FF2B5EF4-FFF2-40B4-BE49-F238E27FC236}">
                <a16:creationId xmlns:a16="http://schemas.microsoft.com/office/drawing/2014/main" id="{30F664EA-239F-F439-1509-2B397F214332}"/>
              </a:ext>
            </a:extLst>
          </p:cNvPr>
          <p:cNvSpPr>
            <a:spLocks noGrp="1"/>
          </p:cNvSpPr>
          <p:nvPr>
            <p:ph type="title"/>
          </p:nvPr>
        </p:nvSpPr>
        <p:spPr>
          <a:xfrm>
            <a:off x="574675" y="295200"/>
            <a:ext cx="5837500" cy="755725"/>
          </a:xfrm>
        </p:spPr>
        <p:txBody>
          <a:bodyPr/>
          <a:lstStyle/>
          <a:p>
            <a:r>
              <a:rPr lang="en-US" dirty="0"/>
              <a:t>Sian has a choice </a:t>
            </a:r>
            <a:br>
              <a:rPr lang="en-US" dirty="0"/>
            </a:br>
            <a:r>
              <a:rPr lang="en-US" b="0" dirty="0"/>
              <a:t>What can she do with Arthur?</a:t>
            </a:r>
          </a:p>
        </p:txBody>
      </p:sp>
      <p:grpSp>
        <p:nvGrpSpPr>
          <p:cNvPr id="52" name="Group 51">
            <a:extLst>
              <a:ext uri="{FF2B5EF4-FFF2-40B4-BE49-F238E27FC236}">
                <a16:creationId xmlns:a16="http://schemas.microsoft.com/office/drawing/2014/main" id="{C14BA0FC-3D46-8018-D1CE-073CFE800A92}"/>
              </a:ext>
            </a:extLst>
          </p:cNvPr>
          <p:cNvGrpSpPr/>
          <p:nvPr/>
        </p:nvGrpSpPr>
        <p:grpSpPr>
          <a:xfrm>
            <a:off x="8928760" y="4408817"/>
            <a:ext cx="1985257" cy="2449182"/>
            <a:chOff x="8928760" y="4408817"/>
            <a:chExt cx="1985257" cy="2449182"/>
          </a:xfrm>
        </p:grpSpPr>
        <p:pic>
          <p:nvPicPr>
            <p:cNvPr id="40" name="object 13">
              <a:extLst>
                <a:ext uri="{FF2B5EF4-FFF2-40B4-BE49-F238E27FC236}">
                  <a16:creationId xmlns:a16="http://schemas.microsoft.com/office/drawing/2014/main" id="{D5875266-CA7E-A820-4CD3-C8EB38A5AA02}"/>
                </a:ext>
              </a:extLst>
            </p:cNvPr>
            <p:cNvPicPr/>
            <p:nvPr/>
          </p:nvPicPr>
          <p:blipFill>
            <a:blip r:embed="rId7" cstate="email">
              <a:extLst>
                <a:ext uri="{28A0092B-C50C-407E-A947-70E740481C1C}">
                  <a14:useLocalDpi xmlns:a14="http://schemas.microsoft.com/office/drawing/2010/main"/>
                </a:ext>
              </a:extLst>
            </a:blip>
            <a:stretch>
              <a:fillRect/>
            </a:stretch>
          </p:blipFill>
          <p:spPr>
            <a:xfrm>
              <a:off x="8928760" y="5427751"/>
              <a:ext cx="1954999" cy="1430248"/>
            </a:xfrm>
            <a:prstGeom prst="rect">
              <a:avLst/>
            </a:prstGeom>
          </p:spPr>
        </p:pic>
        <p:sp>
          <p:nvSpPr>
            <p:cNvPr id="41" name="object 14">
              <a:extLst>
                <a:ext uri="{FF2B5EF4-FFF2-40B4-BE49-F238E27FC236}">
                  <a16:creationId xmlns:a16="http://schemas.microsoft.com/office/drawing/2014/main" id="{03A6BB60-A0A1-9896-3F4C-F09B4C04B6D7}"/>
                </a:ext>
              </a:extLst>
            </p:cNvPr>
            <p:cNvSpPr/>
            <p:nvPr/>
          </p:nvSpPr>
          <p:spPr>
            <a:xfrm>
              <a:off x="9155842" y="5554931"/>
              <a:ext cx="203200" cy="270510"/>
            </a:xfrm>
            <a:custGeom>
              <a:avLst/>
              <a:gdLst/>
              <a:ahLst/>
              <a:cxnLst/>
              <a:rect l="l" t="t" r="r" b="b"/>
              <a:pathLst>
                <a:path w="203200" h="270510">
                  <a:moveTo>
                    <a:pt x="49999" y="158749"/>
                  </a:moveTo>
                  <a:lnTo>
                    <a:pt x="22123" y="158749"/>
                  </a:lnTo>
                  <a:lnTo>
                    <a:pt x="19684" y="161289"/>
                  </a:lnTo>
                  <a:lnTo>
                    <a:pt x="19075" y="163829"/>
                  </a:lnTo>
                  <a:lnTo>
                    <a:pt x="18618" y="167639"/>
                  </a:lnTo>
                  <a:lnTo>
                    <a:pt x="18097" y="168909"/>
                  </a:lnTo>
                  <a:lnTo>
                    <a:pt x="17208" y="171449"/>
                  </a:lnTo>
                  <a:lnTo>
                    <a:pt x="15938" y="172719"/>
                  </a:lnTo>
                  <a:lnTo>
                    <a:pt x="15100" y="175259"/>
                  </a:lnTo>
                  <a:lnTo>
                    <a:pt x="14579" y="177799"/>
                  </a:lnTo>
                  <a:lnTo>
                    <a:pt x="13106" y="181609"/>
                  </a:lnTo>
                  <a:lnTo>
                    <a:pt x="12560" y="186689"/>
                  </a:lnTo>
                  <a:lnTo>
                    <a:pt x="9791" y="193039"/>
                  </a:lnTo>
                  <a:lnTo>
                    <a:pt x="10134" y="195579"/>
                  </a:lnTo>
                  <a:lnTo>
                    <a:pt x="9740" y="196849"/>
                  </a:lnTo>
                  <a:lnTo>
                    <a:pt x="9347" y="199389"/>
                  </a:lnTo>
                  <a:lnTo>
                    <a:pt x="9309" y="201929"/>
                  </a:lnTo>
                  <a:lnTo>
                    <a:pt x="8585" y="203199"/>
                  </a:lnTo>
                  <a:lnTo>
                    <a:pt x="7150" y="204469"/>
                  </a:lnTo>
                  <a:lnTo>
                    <a:pt x="6870" y="207009"/>
                  </a:lnTo>
                  <a:lnTo>
                    <a:pt x="6527" y="209549"/>
                  </a:lnTo>
                  <a:lnTo>
                    <a:pt x="5473" y="214629"/>
                  </a:lnTo>
                  <a:lnTo>
                    <a:pt x="4711" y="220979"/>
                  </a:lnTo>
                  <a:lnTo>
                    <a:pt x="3530" y="226059"/>
                  </a:lnTo>
                  <a:lnTo>
                    <a:pt x="3289" y="227329"/>
                  </a:lnTo>
                  <a:lnTo>
                    <a:pt x="2705" y="229869"/>
                  </a:lnTo>
                  <a:lnTo>
                    <a:pt x="2171" y="232409"/>
                  </a:lnTo>
                  <a:lnTo>
                    <a:pt x="1536" y="233679"/>
                  </a:lnTo>
                  <a:lnTo>
                    <a:pt x="1739" y="236219"/>
                  </a:lnTo>
                  <a:lnTo>
                    <a:pt x="1003" y="240029"/>
                  </a:lnTo>
                  <a:lnTo>
                    <a:pt x="177" y="242569"/>
                  </a:lnTo>
                  <a:lnTo>
                    <a:pt x="330" y="243839"/>
                  </a:lnTo>
                  <a:lnTo>
                    <a:pt x="2628" y="246379"/>
                  </a:lnTo>
                  <a:lnTo>
                    <a:pt x="2133" y="247649"/>
                  </a:lnTo>
                  <a:lnTo>
                    <a:pt x="1371" y="250189"/>
                  </a:lnTo>
                  <a:lnTo>
                    <a:pt x="0" y="253999"/>
                  </a:lnTo>
                  <a:lnTo>
                    <a:pt x="673" y="256539"/>
                  </a:lnTo>
                  <a:lnTo>
                    <a:pt x="2425" y="259079"/>
                  </a:lnTo>
                  <a:lnTo>
                    <a:pt x="5448" y="262889"/>
                  </a:lnTo>
                  <a:lnTo>
                    <a:pt x="8432" y="265429"/>
                  </a:lnTo>
                  <a:lnTo>
                    <a:pt x="11772" y="269239"/>
                  </a:lnTo>
                  <a:lnTo>
                    <a:pt x="12242" y="270509"/>
                  </a:lnTo>
                  <a:lnTo>
                    <a:pt x="22542" y="270509"/>
                  </a:lnTo>
                  <a:lnTo>
                    <a:pt x="22758" y="269239"/>
                  </a:lnTo>
                  <a:lnTo>
                    <a:pt x="23126" y="266699"/>
                  </a:lnTo>
                  <a:lnTo>
                    <a:pt x="23088" y="264159"/>
                  </a:lnTo>
                  <a:lnTo>
                    <a:pt x="25285" y="262889"/>
                  </a:lnTo>
                  <a:lnTo>
                    <a:pt x="25882" y="262889"/>
                  </a:lnTo>
                  <a:lnTo>
                    <a:pt x="25946" y="260349"/>
                  </a:lnTo>
                  <a:lnTo>
                    <a:pt x="25742" y="259079"/>
                  </a:lnTo>
                  <a:lnTo>
                    <a:pt x="25213" y="252729"/>
                  </a:lnTo>
                  <a:lnTo>
                    <a:pt x="25326" y="248919"/>
                  </a:lnTo>
                  <a:lnTo>
                    <a:pt x="25653" y="245109"/>
                  </a:lnTo>
                  <a:lnTo>
                    <a:pt x="26559" y="236219"/>
                  </a:lnTo>
                  <a:lnTo>
                    <a:pt x="26796" y="233679"/>
                  </a:lnTo>
                  <a:lnTo>
                    <a:pt x="27152" y="228599"/>
                  </a:lnTo>
                  <a:lnTo>
                    <a:pt x="28841" y="220979"/>
                  </a:lnTo>
                  <a:lnTo>
                    <a:pt x="30149" y="218439"/>
                  </a:lnTo>
                  <a:lnTo>
                    <a:pt x="30759" y="214629"/>
                  </a:lnTo>
                  <a:lnTo>
                    <a:pt x="32003" y="210819"/>
                  </a:lnTo>
                  <a:lnTo>
                    <a:pt x="32765" y="207009"/>
                  </a:lnTo>
                  <a:lnTo>
                    <a:pt x="33807" y="203199"/>
                  </a:lnTo>
                  <a:lnTo>
                    <a:pt x="35598" y="196849"/>
                  </a:lnTo>
                  <a:lnTo>
                    <a:pt x="37579" y="190499"/>
                  </a:lnTo>
                  <a:lnTo>
                    <a:pt x="39738" y="184149"/>
                  </a:lnTo>
                  <a:lnTo>
                    <a:pt x="40195" y="181609"/>
                  </a:lnTo>
                  <a:lnTo>
                    <a:pt x="41008" y="180339"/>
                  </a:lnTo>
                  <a:lnTo>
                    <a:pt x="42189" y="179069"/>
                  </a:lnTo>
                  <a:lnTo>
                    <a:pt x="42570" y="179069"/>
                  </a:lnTo>
                  <a:lnTo>
                    <a:pt x="42735" y="176529"/>
                  </a:lnTo>
                  <a:lnTo>
                    <a:pt x="43129" y="176529"/>
                  </a:lnTo>
                  <a:lnTo>
                    <a:pt x="43154" y="175259"/>
                  </a:lnTo>
                  <a:lnTo>
                    <a:pt x="59628" y="175259"/>
                  </a:lnTo>
                  <a:lnTo>
                    <a:pt x="60871" y="171449"/>
                  </a:lnTo>
                  <a:lnTo>
                    <a:pt x="44983" y="171449"/>
                  </a:lnTo>
                  <a:lnTo>
                    <a:pt x="44678" y="170179"/>
                  </a:lnTo>
                  <a:lnTo>
                    <a:pt x="45910" y="168909"/>
                  </a:lnTo>
                  <a:lnTo>
                    <a:pt x="46494" y="167639"/>
                  </a:lnTo>
                  <a:lnTo>
                    <a:pt x="46329" y="165099"/>
                  </a:lnTo>
                  <a:lnTo>
                    <a:pt x="63229" y="165099"/>
                  </a:lnTo>
                  <a:lnTo>
                    <a:pt x="63787" y="163829"/>
                  </a:lnTo>
                  <a:lnTo>
                    <a:pt x="48005" y="163829"/>
                  </a:lnTo>
                  <a:lnTo>
                    <a:pt x="48132" y="162559"/>
                  </a:lnTo>
                  <a:lnTo>
                    <a:pt x="48298" y="161289"/>
                  </a:lnTo>
                  <a:lnTo>
                    <a:pt x="49479" y="160019"/>
                  </a:lnTo>
                  <a:lnTo>
                    <a:pt x="49949" y="160019"/>
                  </a:lnTo>
                  <a:lnTo>
                    <a:pt x="49999" y="158749"/>
                  </a:lnTo>
                  <a:close/>
                </a:path>
                <a:path w="203200" h="270510">
                  <a:moveTo>
                    <a:pt x="59628" y="175259"/>
                  </a:moveTo>
                  <a:lnTo>
                    <a:pt x="43154" y="175259"/>
                  </a:lnTo>
                  <a:lnTo>
                    <a:pt x="43129" y="176529"/>
                  </a:lnTo>
                  <a:lnTo>
                    <a:pt x="43408" y="176529"/>
                  </a:lnTo>
                  <a:lnTo>
                    <a:pt x="43027" y="177799"/>
                  </a:lnTo>
                  <a:lnTo>
                    <a:pt x="42570" y="179069"/>
                  </a:lnTo>
                  <a:lnTo>
                    <a:pt x="42189" y="179069"/>
                  </a:lnTo>
                  <a:lnTo>
                    <a:pt x="37961" y="194309"/>
                  </a:lnTo>
                  <a:lnTo>
                    <a:pt x="34332" y="208279"/>
                  </a:lnTo>
                  <a:lnTo>
                    <a:pt x="31082" y="223519"/>
                  </a:lnTo>
                  <a:lnTo>
                    <a:pt x="27990" y="238759"/>
                  </a:lnTo>
                  <a:lnTo>
                    <a:pt x="27431" y="241299"/>
                  </a:lnTo>
                  <a:lnTo>
                    <a:pt x="27038" y="243839"/>
                  </a:lnTo>
                  <a:lnTo>
                    <a:pt x="27927" y="245109"/>
                  </a:lnTo>
                  <a:lnTo>
                    <a:pt x="30060" y="248919"/>
                  </a:lnTo>
                  <a:lnTo>
                    <a:pt x="30873" y="252729"/>
                  </a:lnTo>
                  <a:lnTo>
                    <a:pt x="30946" y="253999"/>
                  </a:lnTo>
                  <a:lnTo>
                    <a:pt x="31038" y="259079"/>
                  </a:lnTo>
                  <a:lnTo>
                    <a:pt x="32562" y="260349"/>
                  </a:lnTo>
                  <a:lnTo>
                    <a:pt x="33591" y="259079"/>
                  </a:lnTo>
                  <a:lnTo>
                    <a:pt x="35928" y="259079"/>
                  </a:lnTo>
                  <a:lnTo>
                    <a:pt x="37909" y="257809"/>
                  </a:lnTo>
                  <a:lnTo>
                    <a:pt x="38214" y="255269"/>
                  </a:lnTo>
                  <a:lnTo>
                    <a:pt x="38328" y="253999"/>
                  </a:lnTo>
                  <a:lnTo>
                    <a:pt x="38938" y="252729"/>
                  </a:lnTo>
                  <a:lnTo>
                    <a:pt x="40220" y="251459"/>
                  </a:lnTo>
                  <a:lnTo>
                    <a:pt x="41414" y="250189"/>
                  </a:lnTo>
                  <a:lnTo>
                    <a:pt x="41325" y="248919"/>
                  </a:lnTo>
                  <a:lnTo>
                    <a:pt x="41808" y="245109"/>
                  </a:lnTo>
                  <a:lnTo>
                    <a:pt x="42163" y="241299"/>
                  </a:lnTo>
                  <a:lnTo>
                    <a:pt x="42468" y="236219"/>
                  </a:lnTo>
                  <a:lnTo>
                    <a:pt x="43383" y="231139"/>
                  </a:lnTo>
                  <a:lnTo>
                    <a:pt x="43649" y="224789"/>
                  </a:lnTo>
                  <a:lnTo>
                    <a:pt x="44869" y="219709"/>
                  </a:lnTo>
                  <a:lnTo>
                    <a:pt x="45758" y="215899"/>
                  </a:lnTo>
                  <a:lnTo>
                    <a:pt x="46723" y="213359"/>
                  </a:lnTo>
                  <a:lnTo>
                    <a:pt x="47802" y="209549"/>
                  </a:lnTo>
                  <a:lnTo>
                    <a:pt x="48818" y="207009"/>
                  </a:lnTo>
                  <a:lnTo>
                    <a:pt x="49974" y="203199"/>
                  </a:lnTo>
                  <a:lnTo>
                    <a:pt x="51269" y="200659"/>
                  </a:lnTo>
                  <a:lnTo>
                    <a:pt x="51663" y="198119"/>
                  </a:lnTo>
                  <a:lnTo>
                    <a:pt x="52336" y="196849"/>
                  </a:lnTo>
                  <a:lnTo>
                    <a:pt x="54381" y="190499"/>
                  </a:lnTo>
                  <a:lnTo>
                    <a:pt x="55244" y="185419"/>
                  </a:lnTo>
                  <a:lnTo>
                    <a:pt x="57010" y="181609"/>
                  </a:lnTo>
                  <a:lnTo>
                    <a:pt x="59628" y="175259"/>
                  </a:lnTo>
                  <a:close/>
                </a:path>
                <a:path w="203200" h="270510">
                  <a:moveTo>
                    <a:pt x="63229" y="165099"/>
                  </a:moveTo>
                  <a:lnTo>
                    <a:pt x="47523" y="165099"/>
                  </a:lnTo>
                  <a:lnTo>
                    <a:pt x="46977" y="166369"/>
                  </a:lnTo>
                  <a:lnTo>
                    <a:pt x="47193" y="167639"/>
                  </a:lnTo>
                  <a:lnTo>
                    <a:pt x="46012" y="168909"/>
                  </a:lnTo>
                  <a:lnTo>
                    <a:pt x="45872" y="170179"/>
                  </a:lnTo>
                  <a:lnTo>
                    <a:pt x="45465" y="170179"/>
                  </a:lnTo>
                  <a:lnTo>
                    <a:pt x="45338" y="171449"/>
                  </a:lnTo>
                  <a:lnTo>
                    <a:pt x="60871" y="171449"/>
                  </a:lnTo>
                  <a:lnTo>
                    <a:pt x="62114" y="167639"/>
                  </a:lnTo>
                  <a:lnTo>
                    <a:pt x="63229" y="165099"/>
                  </a:lnTo>
                  <a:close/>
                </a:path>
                <a:path w="203200" h="270510">
                  <a:moveTo>
                    <a:pt x="178663" y="17779"/>
                  </a:moveTo>
                  <a:lnTo>
                    <a:pt x="140436" y="17779"/>
                  </a:lnTo>
                  <a:lnTo>
                    <a:pt x="137299" y="19049"/>
                  </a:lnTo>
                  <a:lnTo>
                    <a:pt x="134442" y="21589"/>
                  </a:lnTo>
                  <a:lnTo>
                    <a:pt x="131610" y="22859"/>
                  </a:lnTo>
                  <a:lnTo>
                    <a:pt x="129082" y="25399"/>
                  </a:lnTo>
                  <a:lnTo>
                    <a:pt x="123520" y="27939"/>
                  </a:lnTo>
                  <a:lnTo>
                    <a:pt x="117741" y="33019"/>
                  </a:lnTo>
                  <a:lnTo>
                    <a:pt x="111188" y="36829"/>
                  </a:lnTo>
                  <a:lnTo>
                    <a:pt x="106210" y="41909"/>
                  </a:lnTo>
                  <a:lnTo>
                    <a:pt x="103708" y="45719"/>
                  </a:lnTo>
                  <a:lnTo>
                    <a:pt x="100507" y="48259"/>
                  </a:lnTo>
                  <a:lnTo>
                    <a:pt x="96837" y="49529"/>
                  </a:lnTo>
                  <a:lnTo>
                    <a:pt x="95161" y="49529"/>
                  </a:lnTo>
                  <a:lnTo>
                    <a:pt x="94170" y="50799"/>
                  </a:lnTo>
                  <a:lnTo>
                    <a:pt x="93319" y="52069"/>
                  </a:lnTo>
                  <a:lnTo>
                    <a:pt x="92367" y="54609"/>
                  </a:lnTo>
                  <a:lnTo>
                    <a:pt x="91109" y="57149"/>
                  </a:lnTo>
                  <a:lnTo>
                    <a:pt x="88391" y="58419"/>
                  </a:lnTo>
                  <a:lnTo>
                    <a:pt x="87502" y="58419"/>
                  </a:lnTo>
                  <a:lnTo>
                    <a:pt x="86347" y="59689"/>
                  </a:lnTo>
                  <a:lnTo>
                    <a:pt x="85763" y="60959"/>
                  </a:lnTo>
                  <a:lnTo>
                    <a:pt x="82575" y="64769"/>
                  </a:lnTo>
                  <a:lnTo>
                    <a:pt x="79552" y="67309"/>
                  </a:lnTo>
                  <a:lnTo>
                    <a:pt x="76072" y="71119"/>
                  </a:lnTo>
                  <a:lnTo>
                    <a:pt x="74485" y="72389"/>
                  </a:lnTo>
                  <a:lnTo>
                    <a:pt x="73202" y="74929"/>
                  </a:lnTo>
                  <a:lnTo>
                    <a:pt x="71653" y="76199"/>
                  </a:lnTo>
                  <a:lnTo>
                    <a:pt x="67009" y="81279"/>
                  </a:lnTo>
                  <a:lnTo>
                    <a:pt x="62561" y="87629"/>
                  </a:lnTo>
                  <a:lnTo>
                    <a:pt x="58249" y="93979"/>
                  </a:lnTo>
                  <a:lnTo>
                    <a:pt x="54013" y="99059"/>
                  </a:lnTo>
                  <a:lnTo>
                    <a:pt x="50672" y="102869"/>
                  </a:lnTo>
                  <a:lnTo>
                    <a:pt x="47993" y="107949"/>
                  </a:lnTo>
                  <a:lnTo>
                    <a:pt x="45783" y="113029"/>
                  </a:lnTo>
                  <a:lnTo>
                    <a:pt x="43370" y="118109"/>
                  </a:lnTo>
                  <a:lnTo>
                    <a:pt x="39585" y="123189"/>
                  </a:lnTo>
                  <a:lnTo>
                    <a:pt x="36601" y="128269"/>
                  </a:lnTo>
                  <a:lnTo>
                    <a:pt x="34074" y="132079"/>
                  </a:lnTo>
                  <a:lnTo>
                    <a:pt x="30759" y="137159"/>
                  </a:lnTo>
                  <a:lnTo>
                    <a:pt x="29057" y="142239"/>
                  </a:lnTo>
                  <a:lnTo>
                    <a:pt x="27495" y="147319"/>
                  </a:lnTo>
                  <a:lnTo>
                    <a:pt x="24168" y="151129"/>
                  </a:lnTo>
                  <a:lnTo>
                    <a:pt x="23418" y="157479"/>
                  </a:lnTo>
                  <a:lnTo>
                    <a:pt x="22898" y="158749"/>
                  </a:lnTo>
                  <a:lnTo>
                    <a:pt x="50355" y="158749"/>
                  </a:lnTo>
                  <a:lnTo>
                    <a:pt x="49949" y="160019"/>
                  </a:lnTo>
                  <a:lnTo>
                    <a:pt x="49479" y="160019"/>
                  </a:lnTo>
                  <a:lnTo>
                    <a:pt x="48437" y="162559"/>
                  </a:lnTo>
                  <a:lnTo>
                    <a:pt x="48005" y="163829"/>
                  </a:lnTo>
                  <a:lnTo>
                    <a:pt x="63787" y="163829"/>
                  </a:lnTo>
                  <a:lnTo>
                    <a:pt x="64902" y="161289"/>
                  </a:lnTo>
                  <a:lnTo>
                    <a:pt x="68427" y="153669"/>
                  </a:lnTo>
                  <a:lnTo>
                    <a:pt x="52336" y="153669"/>
                  </a:lnTo>
                  <a:lnTo>
                    <a:pt x="52743" y="152399"/>
                  </a:lnTo>
                  <a:lnTo>
                    <a:pt x="69087" y="152399"/>
                  </a:lnTo>
                  <a:lnTo>
                    <a:pt x="68872" y="151129"/>
                  </a:lnTo>
                  <a:lnTo>
                    <a:pt x="68656" y="148589"/>
                  </a:lnTo>
                  <a:lnTo>
                    <a:pt x="70586" y="146049"/>
                  </a:lnTo>
                  <a:lnTo>
                    <a:pt x="71472" y="144779"/>
                  </a:lnTo>
                  <a:lnTo>
                    <a:pt x="56387" y="144779"/>
                  </a:lnTo>
                  <a:lnTo>
                    <a:pt x="56464" y="143509"/>
                  </a:lnTo>
                  <a:lnTo>
                    <a:pt x="72358" y="143509"/>
                  </a:lnTo>
                  <a:lnTo>
                    <a:pt x="74129" y="140969"/>
                  </a:lnTo>
                  <a:lnTo>
                    <a:pt x="76441" y="137159"/>
                  </a:lnTo>
                  <a:lnTo>
                    <a:pt x="77050" y="133349"/>
                  </a:lnTo>
                  <a:lnTo>
                    <a:pt x="77139" y="132079"/>
                  </a:lnTo>
                  <a:lnTo>
                    <a:pt x="78244" y="130809"/>
                  </a:lnTo>
                  <a:lnTo>
                    <a:pt x="81343" y="128269"/>
                  </a:lnTo>
                  <a:lnTo>
                    <a:pt x="81102" y="128269"/>
                  </a:lnTo>
                  <a:lnTo>
                    <a:pt x="81267" y="125729"/>
                  </a:lnTo>
                  <a:lnTo>
                    <a:pt x="82118" y="124459"/>
                  </a:lnTo>
                  <a:lnTo>
                    <a:pt x="83146" y="123189"/>
                  </a:lnTo>
                  <a:lnTo>
                    <a:pt x="84226" y="121919"/>
                  </a:lnTo>
                  <a:lnTo>
                    <a:pt x="85470" y="120649"/>
                  </a:lnTo>
                  <a:lnTo>
                    <a:pt x="86372" y="119379"/>
                  </a:lnTo>
                  <a:lnTo>
                    <a:pt x="87845" y="116839"/>
                  </a:lnTo>
                  <a:lnTo>
                    <a:pt x="89153" y="115569"/>
                  </a:lnTo>
                  <a:lnTo>
                    <a:pt x="90449" y="111759"/>
                  </a:lnTo>
                  <a:lnTo>
                    <a:pt x="91160" y="110489"/>
                  </a:lnTo>
                  <a:lnTo>
                    <a:pt x="92087" y="110489"/>
                  </a:lnTo>
                  <a:lnTo>
                    <a:pt x="94602" y="107949"/>
                  </a:lnTo>
                  <a:lnTo>
                    <a:pt x="95884" y="105409"/>
                  </a:lnTo>
                  <a:lnTo>
                    <a:pt x="97675" y="102869"/>
                  </a:lnTo>
                  <a:lnTo>
                    <a:pt x="98856" y="101599"/>
                  </a:lnTo>
                  <a:lnTo>
                    <a:pt x="100622" y="99059"/>
                  </a:lnTo>
                  <a:lnTo>
                    <a:pt x="102222" y="97789"/>
                  </a:lnTo>
                  <a:lnTo>
                    <a:pt x="104127" y="95249"/>
                  </a:lnTo>
                  <a:lnTo>
                    <a:pt x="108000" y="93979"/>
                  </a:lnTo>
                  <a:lnTo>
                    <a:pt x="108369" y="90169"/>
                  </a:lnTo>
                  <a:lnTo>
                    <a:pt x="108369" y="88899"/>
                  </a:lnTo>
                  <a:lnTo>
                    <a:pt x="110324" y="88899"/>
                  </a:lnTo>
                  <a:lnTo>
                    <a:pt x="112585" y="86359"/>
                  </a:lnTo>
                  <a:lnTo>
                    <a:pt x="114744" y="82549"/>
                  </a:lnTo>
                  <a:lnTo>
                    <a:pt x="120649" y="78739"/>
                  </a:lnTo>
                  <a:lnTo>
                    <a:pt x="121818" y="77469"/>
                  </a:lnTo>
                  <a:lnTo>
                    <a:pt x="121843" y="74929"/>
                  </a:lnTo>
                  <a:lnTo>
                    <a:pt x="126847" y="73659"/>
                  </a:lnTo>
                  <a:lnTo>
                    <a:pt x="128625" y="71119"/>
                  </a:lnTo>
                  <a:lnTo>
                    <a:pt x="130975" y="69849"/>
                  </a:lnTo>
                  <a:lnTo>
                    <a:pt x="132079" y="68579"/>
                  </a:lnTo>
                  <a:lnTo>
                    <a:pt x="133083" y="67309"/>
                  </a:lnTo>
                  <a:lnTo>
                    <a:pt x="134289" y="66039"/>
                  </a:lnTo>
                  <a:lnTo>
                    <a:pt x="136182" y="64769"/>
                  </a:lnTo>
                  <a:lnTo>
                    <a:pt x="137350" y="64769"/>
                  </a:lnTo>
                  <a:lnTo>
                    <a:pt x="140068" y="60959"/>
                  </a:lnTo>
                  <a:lnTo>
                    <a:pt x="141935" y="59689"/>
                  </a:lnTo>
                  <a:lnTo>
                    <a:pt x="143598" y="58419"/>
                  </a:lnTo>
                  <a:lnTo>
                    <a:pt x="148247" y="55879"/>
                  </a:lnTo>
                  <a:lnTo>
                    <a:pt x="152819" y="52069"/>
                  </a:lnTo>
                  <a:lnTo>
                    <a:pt x="157606" y="50799"/>
                  </a:lnTo>
                  <a:lnTo>
                    <a:pt x="161023" y="48259"/>
                  </a:lnTo>
                  <a:lnTo>
                    <a:pt x="164744" y="46989"/>
                  </a:lnTo>
                  <a:lnTo>
                    <a:pt x="168274" y="44449"/>
                  </a:lnTo>
                  <a:lnTo>
                    <a:pt x="175501" y="40639"/>
                  </a:lnTo>
                  <a:lnTo>
                    <a:pt x="179019" y="39369"/>
                  </a:lnTo>
                  <a:lnTo>
                    <a:pt x="182181" y="38099"/>
                  </a:lnTo>
                  <a:lnTo>
                    <a:pt x="185712" y="38099"/>
                  </a:lnTo>
                  <a:lnTo>
                    <a:pt x="187731" y="34289"/>
                  </a:lnTo>
                  <a:lnTo>
                    <a:pt x="190855" y="34289"/>
                  </a:lnTo>
                  <a:lnTo>
                    <a:pt x="192214" y="33019"/>
                  </a:lnTo>
                  <a:lnTo>
                    <a:pt x="171195" y="33019"/>
                  </a:lnTo>
                  <a:lnTo>
                    <a:pt x="171462" y="31749"/>
                  </a:lnTo>
                  <a:lnTo>
                    <a:pt x="192849" y="31749"/>
                  </a:lnTo>
                  <a:lnTo>
                    <a:pt x="193992" y="30479"/>
                  </a:lnTo>
                  <a:lnTo>
                    <a:pt x="201091" y="30479"/>
                  </a:lnTo>
                  <a:lnTo>
                    <a:pt x="201333" y="29209"/>
                  </a:lnTo>
                  <a:lnTo>
                    <a:pt x="180682" y="29209"/>
                  </a:lnTo>
                  <a:lnTo>
                    <a:pt x="181241" y="27939"/>
                  </a:lnTo>
                  <a:lnTo>
                    <a:pt x="202209" y="27939"/>
                  </a:lnTo>
                  <a:lnTo>
                    <a:pt x="202336" y="26669"/>
                  </a:lnTo>
                  <a:lnTo>
                    <a:pt x="192062" y="26669"/>
                  </a:lnTo>
                  <a:lnTo>
                    <a:pt x="191287" y="25399"/>
                  </a:lnTo>
                  <a:lnTo>
                    <a:pt x="191096" y="25399"/>
                  </a:lnTo>
                  <a:lnTo>
                    <a:pt x="191439" y="24129"/>
                  </a:lnTo>
                  <a:lnTo>
                    <a:pt x="173647" y="24129"/>
                  </a:lnTo>
                  <a:lnTo>
                    <a:pt x="173697" y="22859"/>
                  </a:lnTo>
                  <a:lnTo>
                    <a:pt x="173583" y="20319"/>
                  </a:lnTo>
                  <a:lnTo>
                    <a:pt x="178663" y="17779"/>
                  </a:lnTo>
                  <a:close/>
                </a:path>
                <a:path w="203200" h="270510">
                  <a:moveTo>
                    <a:pt x="69087" y="152399"/>
                  </a:moveTo>
                  <a:lnTo>
                    <a:pt x="52743" y="152399"/>
                  </a:lnTo>
                  <a:lnTo>
                    <a:pt x="52692" y="153669"/>
                  </a:lnTo>
                  <a:lnTo>
                    <a:pt x="68897" y="153669"/>
                  </a:lnTo>
                  <a:lnTo>
                    <a:pt x="69087" y="152399"/>
                  </a:lnTo>
                  <a:close/>
                </a:path>
                <a:path w="203200" h="270510">
                  <a:moveTo>
                    <a:pt x="72358" y="143509"/>
                  </a:moveTo>
                  <a:lnTo>
                    <a:pt x="57162" y="143509"/>
                  </a:lnTo>
                  <a:lnTo>
                    <a:pt x="57086" y="144779"/>
                  </a:lnTo>
                  <a:lnTo>
                    <a:pt x="71472" y="144779"/>
                  </a:lnTo>
                  <a:lnTo>
                    <a:pt x="72358" y="143509"/>
                  </a:lnTo>
                  <a:close/>
                </a:path>
                <a:path w="203200" h="270510">
                  <a:moveTo>
                    <a:pt x="192849" y="31749"/>
                  </a:moveTo>
                  <a:lnTo>
                    <a:pt x="172529" y="31749"/>
                  </a:lnTo>
                  <a:lnTo>
                    <a:pt x="171996" y="33019"/>
                  </a:lnTo>
                  <a:lnTo>
                    <a:pt x="192214" y="33019"/>
                  </a:lnTo>
                  <a:lnTo>
                    <a:pt x="192849" y="31749"/>
                  </a:lnTo>
                  <a:close/>
                </a:path>
                <a:path w="203200" h="270510">
                  <a:moveTo>
                    <a:pt x="201574" y="27939"/>
                  </a:moveTo>
                  <a:lnTo>
                    <a:pt x="181495" y="27939"/>
                  </a:lnTo>
                  <a:lnTo>
                    <a:pt x="180936" y="29209"/>
                  </a:lnTo>
                  <a:lnTo>
                    <a:pt x="201333" y="29209"/>
                  </a:lnTo>
                  <a:lnTo>
                    <a:pt x="201574" y="27939"/>
                  </a:lnTo>
                  <a:close/>
                </a:path>
                <a:path w="203200" h="270510">
                  <a:moveTo>
                    <a:pt x="202006" y="22859"/>
                  </a:moveTo>
                  <a:lnTo>
                    <a:pt x="200888" y="24129"/>
                  </a:lnTo>
                  <a:lnTo>
                    <a:pt x="198132" y="24129"/>
                  </a:lnTo>
                  <a:lnTo>
                    <a:pt x="195122" y="25399"/>
                  </a:lnTo>
                  <a:lnTo>
                    <a:pt x="192341" y="25399"/>
                  </a:lnTo>
                  <a:lnTo>
                    <a:pt x="192062" y="26669"/>
                  </a:lnTo>
                  <a:lnTo>
                    <a:pt x="202336" y="26669"/>
                  </a:lnTo>
                  <a:lnTo>
                    <a:pt x="202768" y="25399"/>
                  </a:lnTo>
                  <a:lnTo>
                    <a:pt x="202679" y="24129"/>
                  </a:lnTo>
                  <a:lnTo>
                    <a:pt x="202006" y="22859"/>
                  </a:lnTo>
                  <a:close/>
                </a:path>
                <a:path w="203200" h="270510">
                  <a:moveTo>
                    <a:pt x="198259" y="19049"/>
                  </a:moveTo>
                  <a:lnTo>
                    <a:pt x="192023" y="19049"/>
                  </a:lnTo>
                  <a:lnTo>
                    <a:pt x="190068" y="20319"/>
                  </a:lnTo>
                  <a:lnTo>
                    <a:pt x="184035" y="20319"/>
                  </a:lnTo>
                  <a:lnTo>
                    <a:pt x="182041" y="21589"/>
                  </a:lnTo>
                  <a:lnTo>
                    <a:pt x="180339" y="21589"/>
                  </a:lnTo>
                  <a:lnTo>
                    <a:pt x="178612" y="22859"/>
                  </a:lnTo>
                  <a:lnTo>
                    <a:pt x="176974" y="22859"/>
                  </a:lnTo>
                  <a:lnTo>
                    <a:pt x="175259" y="24129"/>
                  </a:lnTo>
                  <a:lnTo>
                    <a:pt x="194221" y="24129"/>
                  </a:lnTo>
                  <a:lnTo>
                    <a:pt x="196545" y="21589"/>
                  </a:lnTo>
                  <a:lnTo>
                    <a:pt x="197891" y="20319"/>
                  </a:lnTo>
                  <a:lnTo>
                    <a:pt x="198259" y="19049"/>
                  </a:lnTo>
                  <a:close/>
                </a:path>
                <a:path w="203200" h="270510">
                  <a:moveTo>
                    <a:pt x="197637" y="17779"/>
                  </a:moveTo>
                  <a:lnTo>
                    <a:pt x="196329" y="17779"/>
                  </a:lnTo>
                  <a:lnTo>
                    <a:pt x="194322" y="19049"/>
                  </a:lnTo>
                  <a:lnTo>
                    <a:pt x="198335" y="19049"/>
                  </a:lnTo>
                  <a:lnTo>
                    <a:pt x="197637" y="17779"/>
                  </a:lnTo>
                  <a:close/>
                </a:path>
                <a:path w="203200" h="270510">
                  <a:moveTo>
                    <a:pt x="182498" y="0"/>
                  </a:moveTo>
                  <a:lnTo>
                    <a:pt x="178473" y="2539"/>
                  </a:lnTo>
                  <a:lnTo>
                    <a:pt x="176326" y="3809"/>
                  </a:lnTo>
                  <a:lnTo>
                    <a:pt x="166014" y="3809"/>
                  </a:lnTo>
                  <a:lnTo>
                    <a:pt x="161175" y="7619"/>
                  </a:lnTo>
                  <a:lnTo>
                    <a:pt x="154800" y="10159"/>
                  </a:lnTo>
                  <a:lnTo>
                    <a:pt x="151574" y="12699"/>
                  </a:lnTo>
                  <a:lnTo>
                    <a:pt x="148437" y="13969"/>
                  </a:lnTo>
                  <a:lnTo>
                    <a:pt x="145681" y="15239"/>
                  </a:lnTo>
                  <a:lnTo>
                    <a:pt x="142176" y="17779"/>
                  </a:lnTo>
                  <a:lnTo>
                    <a:pt x="171551" y="17779"/>
                  </a:lnTo>
                  <a:lnTo>
                    <a:pt x="171081" y="15239"/>
                  </a:lnTo>
                  <a:lnTo>
                    <a:pt x="173939" y="15239"/>
                  </a:lnTo>
                  <a:lnTo>
                    <a:pt x="182410" y="11429"/>
                  </a:lnTo>
                  <a:lnTo>
                    <a:pt x="186524" y="10159"/>
                  </a:lnTo>
                  <a:lnTo>
                    <a:pt x="188633" y="10159"/>
                  </a:lnTo>
                  <a:lnTo>
                    <a:pt x="190715" y="8889"/>
                  </a:lnTo>
                  <a:lnTo>
                    <a:pt x="191922" y="6349"/>
                  </a:lnTo>
                  <a:lnTo>
                    <a:pt x="191871" y="3809"/>
                  </a:lnTo>
                  <a:lnTo>
                    <a:pt x="190347" y="2539"/>
                  </a:lnTo>
                  <a:lnTo>
                    <a:pt x="185559" y="2539"/>
                  </a:lnTo>
                  <a:lnTo>
                    <a:pt x="182498" y="0"/>
                  </a:lnTo>
                  <a:close/>
                </a:path>
                <a:path w="203200" h="270510">
                  <a:moveTo>
                    <a:pt x="183692" y="15239"/>
                  </a:moveTo>
                  <a:lnTo>
                    <a:pt x="180352" y="15239"/>
                  </a:lnTo>
                  <a:lnTo>
                    <a:pt x="177406" y="16509"/>
                  </a:lnTo>
                  <a:lnTo>
                    <a:pt x="174866" y="17779"/>
                  </a:lnTo>
                  <a:lnTo>
                    <a:pt x="181000" y="17779"/>
                  </a:lnTo>
                  <a:lnTo>
                    <a:pt x="183337" y="16509"/>
                  </a:lnTo>
                  <a:lnTo>
                    <a:pt x="183641" y="16509"/>
                  </a:lnTo>
                  <a:lnTo>
                    <a:pt x="183692" y="15239"/>
                  </a:lnTo>
                  <a:close/>
                </a:path>
              </a:pathLst>
            </a:custGeom>
            <a:solidFill>
              <a:srgbClr val="040505"/>
            </a:solidFill>
          </p:spPr>
          <p:txBody>
            <a:bodyPr wrap="square" lIns="0" tIns="0" rIns="0" bIns="0" rtlCol="0"/>
            <a:lstStyle/>
            <a:p>
              <a:endParaRPr/>
            </a:p>
          </p:txBody>
        </p:sp>
        <p:pic>
          <p:nvPicPr>
            <p:cNvPr id="42" name="object 15">
              <a:extLst>
                <a:ext uri="{FF2B5EF4-FFF2-40B4-BE49-F238E27FC236}">
                  <a16:creationId xmlns:a16="http://schemas.microsoft.com/office/drawing/2014/main" id="{EECC811D-868E-D154-97B5-5A878E538955}"/>
                </a:ext>
              </a:extLst>
            </p:cNvPr>
            <p:cNvPicPr/>
            <p:nvPr/>
          </p:nvPicPr>
          <p:blipFill>
            <a:blip r:embed="rId8" cstate="email">
              <a:extLst>
                <a:ext uri="{28A0092B-C50C-407E-A947-70E740481C1C}">
                  <a14:useLocalDpi xmlns:a14="http://schemas.microsoft.com/office/drawing/2010/main"/>
                </a:ext>
              </a:extLst>
            </a:blip>
            <a:stretch>
              <a:fillRect/>
            </a:stretch>
          </p:blipFill>
          <p:spPr>
            <a:xfrm>
              <a:off x="9113283" y="5821217"/>
              <a:ext cx="85222" cy="88993"/>
            </a:xfrm>
            <a:prstGeom prst="rect">
              <a:avLst/>
            </a:prstGeom>
          </p:spPr>
        </p:pic>
        <p:sp>
          <p:nvSpPr>
            <p:cNvPr id="43" name="object 16">
              <a:extLst>
                <a:ext uri="{FF2B5EF4-FFF2-40B4-BE49-F238E27FC236}">
                  <a16:creationId xmlns:a16="http://schemas.microsoft.com/office/drawing/2014/main" id="{FBFA7F95-4518-2E05-BF14-FF7F6E1DB014}"/>
                </a:ext>
              </a:extLst>
            </p:cNvPr>
            <p:cNvSpPr/>
            <p:nvPr/>
          </p:nvSpPr>
          <p:spPr>
            <a:xfrm>
              <a:off x="10662848" y="5550380"/>
              <a:ext cx="210185" cy="267970"/>
            </a:xfrm>
            <a:custGeom>
              <a:avLst/>
              <a:gdLst/>
              <a:ahLst/>
              <a:cxnLst/>
              <a:rect l="l" t="t" r="r" b="b"/>
              <a:pathLst>
                <a:path w="210184" h="267970">
                  <a:moveTo>
                    <a:pt x="6057" y="22859"/>
                  </a:moveTo>
                  <a:lnTo>
                    <a:pt x="1803" y="22859"/>
                  </a:lnTo>
                  <a:lnTo>
                    <a:pt x="1092" y="24129"/>
                  </a:lnTo>
                  <a:lnTo>
                    <a:pt x="0" y="25399"/>
                  </a:lnTo>
                  <a:lnTo>
                    <a:pt x="457" y="27939"/>
                  </a:lnTo>
                  <a:lnTo>
                    <a:pt x="1244" y="29209"/>
                  </a:lnTo>
                  <a:lnTo>
                    <a:pt x="3187" y="30479"/>
                  </a:lnTo>
                  <a:lnTo>
                    <a:pt x="4343" y="34289"/>
                  </a:lnTo>
                  <a:lnTo>
                    <a:pt x="8001" y="35559"/>
                  </a:lnTo>
                  <a:lnTo>
                    <a:pt x="9842" y="35559"/>
                  </a:lnTo>
                  <a:lnTo>
                    <a:pt x="11658" y="38099"/>
                  </a:lnTo>
                  <a:lnTo>
                    <a:pt x="14833" y="40639"/>
                  </a:lnTo>
                  <a:lnTo>
                    <a:pt x="16179" y="41909"/>
                  </a:lnTo>
                  <a:lnTo>
                    <a:pt x="17970" y="43179"/>
                  </a:lnTo>
                  <a:lnTo>
                    <a:pt x="20878" y="44449"/>
                  </a:lnTo>
                  <a:lnTo>
                    <a:pt x="28905" y="48259"/>
                  </a:lnTo>
                  <a:lnTo>
                    <a:pt x="31432" y="49529"/>
                  </a:lnTo>
                  <a:lnTo>
                    <a:pt x="34023" y="50799"/>
                  </a:lnTo>
                  <a:lnTo>
                    <a:pt x="35775" y="52069"/>
                  </a:lnTo>
                  <a:lnTo>
                    <a:pt x="37122" y="53339"/>
                  </a:lnTo>
                  <a:lnTo>
                    <a:pt x="38011" y="54609"/>
                  </a:lnTo>
                  <a:lnTo>
                    <a:pt x="40246" y="55879"/>
                  </a:lnTo>
                  <a:lnTo>
                    <a:pt x="42532" y="58419"/>
                  </a:lnTo>
                  <a:lnTo>
                    <a:pt x="45262" y="59689"/>
                  </a:lnTo>
                  <a:lnTo>
                    <a:pt x="47155" y="60959"/>
                  </a:lnTo>
                  <a:lnTo>
                    <a:pt x="49364" y="62229"/>
                  </a:lnTo>
                  <a:lnTo>
                    <a:pt x="56362" y="68579"/>
                  </a:lnTo>
                  <a:lnTo>
                    <a:pt x="61099" y="72389"/>
                  </a:lnTo>
                  <a:lnTo>
                    <a:pt x="66586" y="76199"/>
                  </a:lnTo>
                  <a:lnTo>
                    <a:pt x="69621" y="77469"/>
                  </a:lnTo>
                  <a:lnTo>
                    <a:pt x="72136" y="80009"/>
                  </a:lnTo>
                  <a:lnTo>
                    <a:pt x="73329" y="82549"/>
                  </a:lnTo>
                  <a:lnTo>
                    <a:pt x="73990" y="85089"/>
                  </a:lnTo>
                  <a:lnTo>
                    <a:pt x="74866" y="85089"/>
                  </a:lnTo>
                  <a:lnTo>
                    <a:pt x="76174" y="86359"/>
                  </a:lnTo>
                  <a:lnTo>
                    <a:pt x="78295" y="86359"/>
                  </a:lnTo>
                  <a:lnTo>
                    <a:pt x="80314" y="87629"/>
                  </a:lnTo>
                  <a:lnTo>
                    <a:pt x="81305" y="90169"/>
                  </a:lnTo>
                  <a:lnTo>
                    <a:pt x="82550" y="91439"/>
                  </a:lnTo>
                  <a:lnTo>
                    <a:pt x="83527" y="91439"/>
                  </a:lnTo>
                  <a:lnTo>
                    <a:pt x="89573" y="97789"/>
                  </a:lnTo>
                  <a:lnTo>
                    <a:pt x="91960" y="100329"/>
                  </a:lnTo>
                  <a:lnTo>
                    <a:pt x="93243" y="102869"/>
                  </a:lnTo>
                  <a:lnTo>
                    <a:pt x="94716" y="104139"/>
                  </a:lnTo>
                  <a:lnTo>
                    <a:pt x="101244" y="111759"/>
                  </a:lnTo>
                  <a:lnTo>
                    <a:pt x="107111" y="118109"/>
                  </a:lnTo>
                  <a:lnTo>
                    <a:pt x="111772" y="124459"/>
                  </a:lnTo>
                  <a:lnTo>
                    <a:pt x="114173" y="128269"/>
                  </a:lnTo>
                  <a:lnTo>
                    <a:pt x="116471" y="132079"/>
                  </a:lnTo>
                  <a:lnTo>
                    <a:pt x="119621" y="135889"/>
                  </a:lnTo>
                  <a:lnTo>
                    <a:pt x="123494" y="139699"/>
                  </a:lnTo>
                  <a:lnTo>
                    <a:pt x="125463" y="144779"/>
                  </a:lnTo>
                  <a:lnTo>
                    <a:pt x="127927" y="148589"/>
                  </a:lnTo>
                  <a:lnTo>
                    <a:pt x="130149" y="152399"/>
                  </a:lnTo>
                  <a:lnTo>
                    <a:pt x="131432" y="157479"/>
                  </a:lnTo>
                  <a:lnTo>
                    <a:pt x="134200" y="161289"/>
                  </a:lnTo>
                  <a:lnTo>
                    <a:pt x="136855" y="165099"/>
                  </a:lnTo>
                  <a:lnTo>
                    <a:pt x="138150" y="168909"/>
                  </a:lnTo>
                  <a:lnTo>
                    <a:pt x="141630" y="172719"/>
                  </a:lnTo>
                  <a:lnTo>
                    <a:pt x="142151" y="173989"/>
                  </a:lnTo>
                  <a:lnTo>
                    <a:pt x="141922" y="175259"/>
                  </a:lnTo>
                  <a:lnTo>
                    <a:pt x="141757" y="177799"/>
                  </a:lnTo>
                  <a:lnTo>
                    <a:pt x="142938" y="180339"/>
                  </a:lnTo>
                  <a:lnTo>
                    <a:pt x="145389" y="182879"/>
                  </a:lnTo>
                  <a:lnTo>
                    <a:pt x="146126" y="184149"/>
                  </a:lnTo>
                  <a:lnTo>
                    <a:pt x="146608" y="185419"/>
                  </a:lnTo>
                  <a:lnTo>
                    <a:pt x="147066" y="187959"/>
                  </a:lnTo>
                  <a:lnTo>
                    <a:pt x="147701" y="189229"/>
                  </a:lnTo>
                  <a:lnTo>
                    <a:pt x="148640" y="191769"/>
                  </a:lnTo>
                  <a:lnTo>
                    <a:pt x="150533" y="195579"/>
                  </a:lnTo>
                  <a:lnTo>
                    <a:pt x="152958" y="199389"/>
                  </a:lnTo>
                  <a:lnTo>
                    <a:pt x="153936" y="203199"/>
                  </a:lnTo>
                  <a:lnTo>
                    <a:pt x="154355" y="204469"/>
                  </a:lnTo>
                  <a:lnTo>
                    <a:pt x="155892" y="207009"/>
                  </a:lnTo>
                  <a:lnTo>
                    <a:pt x="156527" y="208279"/>
                  </a:lnTo>
                  <a:lnTo>
                    <a:pt x="157353" y="209550"/>
                  </a:lnTo>
                  <a:lnTo>
                    <a:pt x="158457" y="210819"/>
                  </a:lnTo>
                  <a:lnTo>
                    <a:pt x="158584" y="212089"/>
                  </a:lnTo>
                  <a:lnTo>
                    <a:pt x="158610" y="214629"/>
                  </a:lnTo>
                  <a:lnTo>
                    <a:pt x="159562" y="217169"/>
                  </a:lnTo>
                  <a:lnTo>
                    <a:pt x="160566" y="218440"/>
                  </a:lnTo>
                  <a:lnTo>
                    <a:pt x="162344" y="223519"/>
                  </a:lnTo>
                  <a:lnTo>
                    <a:pt x="163868" y="227329"/>
                  </a:lnTo>
                  <a:lnTo>
                    <a:pt x="165404" y="232409"/>
                  </a:lnTo>
                  <a:lnTo>
                    <a:pt x="165900" y="234949"/>
                  </a:lnTo>
                  <a:lnTo>
                    <a:pt x="166103" y="236219"/>
                  </a:lnTo>
                  <a:lnTo>
                    <a:pt x="166700" y="238759"/>
                  </a:lnTo>
                  <a:lnTo>
                    <a:pt x="166522" y="240029"/>
                  </a:lnTo>
                  <a:lnTo>
                    <a:pt x="168325" y="242569"/>
                  </a:lnTo>
                  <a:lnTo>
                    <a:pt x="168503" y="245109"/>
                  </a:lnTo>
                  <a:lnTo>
                    <a:pt x="168770" y="247649"/>
                  </a:lnTo>
                  <a:lnTo>
                    <a:pt x="169519" y="248919"/>
                  </a:lnTo>
                  <a:lnTo>
                    <a:pt x="172402" y="250190"/>
                  </a:lnTo>
                  <a:lnTo>
                    <a:pt x="172758" y="251459"/>
                  </a:lnTo>
                  <a:lnTo>
                    <a:pt x="172669" y="255269"/>
                  </a:lnTo>
                  <a:lnTo>
                    <a:pt x="172516" y="257809"/>
                  </a:lnTo>
                  <a:lnTo>
                    <a:pt x="174078" y="259079"/>
                  </a:lnTo>
                  <a:lnTo>
                    <a:pt x="176504" y="261619"/>
                  </a:lnTo>
                  <a:lnTo>
                    <a:pt x="180479" y="264159"/>
                  </a:lnTo>
                  <a:lnTo>
                    <a:pt x="184302" y="265430"/>
                  </a:lnTo>
                  <a:lnTo>
                    <a:pt x="188429" y="267970"/>
                  </a:lnTo>
                  <a:lnTo>
                    <a:pt x="195402" y="267970"/>
                  </a:lnTo>
                  <a:lnTo>
                    <a:pt x="197675" y="266699"/>
                  </a:lnTo>
                  <a:lnTo>
                    <a:pt x="198450" y="266699"/>
                  </a:lnTo>
                  <a:lnTo>
                    <a:pt x="198996" y="265430"/>
                  </a:lnTo>
                  <a:lnTo>
                    <a:pt x="198678" y="262890"/>
                  </a:lnTo>
                  <a:lnTo>
                    <a:pt x="197929" y="260349"/>
                  </a:lnTo>
                  <a:lnTo>
                    <a:pt x="199504" y="257809"/>
                  </a:lnTo>
                  <a:lnTo>
                    <a:pt x="199936" y="256540"/>
                  </a:lnTo>
                  <a:lnTo>
                    <a:pt x="199326" y="255269"/>
                  </a:lnTo>
                  <a:lnTo>
                    <a:pt x="198589" y="253999"/>
                  </a:lnTo>
                  <a:lnTo>
                    <a:pt x="195618" y="246379"/>
                  </a:lnTo>
                  <a:lnTo>
                    <a:pt x="193382" y="240029"/>
                  </a:lnTo>
                  <a:lnTo>
                    <a:pt x="190906" y="232409"/>
                  </a:lnTo>
                  <a:lnTo>
                    <a:pt x="189484" y="228599"/>
                  </a:lnTo>
                  <a:lnTo>
                    <a:pt x="187807" y="224790"/>
                  </a:lnTo>
                  <a:lnTo>
                    <a:pt x="186499" y="220979"/>
                  </a:lnTo>
                  <a:lnTo>
                    <a:pt x="185483" y="217169"/>
                  </a:lnTo>
                  <a:lnTo>
                    <a:pt x="184810" y="213359"/>
                  </a:lnTo>
                  <a:lnTo>
                    <a:pt x="183375" y="209550"/>
                  </a:lnTo>
                  <a:lnTo>
                    <a:pt x="182537" y="205739"/>
                  </a:lnTo>
                  <a:lnTo>
                    <a:pt x="180721" y="201929"/>
                  </a:lnTo>
                  <a:lnTo>
                    <a:pt x="179476" y="198119"/>
                  </a:lnTo>
                  <a:lnTo>
                    <a:pt x="177101" y="191769"/>
                  </a:lnTo>
                  <a:lnTo>
                    <a:pt x="174320" y="185419"/>
                  </a:lnTo>
                  <a:lnTo>
                    <a:pt x="171577" y="179069"/>
                  </a:lnTo>
                  <a:lnTo>
                    <a:pt x="170611" y="177799"/>
                  </a:lnTo>
                  <a:lnTo>
                    <a:pt x="170103" y="175259"/>
                  </a:lnTo>
                  <a:lnTo>
                    <a:pt x="170053" y="173989"/>
                  </a:lnTo>
                  <a:lnTo>
                    <a:pt x="168770" y="171449"/>
                  </a:lnTo>
                  <a:lnTo>
                    <a:pt x="185225" y="171449"/>
                  </a:lnTo>
                  <a:lnTo>
                    <a:pt x="184391" y="170179"/>
                  </a:lnTo>
                  <a:lnTo>
                    <a:pt x="182914" y="166369"/>
                  </a:lnTo>
                  <a:lnTo>
                    <a:pt x="165620" y="166369"/>
                  </a:lnTo>
                  <a:lnTo>
                    <a:pt x="165531" y="163829"/>
                  </a:lnTo>
                  <a:lnTo>
                    <a:pt x="165011" y="163829"/>
                  </a:lnTo>
                  <a:lnTo>
                    <a:pt x="164439" y="162559"/>
                  </a:lnTo>
                  <a:lnTo>
                    <a:pt x="163144" y="161289"/>
                  </a:lnTo>
                  <a:lnTo>
                    <a:pt x="163055" y="160019"/>
                  </a:lnTo>
                  <a:lnTo>
                    <a:pt x="180078" y="160019"/>
                  </a:lnTo>
                  <a:lnTo>
                    <a:pt x="179492" y="158749"/>
                  </a:lnTo>
                  <a:lnTo>
                    <a:pt x="162496" y="158749"/>
                  </a:lnTo>
                  <a:lnTo>
                    <a:pt x="161721" y="157479"/>
                  </a:lnTo>
                  <a:lnTo>
                    <a:pt x="160909" y="157479"/>
                  </a:lnTo>
                  <a:lnTo>
                    <a:pt x="161036" y="156209"/>
                  </a:lnTo>
                  <a:lnTo>
                    <a:pt x="178093" y="156209"/>
                  </a:lnTo>
                  <a:lnTo>
                    <a:pt x="177281" y="154939"/>
                  </a:lnTo>
                  <a:lnTo>
                    <a:pt x="160439" y="154939"/>
                  </a:lnTo>
                  <a:lnTo>
                    <a:pt x="160401" y="153669"/>
                  </a:lnTo>
                  <a:lnTo>
                    <a:pt x="176468" y="153669"/>
                  </a:lnTo>
                  <a:lnTo>
                    <a:pt x="174844" y="151129"/>
                  </a:lnTo>
                  <a:lnTo>
                    <a:pt x="170682" y="143509"/>
                  </a:lnTo>
                  <a:lnTo>
                    <a:pt x="169409" y="140969"/>
                  </a:lnTo>
                  <a:lnTo>
                    <a:pt x="152006" y="140969"/>
                  </a:lnTo>
                  <a:lnTo>
                    <a:pt x="151714" y="139699"/>
                  </a:lnTo>
                  <a:lnTo>
                    <a:pt x="168773" y="139699"/>
                  </a:lnTo>
                  <a:lnTo>
                    <a:pt x="166865" y="135889"/>
                  </a:lnTo>
                  <a:lnTo>
                    <a:pt x="166497" y="134619"/>
                  </a:lnTo>
                  <a:lnTo>
                    <a:pt x="165620" y="134619"/>
                  </a:lnTo>
                  <a:lnTo>
                    <a:pt x="164820" y="133349"/>
                  </a:lnTo>
                  <a:lnTo>
                    <a:pt x="162102" y="132079"/>
                  </a:lnTo>
                  <a:lnTo>
                    <a:pt x="161048" y="129539"/>
                  </a:lnTo>
                  <a:lnTo>
                    <a:pt x="159600" y="125729"/>
                  </a:lnTo>
                  <a:lnTo>
                    <a:pt x="157772" y="123189"/>
                  </a:lnTo>
                  <a:lnTo>
                    <a:pt x="155384" y="118109"/>
                  </a:lnTo>
                  <a:lnTo>
                    <a:pt x="151790" y="115569"/>
                  </a:lnTo>
                  <a:lnTo>
                    <a:pt x="150063" y="114299"/>
                  </a:lnTo>
                  <a:lnTo>
                    <a:pt x="149161" y="113029"/>
                  </a:lnTo>
                  <a:lnTo>
                    <a:pt x="148247" y="109219"/>
                  </a:lnTo>
                  <a:lnTo>
                    <a:pt x="147739" y="109219"/>
                  </a:lnTo>
                  <a:lnTo>
                    <a:pt x="145948" y="107949"/>
                  </a:lnTo>
                  <a:lnTo>
                    <a:pt x="144843" y="106679"/>
                  </a:lnTo>
                  <a:lnTo>
                    <a:pt x="143941" y="105409"/>
                  </a:lnTo>
                  <a:lnTo>
                    <a:pt x="143002" y="104139"/>
                  </a:lnTo>
                  <a:lnTo>
                    <a:pt x="134454" y="93979"/>
                  </a:lnTo>
                  <a:lnTo>
                    <a:pt x="133616" y="92709"/>
                  </a:lnTo>
                  <a:lnTo>
                    <a:pt x="133273" y="91439"/>
                  </a:lnTo>
                  <a:lnTo>
                    <a:pt x="131762" y="87629"/>
                  </a:lnTo>
                  <a:lnTo>
                    <a:pt x="129489" y="86359"/>
                  </a:lnTo>
                  <a:lnTo>
                    <a:pt x="127012" y="83819"/>
                  </a:lnTo>
                  <a:lnTo>
                    <a:pt x="125082" y="82549"/>
                  </a:lnTo>
                  <a:lnTo>
                    <a:pt x="123520" y="80009"/>
                  </a:lnTo>
                  <a:lnTo>
                    <a:pt x="121640" y="77469"/>
                  </a:lnTo>
                  <a:lnTo>
                    <a:pt x="119075" y="74929"/>
                  </a:lnTo>
                  <a:lnTo>
                    <a:pt x="117944" y="71119"/>
                  </a:lnTo>
                  <a:lnTo>
                    <a:pt x="113728" y="69849"/>
                  </a:lnTo>
                  <a:lnTo>
                    <a:pt x="112864" y="69849"/>
                  </a:lnTo>
                  <a:lnTo>
                    <a:pt x="112547" y="68579"/>
                  </a:lnTo>
                  <a:lnTo>
                    <a:pt x="111950" y="68579"/>
                  </a:lnTo>
                  <a:lnTo>
                    <a:pt x="110299" y="66039"/>
                  </a:lnTo>
                  <a:lnTo>
                    <a:pt x="105587" y="63499"/>
                  </a:lnTo>
                  <a:lnTo>
                    <a:pt x="103060" y="59689"/>
                  </a:lnTo>
                  <a:lnTo>
                    <a:pt x="100330" y="57149"/>
                  </a:lnTo>
                  <a:lnTo>
                    <a:pt x="99441" y="55879"/>
                  </a:lnTo>
                  <a:lnTo>
                    <a:pt x="97205" y="55879"/>
                  </a:lnTo>
                  <a:lnTo>
                    <a:pt x="94513" y="50799"/>
                  </a:lnTo>
                  <a:lnTo>
                    <a:pt x="91617" y="48259"/>
                  </a:lnTo>
                  <a:lnTo>
                    <a:pt x="89179" y="46989"/>
                  </a:lnTo>
                  <a:lnTo>
                    <a:pt x="87731" y="45719"/>
                  </a:lnTo>
                  <a:lnTo>
                    <a:pt x="85813" y="44449"/>
                  </a:lnTo>
                  <a:lnTo>
                    <a:pt x="84848" y="43179"/>
                  </a:lnTo>
                  <a:lnTo>
                    <a:pt x="83223" y="41909"/>
                  </a:lnTo>
                  <a:lnTo>
                    <a:pt x="81711" y="40639"/>
                  </a:lnTo>
                  <a:lnTo>
                    <a:pt x="77965" y="38099"/>
                  </a:lnTo>
                  <a:lnTo>
                    <a:pt x="75780" y="36829"/>
                  </a:lnTo>
                  <a:lnTo>
                    <a:pt x="73990" y="35559"/>
                  </a:lnTo>
                  <a:lnTo>
                    <a:pt x="69253" y="31749"/>
                  </a:lnTo>
                  <a:lnTo>
                    <a:pt x="21755" y="31749"/>
                  </a:lnTo>
                  <a:lnTo>
                    <a:pt x="20662" y="30479"/>
                  </a:lnTo>
                  <a:lnTo>
                    <a:pt x="19532" y="29209"/>
                  </a:lnTo>
                  <a:lnTo>
                    <a:pt x="17310" y="27939"/>
                  </a:lnTo>
                  <a:lnTo>
                    <a:pt x="11887" y="25399"/>
                  </a:lnTo>
                  <a:lnTo>
                    <a:pt x="9956" y="25399"/>
                  </a:lnTo>
                  <a:lnTo>
                    <a:pt x="8039" y="24129"/>
                  </a:lnTo>
                  <a:lnTo>
                    <a:pt x="6057" y="22859"/>
                  </a:lnTo>
                  <a:close/>
                </a:path>
                <a:path w="210184" h="267970">
                  <a:moveTo>
                    <a:pt x="185225" y="171449"/>
                  </a:moveTo>
                  <a:lnTo>
                    <a:pt x="169519" y="171449"/>
                  </a:lnTo>
                  <a:lnTo>
                    <a:pt x="169532" y="172719"/>
                  </a:lnTo>
                  <a:lnTo>
                    <a:pt x="169786" y="172719"/>
                  </a:lnTo>
                  <a:lnTo>
                    <a:pt x="170053" y="173989"/>
                  </a:lnTo>
                  <a:lnTo>
                    <a:pt x="188669" y="218440"/>
                  </a:lnTo>
                  <a:lnTo>
                    <a:pt x="194056" y="238759"/>
                  </a:lnTo>
                  <a:lnTo>
                    <a:pt x="195605" y="240029"/>
                  </a:lnTo>
                  <a:lnTo>
                    <a:pt x="198996" y="242569"/>
                  </a:lnTo>
                  <a:lnTo>
                    <a:pt x="201422" y="246379"/>
                  </a:lnTo>
                  <a:lnTo>
                    <a:pt x="203123" y="250190"/>
                  </a:lnTo>
                  <a:lnTo>
                    <a:pt x="203555" y="251459"/>
                  </a:lnTo>
                  <a:lnTo>
                    <a:pt x="205295" y="252729"/>
                  </a:lnTo>
                  <a:lnTo>
                    <a:pt x="206171" y="251459"/>
                  </a:lnTo>
                  <a:lnTo>
                    <a:pt x="208051" y="250190"/>
                  </a:lnTo>
                  <a:lnTo>
                    <a:pt x="209626" y="248919"/>
                  </a:lnTo>
                  <a:lnTo>
                    <a:pt x="208915" y="245109"/>
                  </a:lnTo>
                  <a:lnTo>
                    <a:pt x="208483" y="243840"/>
                  </a:lnTo>
                  <a:lnTo>
                    <a:pt x="208661" y="242569"/>
                  </a:lnTo>
                  <a:lnTo>
                    <a:pt x="209423" y="241299"/>
                  </a:lnTo>
                  <a:lnTo>
                    <a:pt x="209791" y="238759"/>
                  </a:lnTo>
                  <a:lnTo>
                    <a:pt x="209410" y="237490"/>
                  </a:lnTo>
                  <a:lnTo>
                    <a:pt x="208165" y="233679"/>
                  </a:lnTo>
                  <a:lnTo>
                    <a:pt x="206667" y="229869"/>
                  </a:lnTo>
                  <a:lnTo>
                    <a:pt x="204965" y="224790"/>
                  </a:lnTo>
                  <a:lnTo>
                    <a:pt x="202958" y="218440"/>
                  </a:lnTo>
                  <a:lnTo>
                    <a:pt x="200342" y="213359"/>
                  </a:lnTo>
                  <a:lnTo>
                    <a:pt x="198031" y="207009"/>
                  </a:lnTo>
                  <a:lnTo>
                    <a:pt x="195872" y="199389"/>
                  </a:lnTo>
                  <a:lnTo>
                    <a:pt x="194741" y="195579"/>
                  </a:lnTo>
                  <a:lnTo>
                    <a:pt x="193675" y="191769"/>
                  </a:lnTo>
                  <a:lnTo>
                    <a:pt x="191350" y="185419"/>
                  </a:lnTo>
                  <a:lnTo>
                    <a:pt x="190373" y="182879"/>
                  </a:lnTo>
                  <a:lnTo>
                    <a:pt x="189725" y="180339"/>
                  </a:lnTo>
                  <a:lnTo>
                    <a:pt x="188937" y="179069"/>
                  </a:lnTo>
                  <a:lnTo>
                    <a:pt x="186893" y="173989"/>
                  </a:lnTo>
                  <a:lnTo>
                    <a:pt x="185225" y="171449"/>
                  </a:lnTo>
                  <a:close/>
                </a:path>
                <a:path w="210184" h="267970">
                  <a:moveTo>
                    <a:pt x="180078" y="160019"/>
                  </a:moveTo>
                  <a:lnTo>
                    <a:pt x="163055" y="160019"/>
                  </a:lnTo>
                  <a:lnTo>
                    <a:pt x="163880" y="161289"/>
                  </a:lnTo>
                  <a:lnTo>
                    <a:pt x="164922" y="162559"/>
                  </a:lnTo>
                  <a:lnTo>
                    <a:pt x="165011" y="163829"/>
                  </a:lnTo>
                  <a:lnTo>
                    <a:pt x="165531" y="163829"/>
                  </a:lnTo>
                  <a:lnTo>
                    <a:pt x="165811" y="165099"/>
                  </a:lnTo>
                  <a:lnTo>
                    <a:pt x="166636" y="166369"/>
                  </a:lnTo>
                  <a:lnTo>
                    <a:pt x="182914" y="166369"/>
                  </a:lnTo>
                  <a:lnTo>
                    <a:pt x="182422" y="165099"/>
                  </a:lnTo>
                  <a:lnTo>
                    <a:pt x="180078" y="160019"/>
                  </a:lnTo>
                  <a:close/>
                </a:path>
                <a:path w="210184" h="267970">
                  <a:moveTo>
                    <a:pt x="178093" y="156209"/>
                  </a:moveTo>
                  <a:lnTo>
                    <a:pt x="161645" y="156209"/>
                  </a:lnTo>
                  <a:lnTo>
                    <a:pt x="162217" y="157479"/>
                  </a:lnTo>
                  <a:lnTo>
                    <a:pt x="162496" y="158749"/>
                  </a:lnTo>
                  <a:lnTo>
                    <a:pt x="179492" y="158749"/>
                  </a:lnTo>
                  <a:lnTo>
                    <a:pt x="178906" y="157479"/>
                  </a:lnTo>
                  <a:lnTo>
                    <a:pt x="178093" y="156209"/>
                  </a:lnTo>
                  <a:close/>
                </a:path>
                <a:path w="210184" h="267970">
                  <a:moveTo>
                    <a:pt x="176468" y="153669"/>
                  </a:moveTo>
                  <a:lnTo>
                    <a:pt x="160667" y="153669"/>
                  </a:lnTo>
                  <a:lnTo>
                    <a:pt x="160718" y="154939"/>
                  </a:lnTo>
                  <a:lnTo>
                    <a:pt x="177281" y="154939"/>
                  </a:lnTo>
                  <a:lnTo>
                    <a:pt x="176468" y="153669"/>
                  </a:lnTo>
                  <a:close/>
                </a:path>
                <a:path w="210184" h="267970">
                  <a:moveTo>
                    <a:pt x="168773" y="139699"/>
                  </a:moveTo>
                  <a:lnTo>
                    <a:pt x="152438" y="139699"/>
                  </a:lnTo>
                  <a:lnTo>
                    <a:pt x="152006" y="140969"/>
                  </a:lnTo>
                  <a:lnTo>
                    <a:pt x="169409" y="140969"/>
                  </a:lnTo>
                  <a:lnTo>
                    <a:pt x="168773" y="139699"/>
                  </a:lnTo>
                  <a:close/>
                </a:path>
                <a:path w="210184" h="267970">
                  <a:moveTo>
                    <a:pt x="17373" y="22859"/>
                  </a:moveTo>
                  <a:lnTo>
                    <a:pt x="13830" y="22859"/>
                  </a:lnTo>
                  <a:lnTo>
                    <a:pt x="15773" y="24129"/>
                  </a:lnTo>
                  <a:lnTo>
                    <a:pt x="18529" y="25399"/>
                  </a:lnTo>
                  <a:lnTo>
                    <a:pt x="20789" y="26669"/>
                  </a:lnTo>
                  <a:lnTo>
                    <a:pt x="21526" y="27939"/>
                  </a:lnTo>
                  <a:lnTo>
                    <a:pt x="23037" y="29209"/>
                  </a:lnTo>
                  <a:lnTo>
                    <a:pt x="22606" y="30479"/>
                  </a:lnTo>
                  <a:lnTo>
                    <a:pt x="21755" y="31749"/>
                  </a:lnTo>
                  <a:lnTo>
                    <a:pt x="69253" y="31749"/>
                  </a:lnTo>
                  <a:lnTo>
                    <a:pt x="64033" y="27939"/>
                  </a:lnTo>
                  <a:lnTo>
                    <a:pt x="62369" y="26669"/>
                  </a:lnTo>
                  <a:lnTo>
                    <a:pt x="23545" y="26669"/>
                  </a:lnTo>
                  <a:lnTo>
                    <a:pt x="18948" y="24129"/>
                  </a:lnTo>
                  <a:lnTo>
                    <a:pt x="17373" y="22859"/>
                  </a:lnTo>
                  <a:close/>
                </a:path>
                <a:path w="210184" h="267970">
                  <a:moveTo>
                    <a:pt x="51231" y="20319"/>
                  </a:moveTo>
                  <a:lnTo>
                    <a:pt x="35064" y="20319"/>
                  </a:lnTo>
                  <a:lnTo>
                    <a:pt x="35052" y="21589"/>
                  </a:lnTo>
                  <a:lnTo>
                    <a:pt x="23723" y="21589"/>
                  </a:lnTo>
                  <a:lnTo>
                    <a:pt x="25692" y="22859"/>
                  </a:lnTo>
                  <a:lnTo>
                    <a:pt x="26860" y="24129"/>
                  </a:lnTo>
                  <a:lnTo>
                    <a:pt x="26428" y="24129"/>
                  </a:lnTo>
                  <a:lnTo>
                    <a:pt x="25603" y="25399"/>
                  </a:lnTo>
                  <a:lnTo>
                    <a:pt x="24765" y="25399"/>
                  </a:lnTo>
                  <a:lnTo>
                    <a:pt x="23545" y="26669"/>
                  </a:lnTo>
                  <a:lnTo>
                    <a:pt x="62369" y="26669"/>
                  </a:lnTo>
                  <a:lnTo>
                    <a:pt x="59042" y="24129"/>
                  </a:lnTo>
                  <a:lnTo>
                    <a:pt x="55257" y="21589"/>
                  </a:lnTo>
                  <a:lnTo>
                    <a:pt x="51231" y="20319"/>
                  </a:lnTo>
                  <a:close/>
                </a:path>
                <a:path w="210184" h="267970">
                  <a:moveTo>
                    <a:pt x="14224" y="21589"/>
                  </a:moveTo>
                  <a:lnTo>
                    <a:pt x="13843" y="21589"/>
                  </a:lnTo>
                  <a:lnTo>
                    <a:pt x="13449" y="22859"/>
                  </a:lnTo>
                  <a:lnTo>
                    <a:pt x="16586" y="22859"/>
                  </a:lnTo>
                  <a:lnTo>
                    <a:pt x="14224" y="21589"/>
                  </a:lnTo>
                  <a:close/>
                </a:path>
                <a:path w="210184" h="267970">
                  <a:moveTo>
                    <a:pt x="11125" y="8889"/>
                  </a:moveTo>
                  <a:lnTo>
                    <a:pt x="5016" y="8889"/>
                  </a:lnTo>
                  <a:lnTo>
                    <a:pt x="4635" y="10159"/>
                  </a:lnTo>
                  <a:lnTo>
                    <a:pt x="4711" y="11429"/>
                  </a:lnTo>
                  <a:lnTo>
                    <a:pt x="5575" y="11429"/>
                  </a:lnTo>
                  <a:lnTo>
                    <a:pt x="7632" y="12699"/>
                  </a:lnTo>
                  <a:lnTo>
                    <a:pt x="10109" y="13969"/>
                  </a:lnTo>
                  <a:lnTo>
                    <a:pt x="11760" y="15239"/>
                  </a:lnTo>
                  <a:lnTo>
                    <a:pt x="13360" y="15239"/>
                  </a:lnTo>
                  <a:lnTo>
                    <a:pt x="14579" y="16509"/>
                  </a:lnTo>
                  <a:lnTo>
                    <a:pt x="15392" y="17779"/>
                  </a:lnTo>
                  <a:lnTo>
                    <a:pt x="16611" y="19049"/>
                  </a:lnTo>
                  <a:lnTo>
                    <a:pt x="18592" y="19049"/>
                  </a:lnTo>
                  <a:lnTo>
                    <a:pt x="20193" y="20319"/>
                  </a:lnTo>
                  <a:lnTo>
                    <a:pt x="22174" y="21589"/>
                  </a:lnTo>
                  <a:lnTo>
                    <a:pt x="35052" y="21589"/>
                  </a:lnTo>
                  <a:lnTo>
                    <a:pt x="34645" y="20319"/>
                  </a:lnTo>
                  <a:lnTo>
                    <a:pt x="51231" y="20319"/>
                  </a:lnTo>
                  <a:lnTo>
                    <a:pt x="47371" y="17779"/>
                  </a:lnTo>
                  <a:lnTo>
                    <a:pt x="35572" y="10159"/>
                  </a:lnTo>
                  <a:lnTo>
                    <a:pt x="14033" y="10159"/>
                  </a:lnTo>
                  <a:lnTo>
                    <a:pt x="11125" y="8889"/>
                  </a:lnTo>
                  <a:close/>
                </a:path>
                <a:path w="210184" h="267970">
                  <a:moveTo>
                    <a:pt x="10960" y="0"/>
                  </a:moveTo>
                  <a:lnTo>
                    <a:pt x="8077" y="0"/>
                  </a:lnTo>
                  <a:lnTo>
                    <a:pt x="6832" y="1269"/>
                  </a:lnTo>
                  <a:lnTo>
                    <a:pt x="6057" y="1269"/>
                  </a:lnTo>
                  <a:lnTo>
                    <a:pt x="4864" y="2539"/>
                  </a:lnTo>
                  <a:lnTo>
                    <a:pt x="4127" y="2539"/>
                  </a:lnTo>
                  <a:lnTo>
                    <a:pt x="4216" y="3809"/>
                  </a:lnTo>
                  <a:lnTo>
                    <a:pt x="5486" y="5079"/>
                  </a:lnTo>
                  <a:lnTo>
                    <a:pt x="14401" y="8889"/>
                  </a:lnTo>
                  <a:lnTo>
                    <a:pt x="15240" y="8889"/>
                  </a:lnTo>
                  <a:lnTo>
                    <a:pt x="14846" y="10159"/>
                  </a:lnTo>
                  <a:lnTo>
                    <a:pt x="35572" y="10159"/>
                  </a:lnTo>
                  <a:lnTo>
                    <a:pt x="32245" y="8889"/>
                  </a:lnTo>
                  <a:lnTo>
                    <a:pt x="30035" y="6349"/>
                  </a:lnTo>
                  <a:lnTo>
                    <a:pt x="23431" y="6349"/>
                  </a:lnTo>
                  <a:lnTo>
                    <a:pt x="22136" y="3809"/>
                  </a:lnTo>
                  <a:lnTo>
                    <a:pt x="16294" y="3809"/>
                  </a:lnTo>
                  <a:lnTo>
                    <a:pt x="14566" y="2539"/>
                  </a:lnTo>
                  <a:lnTo>
                    <a:pt x="13195" y="1269"/>
                  </a:lnTo>
                  <a:lnTo>
                    <a:pt x="10960" y="0"/>
                  </a:lnTo>
                  <a:close/>
                </a:path>
                <a:path w="210184" h="267970">
                  <a:moveTo>
                    <a:pt x="28930" y="5079"/>
                  </a:moveTo>
                  <a:lnTo>
                    <a:pt x="24714" y="6349"/>
                  </a:lnTo>
                  <a:lnTo>
                    <a:pt x="30035" y="6349"/>
                  </a:lnTo>
                  <a:lnTo>
                    <a:pt x="28930" y="5079"/>
                  </a:lnTo>
                  <a:close/>
                </a:path>
              </a:pathLst>
            </a:custGeom>
            <a:solidFill>
              <a:srgbClr val="040505"/>
            </a:solidFill>
          </p:spPr>
          <p:txBody>
            <a:bodyPr wrap="square" lIns="0" tIns="0" rIns="0" bIns="0" rtlCol="0"/>
            <a:lstStyle/>
            <a:p>
              <a:endParaRPr/>
            </a:p>
          </p:txBody>
        </p:sp>
        <p:pic>
          <p:nvPicPr>
            <p:cNvPr id="44" name="object 17">
              <a:extLst>
                <a:ext uri="{FF2B5EF4-FFF2-40B4-BE49-F238E27FC236}">
                  <a16:creationId xmlns:a16="http://schemas.microsoft.com/office/drawing/2014/main" id="{D875A27C-C792-87E6-A88A-B45A4B4392AA}"/>
                </a:ext>
              </a:extLst>
            </p:cNvPr>
            <p:cNvPicPr/>
            <p:nvPr/>
          </p:nvPicPr>
          <p:blipFill>
            <a:blip r:embed="rId9" cstate="email">
              <a:extLst>
                <a:ext uri="{28A0092B-C50C-407E-A947-70E740481C1C}">
                  <a14:useLocalDpi xmlns:a14="http://schemas.microsoft.com/office/drawing/2010/main"/>
                </a:ext>
              </a:extLst>
            </a:blip>
            <a:stretch>
              <a:fillRect/>
            </a:stretch>
          </p:blipFill>
          <p:spPr>
            <a:xfrm>
              <a:off x="10830745" y="5816710"/>
              <a:ext cx="83272" cy="86710"/>
            </a:xfrm>
            <a:prstGeom prst="rect">
              <a:avLst/>
            </a:prstGeom>
          </p:spPr>
        </p:pic>
        <p:pic>
          <p:nvPicPr>
            <p:cNvPr id="45" name="object 18">
              <a:extLst>
                <a:ext uri="{FF2B5EF4-FFF2-40B4-BE49-F238E27FC236}">
                  <a16:creationId xmlns:a16="http://schemas.microsoft.com/office/drawing/2014/main" id="{7DE7F00A-7B77-853A-6F78-C867ADBBFDDD}"/>
                </a:ext>
              </a:extLst>
            </p:cNvPr>
            <p:cNvPicPr/>
            <p:nvPr/>
          </p:nvPicPr>
          <p:blipFill>
            <a:blip r:embed="rId10" cstate="email">
              <a:extLst>
                <a:ext uri="{28A0092B-C50C-407E-A947-70E740481C1C}">
                  <a14:useLocalDpi xmlns:a14="http://schemas.microsoft.com/office/drawing/2010/main"/>
                </a:ext>
              </a:extLst>
            </a:blip>
            <a:stretch>
              <a:fillRect/>
            </a:stretch>
          </p:blipFill>
          <p:spPr>
            <a:xfrm>
              <a:off x="9130296" y="4408817"/>
              <a:ext cx="1707870" cy="2171738"/>
            </a:xfrm>
            <a:prstGeom prst="rect">
              <a:avLst/>
            </a:prstGeom>
          </p:spPr>
        </p:pic>
        <p:pic>
          <p:nvPicPr>
            <p:cNvPr id="46" name="object 19">
              <a:extLst>
                <a:ext uri="{FF2B5EF4-FFF2-40B4-BE49-F238E27FC236}">
                  <a16:creationId xmlns:a16="http://schemas.microsoft.com/office/drawing/2014/main" id="{087D6C63-B9DE-C47D-E030-A7154225BA34}"/>
                </a:ext>
              </a:extLst>
            </p:cNvPr>
            <p:cNvPicPr/>
            <p:nvPr/>
          </p:nvPicPr>
          <p:blipFill>
            <a:blip r:embed="rId11" cstate="email">
              <a:extLst>
                <a:ext uri="{28A0092B-C50C-407E-A947-70E740481C1C}">
                  <a14:useLocalDpi xmlns:a14="http://schemas.microsoft.com/office/drawing/2010/main"/>
                </a:ext>
              </a:extLst>
            </a:blip>
            <a:stretch>
              <a:fillRect/>
            </a:stretch>
          </p:blipFill>
          <p:spPr>
            <a:xfrm>
              <a:off x="10044737" y="5425544"/>
              <a:ext cx="95186" cy="76581"/>
            </a:xfrm>
            <a:prstGeom prst="rect">
              <a:avLst/>
            </a:prstGeom>
          </p:spPr>
        </p:pic>
        <p:pic>
          <p:nvPicPr>
            <p:cNvPr id="47" name="object 20">
              <a:extLst>
                <a:ext uri="{FF2B5EF4-FFF2-40B4-BE49-F238E27FC236}">
                  <a16:creationId xmlns:a16="http://schemas.microsoft.com/office/drawing/2014/main" id="{63E75E05-0FCD-E409-5676-F7ED10E78FEA}"/>
                </a:ext>
              </a:extLst>
            </p:cNvPr>
            <p:cNvPicPr/>
            <p:nvPr/>
          </p:nvPicPr>
          <p:blipFill>
            <a:blip r:embed="rId12" cstate="email">
              <a:extLst>
                <a:ext uri="{28A0092B-C50C-407E-A947-70E740481C1C}">
                  <a14:useLocalDpi xmlns:a14="http://schemas.microsoft.com/office/drawing/2010/main"/>
                </a:ext>
              </a:extLst>
            </a:blip>
            <a:stretch>
              <a:fillRect/>
            </a:stretch>
          </p:blipFill>
          <p:spPr>
            <a:xfrm>
              <a:off x="10072612" y="5246775"/>
              <a:ext cx="194698" cy="102488"/>
            </a:xfrm>
            <a:prstGeom prst="rect">
              <a:avLst/>
            </a:prstGeom>
          </p:spPr>
        </p:pic>
        <p:pic>
          <p:nvPicPr>
            <p:cNvPr id="48" name="object 21">
              <a:extLst>
                <a:ext uri="{FF2B5EF4-FFF2-40B4-BE49-F238E27FC236}">
                  <a16:creationId xmlns:a16="http://schemas.microsoft.com/office/drawing/2014/main" id="{D7C81B3B-9017-6B6E-6339-AA0C4C790F1D}"/>
                </a:ext>
              </a:extLst>
            </p:cNvPr>
            <p:cNvPicPr/>
            <p:nvPr/>
          </p:nvPicPr>
          <p:blipFill>
            <a:blip r:embed="rId13" cstate="email">
              <a:extLst>
                <a:ext uri="{28A0092B-C50C-407E-A947-70E740481C1C}">
                  <a14:useLocalDpi xmlns:a14="http://schemas.microsoft.com/office/drawing/2010/main"/>
                </a:ext>
              </a:extLst>
            </a:blip>
            <a:stretch>
              <a:fillRect/>
            </a:stretch>
          </p:blipFill>
          <p:spPr>
            <a:xfrm>
              <a:off x="9656397" y="5239307"/>
              <a:ext cx="188132" cy="111252"/>
            </a:xfrm>
            <a:prstGeom prst="rect">
              <a:avLst/>
            </a:prstGeom>
          </p:spPr>
        </p:pic>
        <p:pic>
          <p:nvPicPr>
            <p:cNvPr id="49" name="object 22">
              <a:extLst>
                <a:ext uri="{FF2B5EF4-FFF2-40B4-BE49-F238E27FC236}">
                  <a16:creationId xmlns:a16="http://schemas.microsoft.com/office/drawing/2014/main" id="{9A7B7197-0DBC-B268-829E-6B48D9518439}"/>
                </a:ext>
              </a:extLst>
            </p:cNvPr>
            <p:cNvPicPr/>
            <p:nvPr/>
          </p:nvPicPr>
          <p:blipFill>
            <a:blip r:embed="rId14" cstate="email">
              <a:extLst>
                <a:ext uri="{28A0092B-C50C-407E-A947-70E740481C1C}">
                  <a14:useLocalDpi xmlns:a14="http://schemas.microsoft.com/office/drawing/2010/main"/>
                </a:ext>
              </a:extLst>
            </a:blip>
            <a:stretch>
              <a:fillRect/>
            </a:stretch>
          </p:blipFill>
          <p:spPr>
            <a:xfrm>
              <a:off x="9773686" y="5418647"/>
              <a:ext cx="97723" cy="87757"/>
            </a:xfrm>
            <a:prstGeom prst="rect">
              <a:avLst/>
            </a:prstGeom>
          </p:spPr>
        </p:pic>
        <p:pic>
          <p:nvPicPr>
            <p:cNvPr id="50" name="object 23">
              <a:extLst>
                <a:ext uri="{FF2B5EF4-FFF2-40B4-BE49-F238E27FC236}">
                  <a16:creationId xmlns:a16="http://schemas.microsoft.com/office/drawing/2014/main" id="{E2C664AC-C73F-0EA1-EA7B-38E0186B16E4}"/>
                </a:ext>
              </a:extLst>
            </p:cNvPr>
            <p:cNvPicPr/>
            <p:nvPr/>
          </p:nvPicPr>
          <p:blipFill>
            <a:blip r:embed="rId15" cstate="email">
              <a:extLst>
                <a:ext uri="{28A0092B-C50C-407E-A947-70E740481C1C}">
                  <a14:useLocalDpi xmlns:a14="http://schemas.microsoft.com/office/drawing/2010/main"/>
                </a:ext>
              </a:extLst>
            </a:blip>
            <a:stretch>
              <a:fillRect/>
            </a:stretch>
          </p:blipFill>
          <p:spPr>
            <a:xfrm>
              <a:off x="9736372" y="5688405"/>
              <a:ext cx="231730" cy="187960"/>
            </a:xfrm>
            <a:prstGeom prst="rect">
              <a:avLst/>
            </a:prstGeom>
          </p:spPr>
        </p:pic>
        <p:sp>
          <p:nvSpPr>
            <p:cNvPr id="51" name="object 24">
              <a:extLst>
                <a:ext uri="{FF2B5EF4-FFF2-40B4-BE49-F238E27FC236}">
                  <a16:creationId xmlns:a16="http://schemas.microsoft.com/office/drawing/2014/main" id="{ED19DAEB-C2AE-A323-0235-7F57F5C0723F}"/>
                </a:ext>
              </a:extLst>
            </p:cNvPr>
            <p:cNvSpPr/>
            <p:nvPr/>
          </p:nvSpPr>
          <p:spPr>
            <a:xfrm>
              <a:off x="9811817" y="5673038"/>
              <a:ext cx="398145" cy="210820"/>
            </a:xfrm>
            <a:custGeom>
              <a:avLst/>
              <a:gdLst/>
              <a:ahLst/>
              <a:cxnLst/>
              <a:rect l="l" t="t" r="r" b="b"/>
              <a:pathLst>
                <a:path w="398145" h="210820">
                  <a:moveTo>
                    <a:pt x="19697" y="159499"/>
                  </a:moveTo>
                  <a:lnTo>
                    <a:pt x="19583" y="159118"/>
                  </a:lnTo>
                  <a:lnTo>
                    <a:pt x="19583" y="158877"/>
                  </a:lnTo>
                  <a:lnTo>
                    <a:pt x="19164" y="158864"/>
                  </a:lnTo>
                  <a:lnTo>
                    <a:pt x="18961" y="159600"/>
                  </a:lnTo>
                  <a:lnTo>
                    <a:pt x="18961" y="160096"/>
                  </a:lnTo>
                  <a:lnTo>
                    <a:pt x="19596" y="159867"/>
                  </a:lnTo>
                  <a:lnTo>
                    <a:pt x="19481" y="159740"/>
                  </a:lnTo>
                  <a:lnTo>
                    <a:pt x="19697" y="159499"/>
                  </a:lnTo>
                  <a:close/>
                </a:path>
                <a:path w="398145" h="210820">
                  <a:moveTo>
                    <a:pt x="24409" y="145770"/>
                  </a:moveTo>
                  <a:lnTo>
                    <a:pt x="24282" y="144995"/>
                  </a:lnTo>
                  <a:lnTo>
                    <a:pt x="23799" y="141998"/>
                  </a:lnTo>
                  <a:lnTo>
                    <a:pt x="23749" y="141109"/>
                  </a:lnTo>
                  <a:lnTo>
                    <a:pt x="23710" y="139649"/>
                  </a:lnTo>
                  <a:lnTo>
                    <a:pt x="24371" y="134035"/>
                  </a:lnTo>
                  <a:lnTo>
                    <a:pt x="23787" y="132549"/>
                  </a:lnTo>
                  <a:lnTo>
                    <a:pt x="23545" y="131775"/>
                  </a:lnTo>
                  <a:lnTo>
                    <a:pt x="23495" y="131610"/>
                  </a:lnTo>
                  <a:lnTo>
                    <a:pt x="23482" y="131038"/>
                  </a:lnTo>
                  <a:lnTo>
                    <a:pt x="23799" y="129730"/>
                  </a:lnTo>
                  <a:lnTo>
                    <a:pt x="23825" y="129603"/>
                  </a:lnTo>
                  <a:lnTo>
                    <a:pt x="23431" y="128270"/>
                  </a:lnTo>
                  <a:lnTo>
                    <a:pt x="23418" y="128016"/>
                  </a:lnTo>
                  <a:lnTo>
                    <a:pt x="23380" y="127685"/>
                  </a:lnTo>
                  <a:lnTo>
                    <a:pt x="23279" y="126492"/>
                  </a:lnTo>
                  <a:lnTo>
                    <a:pt x="22656" y="121450"/>
                  </a:lnTo>
                  <a:lnTo>
                    <a:pt x="22364" y="118745"/>
                  </a:lnTo>
                  <a:lnTo>
                    <a:pt x="22161" y="115760"/>
                  </a:lnTo>
                  <a:lnTo>
                    <a:pt x="22047" y="114376"/>
                  </a:lnTo>
                  <a:lnTo>
                    <a:pt x="21209" y="106692"/>
                  </a:lnTo>
                  <a:lnTo>
                    <a:pt x="21094" y="105257"/>
                  </a:lnTo>
                  <a:lnTo>
                    <a:pt x="21221" y="103581"/>
                  </a:lnTo>
                  <a:lnTo>
                    <a:pt x="20523" y="101219"/>
                  </a:lnTo>
                  <a:lnTo>
                    <a:pt x="21145" y="99682"/>
                  </a:lnTo>
                  <a:lnTo>
                    <a:pt x="20472" y="98463"/>
                  </a:lnTo>
                  <a:lnTo>
                    <a:pt x="20320" y="97967"/>
                  </a:lnTo>
                  <a:lnTo>
                    <a:pt x="20739" y="97243"/>
                  </a:lnTo>
                  <a:lnTo>
                    <a:pt x="20015" y="96405"/>
                  </a:lnTo>
                  <a:lnTo>
                    <a:pt x="20193" y="95973"/>
                  </a:lnTo>
                  <a:lnTo>
                    <a:pt x="20193" y="95821"/>
                  </a:lnTo>
                  <a:lnTo>
                    <a:pt x="20231" y="95097"/>
                  </a:lnTo>
                  <a:lnTo>
                    <a:pt x="20294" y="94132"/>
                  </a:lnTo>
                  <a:lnTo>
                    <a:pt x="20129" y="93091"/>
                  </a:lnTo>
                  <a:lnTo>
                    <a:pt x="20053" y="92532"/>
                  </a:lnTo>
                  <a:lnTo>
                    <a:pt x="19989" y="91605"/>
                  </a:lnTo>
                  <a:lnTo>
                    <a:pt x="19316" y="90932"/>
                  </a:lnTo>
                  <a:lnTo>
                    <a:pt x="20104" y="90449"/>
                  </a:lnTo>
                  <a:lnTo>
                    <a:pt x="20193" y="89725"/>
                  </a:lnTo>
                  <a:lnTo>
                    <a:pt x="20053" y="89725"/>
                  </a:lnTo>
                  <a:lnTo>
                    <a:pt x="19011" y="88823"/>
                  </a:lnTo>
                  <a:lnTo>
                    <a:pt x="18796" y="87617"/>
                  </a:lnTo>
                  <a:lnTo>
                    <a:pt x="18783" y="87401"/>
                  </a:lnTo>
                  <a:lnTo>
                    <a:pt x="18681" y="85991"/>
                  </a:lnTo>
                  <a:lnTo>
                    <a:pt x="18580" y="85293"/>
                  </a:lnTo>
                  <a:lnTo>
                    <a:pt x="18376" y="84620"/>
                  </a:lnTo>
                  <a:lnTo>
                    <a:pt x="16865" y="83718"/>
                  </a:lnTo>
                  <a:lnTo>
                    <a:pt x="16751" y="83515"/>
                  </a:lnTo>
                  <a:lnTo>
                    <a:pt x="16751" y="132499"/>
                  </a:lnTo>
                  <a:lnTo>
                    <a:pt x="16624" y="132549"/>
                  </a:lnTo>
                  <a:lnTo>
                    <a:pt x="16471" y="132054"/>
                  </a:lnTo>
                  <a:lnTo>
                    <a:pt x="16611" y="132003"/>
                  </a:lnTo>
                  <a:lnTo>
                    <a:pt x="16700" y="131775"/>
                  </a:lnTo>
                  <a:lnTo>
                    <a:pt x="16624" y="132054"/>
                  </a:lnTo>
                  <a:lnTo>
                    <a:pt x="16751" y="132499"/>
                  </a:lnTo>
                  <a:lnTo>
                    <a:pt x="16751" y="83515"/>
                  </a:lnTo>
                  <a:lnTo>
                    <a:pt x="16675" y="83388"/>
                  </a:lnTo>
                  <a:lnTo>
                    <a:pt x="16675" y="130124"/>
                  </a:lnTo>
                  <a:lnTo>
                    <a:pt x="16649" y="131610"/>
                  </a:lnTo>
                  <a:lnTo>
                    <a:pt x="16256" y="130289"/>
                  </a:lnTo>
                  <a:lnTo>
                    <a:pt x="16243" y="129730"/>
                  </a:lnTo>
                  <a:lnTo>
                    <a:pt x="16484" y="130009"/>
                  </a:lnTo>
                  <a:lnTo>
                    <a:pt x="16675" y="130124"/>
                  </a:lnTo>
                  <a:lnTo>
                    <a:pt x="16675" y="83388"/>
                  </a:lnTo>
                  <a:lnTo>
                    <a:pt x="16522" y="83108"/>
                  </a:lnTo>
                  <a:lnTo>
                    <a:pt x="16497" y="127965"/>
                  </a:lnTo>
                  <a:lnTo>
                    <a:pt x="16357" y="128016"/>
                  </a:lnTo>
                  <a:lnTo>
                    <a:pt x="16256" y="127685"/>
                  </a:lnTo>
                  <a:lnTo>
                    <a:pt x="16446" y="127800"/>
                  </a:lnTo>
                  <a:lnTo>
                    <a:pt x="16497" y="127965"/>
                  </a:lnTo>
                  <a:lnTo>
                    <a:pt x="16497" y="83083"/>
                  </a:lnTo>
                  <a:lnTo>
                    <a:pt x="15989" y="82473"/>
                  </a:lnTo>
                  <a:lnTo>
                    <a:pt x="14668" y="81038"/>
                  </a:lnTo>
                  <a:lnTo>
                    <a:pt x="13855" y="80429"/>
                  </a:lnTo>
                  <a:lnTo>
                    <a:pt x="13208" y="80302"/>
                  </a:lnTo>
                  <a:lnTo>
                    <a:pt x="12522" y="81114"/>
                  </a:lnTo>
                  <a:lnTo>
                    <a:pt x="12522" y="95770"/>
                  </a:lnTo>
                  <a:lnTo>
                    <a:pt x="12369" y="95821"/>
                  </a:lnTo>
                  <a:lnTo>
                    <a:pt x="12255" y="95415"/>
                  </a:lnTo>
                  <a:lnTo>
                    <a:pt x="12319" y="95097"/>
                  </a:lnTo>
                  <a:lnTo>
                    <a:pt x="12522" y="95770"/>
                  </a:lnTo>
                  <a:lnTo>
                    <a:pt x="12522" y="81114"/>
                  </a:lnTo>
                  <a:lnTo>
                    <a:pt x="11772" y="81775"/>
                  </a:lnTo>
                  <a:lnTo>
                    <a:pt x="11341" y="82588"/>
                  </a:lnTo>
                  <a:lnTo>
                    <a:pt x="11226" y="87134"/>
                  </a:lnTo>
                  <a:lnTo>
                    <a:pt x="11112" y="87388"/>
                  </a:lnTo>
                  <a:lnTo>
                    <a:pt x="11036" y="87223"/>
                  </a:lnTo>
                  <a:lnTo>
                    <a:pt x="10871" y="87134"/>
                  </a:lnTo>
                  <a:lnTo>
                    <a:pt x="10744" y="85991"/>
                  </a:lnTo>
                  <a:lnTo>
                    <a:pt x="10680" y="83959"/>
                  </a:lnTo>
                  <a:lnTo>
                    <a:pt x="10490" y="82854"/>
                  </a:lnTo>
                  <a:lnTo>
                    <a:pt x="10515" y="81775"/>
                  </a:lnTo>
                  <a:lnTo>
                    <a:pt x="10744" y="81368"/>
                  </a:lnTo>
                  <a:lnTo>
                    <a:pt x="10731" y="81127"/>
                  </a:lnTo>
                  <a:lnTo>
                    <a:pt x="10210" y="80708"/>
                  </a:lnTo>
                  <a:lnTo>
                    <a:pt x="9880" y="80657"/>
                  </a:lnTo>
                  <a:lnTo>
                    <a:pt x="9563" y="81216"/>
                  </a:lnTo>
                  <a:lnTo>
                    <a:pt x="9474" y="83959"/>
                  </a:lnTo>
                  <a:lnTo>
                    <a:pt x="9372" y="83629"/>
                  </a:lnTo>
                  <a:lnTo>
                    <a:pt x="9182" y="83515"/>
                  </a:lnTo>
                  <a:lnTo>
                    <a:pt x="8953" y="82715"/>
                  </a:lnTo>
                  <a:lnTo>
                    <a:pt x="8839" y="82473"/>
                  </a:lnTo>
                  <a:lnTo>
                    <a:pt x="8458" y="82130"/>
                  </a:lnTo>
                  <a:lnTo>
                    <a:pt x="8216" y="81851"/>
                  </a:lnTo>
                  <a:lnTo>
                    <a:pt x="5499" y="82550"/>
                  </a:lnTo>
                  <a:lnTo>
                    <a:pt x="5499" y="93091"/>
                  </a:lnTo>
                  <a:lnTo>
                    <a:pt x="5448" y="92913"/>
                  </a:lnTo>
                  <a:lnTo>
                    <a:pt x="5308" y="92976"/>
                  </a:lnTo>
                  <a:lnTo>
                    <a:pt x="5346" y="92583"/>
                  </a:lnTo>
                  <a:lnTo>
                    <a:pt x="5486" y="92532"/>
                  </a:lnTo>
                  <a:lnTo>
                    <a:pt x="5499" y="93091"/>
                  </a:lnTo>
                  <a:lnTo>
                    <a:pt x="5499" y="82550"/>
                  </a:lnTo>
                  <a:lnTo>
                    <a:pt x="5321" y="82588"/>
                  </a:lnTo>
                  <a:lnTo>
                    <a:pt x="5232" y="83108"/>
                  </a:lnTo>
                  <a:lnTo>
                    <a:pt x="5016" y="83629"/>
                  </a:lnTo>
                  <a:lnTo>
                    <a:pt x="4889" y="87388"/>
                  </a:lnTo>
                  <a:lnTo>
                    <a:pt x="4838" y="87223"/>
                  </a:lnTo>
                  <a:lnTo>
                    <a:pt x="4686" y="87134"/>
                  </a:lnTo>
                  <a:lnTo>
                    <a:pt x="4546" y="86779"/>
                  </a:lnTo>
                  <a:lnTo>
                    <a:pt x="4318" y="86499"/>
                  </a:lnTo>
                  <a:lnTo>
                    <a:pt x="4165" y="85991"/>
                  </a:lnTo>
                  <a:lnTo>
                    <a:pt x="3162" y="84709"/>
                  </a:lnTo>
                  <a:lnTo>
                    <a:pt x="2082" y="84759"/>
                  </a:lnTo>
                  <a:lnTo>
                    <a:pt x="850" y="86893"/>
                  </a:lnTo>
                  <a:lnTo>
                    <a:pt x="114" y="89674"/>
                  </a:lnTo>
                  <a:lnTo>
                    <a:pt x="0" y="90385"/>
                  </a:lnTo>
                  <a:lnTo>
                    <a:pt x="355" y="94132"/>
                  </a:lnTo>
                  <a:lnTo>
                    <a:pt x="406" y="96405"/>
                  </a:lnTo>
                  <a:lnTo>
                    <a:pt x="863" y="98463"/>
                  </a:lnTo>
                  <a:lnTo>
                    <a:pt x="1320" y="100990"/>
                  </a:lnTo>
                  <a:lnTo>
                    <a:pt x="1346" y="103886"/>
                  </a:lnTo>
                  <a:lnTo>
                    <a:pt x="1663" y="106692"/>
                  </a:lnTo>
                  <a:lnTo>
                    <a:pt x="1955" y="108902"/>
                  </a:lnTo>
                  <a:lnTo>
                    <a:pt x="2882" y="111506"/>
                  </a:lnTo>
                  <a:lnTo>
                    <a:pt x="2654" y="114376"/>
                  </a:lnTo>
                  <a:lnTo>
                    <a:pt x="2667" y="114922"/>
                  </a:lnTo>
                  <a:lnTo>
                    <a:pt x="2908" y="115760"/>
                  </a:lnTo>
                  <a:lnTo>
                    <a:pt x="3327" y="118745"/>
                  </a:lnTo>
                  <a:lnTo>
                    <a:pt x="3517" y="121450"/>
                  </a:lnTo>
                  <a:lnTo>
                    <a:pt x="3606" y="123837"/>
                  </a:lnTo>
                  <a:lnTo>
                    <a:pt x="3924" y="126492"/>
                  </a:lnTo>
                  <a:lnTo>
                    <a:pt x="4165" y="127965"/>
                  </a:lnTo>
                  <a:lnTo>
                    <a:pt x="4267" y="131419"/>
                  </a:lnTo>
                  <a:lnTo>
                    <a:pt x="4648" y="133629"/>
                  </a:lnTo>
                  <a:lnTo>
                    <a:pt x="5054" y="135509"/>
                  </a:lnTo>
                  <a:lnTo>
                    <a:pt x="4762" y="137655"/>
                  </a:lnTo>
                  <a:lnTo>
                    <a:pt x="5359" y="139649"/>
                  </a:lnTo>
                  <a:lnTo>
                    <a:pt x="5588" y="139941"/>
                  </a:lnTo>
                  <a:lnTo>
                    <a:pt x="5918" y="141109"/>
                  </a:lnTo>
                  <a:lnTo>
                    <a:pt x="6946" y="148678"/>
                  </a:lnTo>
                  <a:lnTo>
                    <a:pt x="7645" y="150571"/>
                  </a:lnTo>
                  <a:lnTo>
                    <a:pt x="8013" y="151422"/>
                  </a:lnTo>
                  <a:lnTo>
                    <a:pt x="8331" y="151422"/>
                  </a:lnTo>
                  <a:lnTo>
                    <a:pt x="9156" y="151333"/>
                  </a:lnTo>
                  <a:lnTo>
                    <a:pt x="9372" y="151333"/>
                  </a:lnTo>
                  <a:lnTo>
                    <a:pt x="9575" y="151091"/>
                  </a:lnTo>
                  <a:lnTo>
                    <a:pt x="10617" y="150876"/>
                  </a:lnTo>
                  <a:lnTo>
                    <a:pt x="10731" y="151003"/>
                  </a:lnTo>
                  <a:lnTo>
                    <a:pt x="10947" y="151993"/>
                  </a:lnTo>
                  <a:lnTo>
                    <a:pt x="11061" y="153352"/>
                  </a:lnTo>
                  <a:lnTo>
                    <a:pt x="11493" y="155841"/>
                  </a:lnTo>
                  <a:lnTo>
                    <a:pt x="11709" y="156083"/>
                  </a:lnTo>
                  <a:lnTo>
                    <a:pt x="11912" y="156095"/>
                  </a:lnTo>
                  <a:lnTo>
                    <a:pt x="12128" y="155841"/>
                  </a:lnTo>
                  <a:lnTo>
                    <a:pt x="12039" y="153352"/>
                  </a:lnTo>
                  <a:lnTo>
                    <a:pt x="11861" y="151993"/>
                  </a:lnTo>
                  <a:lnTo>
                    <a:pt x="11772" y="150876"/>
                  </a:lnTo>
                  <a:lnTo>
                    <a:pt x="11772" y="150279"/>
                  </a:lnTo>
                  <a:lnTo>
                    <a:pt x="11976" y="149796"/>
                  </a:lnTo>
                  <a:lnTo>
                    <a:pt x="11976" y="149542"/>
                  </a:lnTo>
                  <a:lnTo>
                    <a:pt x="12598" y="149313"/>
                  </a:lnTo>
                  <a:lnTo>
                    <a:pt x="12915" y="149694"/>
                  </a:lnTo>
                  <a:lnTo>
                    <a:pt x="13157" y="151333"/>
                  </a:lnTo>
                  <a:lnTo>
                    <a:pt x="13462" y="153035"/>
                  </a:lnTo>
                  <a:lnTo>
                    <a:pt x="13589" y="154901"/>
                  </a:lnTo>
                  <a:lnTo>
                    <a:pt x="14351" y="158750"/>
                  </a:lnTo>
                  <a:lnTo>
                    <a:pt x="15405" y="159512"/>
                  </a:lnTo>
                  <a:lnTo>
                    <a:pt x="17081" y="158546"/>
                  </a:lnTo>
                  <a:lnTo>
                    <a:pt x="18834" y="157251"/>
                  </a:lnTo>
                  <a:lnTo>
                    <a:pt x="19570" y="156641"/>
                  </a:lnTo>
                  <a:lnTo>
                    <a:pt x="19773" y="156654"/>
                  </a:lnTo>
                  <a:lnTo>
                    <a:pt x="20408" y="157403"/>
                  </a:lnTo>
                  <a:lnTo>
                    <a:pt x="20828" y="157670"/>
                  </a:lnTo>
                  <a:lnTo>
                    <a:pt x="21043" y="158165"/>
                  </a:lnTo>
                  <a:lnTo>
                    <a:pt x="21361" y="158546"/>
                  </a:lnTo>
                  <a:lnTo>
                    <a:pt x="21678" y="159169"/>
                  </a:lnTo>
                  <a:lnTo>
                    <a:pt x="22098" y="159181"/>
                  </a:lnTo>
                  <a:lnTo>
                    <a:pt x="22415" y="158546"/>
                  </a:lnTo>
                  <a:lnTo>
                    <a:pt x="23469" y="156641"/>
                  </a:lnTo>
                  <a:lnTo>
                    <a:pt x="23545" y="156502"/>
                  </a:lnTo>
                  <a:lnTo>
                    <a:pt x="24257" y="154165"/>
                  </a:lnTo>
                  <a:lnTo>
                    <a:pt x="23571" y="150876"/>
                  </a:lnTo>
                  <a:lnTo>
                    <a:pt x="23456" y="150279"/>
                  </a:lnTo>
                  <a:lnTo>
                    <a:pt x="23507" y="149313"/>
                  </a:lnTo>
                  <a:lnTo>
                    <a:pt x="23596" y="148971"/>
                  </a:lnTo>
                  <a:lnTo>
                    <a:pt x="22847" y="147840"/>
                  </a:lnTo>
                  <a:lnTo>
                    <a:pt x="22834" y="145122"/>
                  </a:lnTo>
                  <a:lnTo>
                    <a:pt x="23037" y="145122"/>
                  </a:lnTo>
                  <a:lnTo>
                    <a:pt x="23152" y="144995"/>
                  </a:lnTo>
                  <a:lnTo>
                    <a:pt x="23342" y="145237"/>
                  </a:lnTo>
                  <a:lnTo>
                    <a:pt x="23469" y="145630"/>
                  </a:lnTo>
                  <a:lnTo>
                    <a:pt x="23990" y="146253"/>
                  </a:lnTo>
                  <a:lnTo>
                    <a:pt x="24409" y="145770"/>
                  </a:lnTo>
                  <a:close/>
                </a:path>
                <a:path w="398145" h="210820">
                  <a:moveTo>
                    <a:pt x="24752" y="149110"/>
                  </a:moveTo>
                  <a:lnTo>
                    <a:pt x="24739" y="148869"/>
                  </a:lnTo>
                  <a:lnTo>
                    <a:pt x="24739" y="148628"/>
                  </a:lnTo>
                  <a:lnTo>
                    <a:pt x="24536" y="148120"/>
                  </a:lnTo>
                  <a:lnTo>
                    <a:pt x="24218" y="148488"/>
                  </a:lnTo>
                  <a:lnTo>
                    <a:pt x="23901" y="148602"/>
                  </a:lnTo>
                  <a:lnTo>
                    <a:pt x="23799" y="148729"/>
                  </a:lnTo>
                  <a:lnTo>
                    <a:pt x="24015" y="149225"/>
                  </a:lnTo>
                  <a:lnTo>
                    <a:pt x="24638" y="149237"/>
                  </a:lnTo>
                  <a:lnTo>
                    <a:pt x="24752" y="149110"/>
                  </a:lnTo>
                  <a:close/>
                </a:path>
                <a:path w="398145" h="210820">
                  <a:moveTo>
                    <a:pt x="73736" y="44272"/>
                  </a:moveTo>
                  <a:lnTo>
                    <a:pt x="72885" y="44081"/>
                  </a:lnTo>
                  <a:lnTo>
                    <a:pt x="72047" y="43878"/>
                  </a:lnTo>
                  <a:lnTo>
                    <a:pt x="70904" y="43903"/>
                  </a:lnTo>
                  <a:lnTo>
                    <a:pt x="71158" y="44526"/>
                  </a:lnTo>
                  <a:lnTo>
                    <a:pt x="71424" y="45148"/>
                  </a:lnTo>
                  <a:lnTo>
                    <a:pt x="71716" y="44932"/>
                  </a:lnTo>
                  <a:lnTo>
                    <a:pt x="72263" y="45351"/>
                  </a:lnTo>
                  <a:lnTo>
                    <a:pt x="73126" y="45123"/>
                  </a:lnTo>
                  <a:lnTo>
                    <a:pt x="73698" y="45110"/>
                  </a:lnTo>
                  <a:lnTo>
                    <a:pt x="73736" y="44272"/>
                  </a:lnTo>
                  <a:close/>
                </a:path>
                <a:path w="398145" h="210820">
                  <a:moveTo>
                    <a:pt x="79717" y="154241"/>
                  </a:moveTo>
                  <a:lnTo>
                    <a:pt x="79603" y="153860"/>
                  </a:lnTo>
                  <a:lnTo>
                    <a:pt x="79603" y="153619"/>
                  </a:lnTo>
                  <a:lnTo>
                    <a:pt x="79184" y="153606"/>
                  </a:lnTo>
                  <a:lnTo>
                    <a:pt x="78981" y="154343"/>
                  </a:lnTo>
                  <a:lnTo>
                    <a:pt x="78981" y="154838"/>
                  </a:lnTo>
                  <a:lnTo>
                    <a:pt x="79616" y="154609"/>
                  </a:lnTo>
                  <a:lnTo>
                    <a:pt x="79502" y="154482"/>
                  </a:lnTo>
                  <a:lnTo>
                    <a:pt x="79717" y="154241"/>
                  </a:lnTo>
                  <a:close/>
                </a:path>
                <a:path w="398145" h="210820">
                  <a:moveTo>
                    <a:pt x="84442" y="140525"/>
                  </a:moveTo>
                  <a:lnTo>
                    <a:pt x="84315" y="139750"/>
                  </a:lnTo>
                  <a:lnTo>
                    <a:pt x="83832" y="136753"/>
                  </a:lnTo>
                  <a:lnTo>
                    <a:pt x="83769" y="135864"/>
                  </a:lnTo>
                  <a:lnTo>
                    <a:pt x="83731" y="134404"/>
                  </a:lnTo>
                  <a:lnTo>
                    <a:pt x="84404" y="128790"/>
                  </a:lnTo>
                  <a:lnTo>
                    <a:pt x="83807" y="127304"/>
                  </a:lnTo>
                  <a:lnTo>
                    <a:pt x="83566" y="126530"/>
                  </a:lnTo>
                  <a:lnTo>
                    <a:pt x="83515" y="126365"/>
                  </a:lnTo>
                  <a:lnTo>
                    <a:pt x="83515" y="125793"/>
                  </a:lnTo>
                  <a:lnTo>
                    <a:pt x="83820" y="124485"/>
                  </a:lnTo>
                  <a:lnTo>
                    <a:pt x="83858" y="124358"/>
                  </a:lnTo>
                  <a:lnTo>
                    <a:pt x="83464" y="123024"/>
                  </a:lnTo>
                  <a:lnTo>
                    <a:pt x="83439" y="122770"/>
                  </a:lnTo>
                  <a:lnTo>
                    <a:pt x="83413" y="122440"/>
                  </a:lnTo>
                  <a:lnTo>
                    <a:pt x="83299" y="121246"/>
                  </a:lnTo>
                  <a:lnTo>
                    <a:pt x="82689" y="116205"/>
                  </a:lnTo>
                  <a:lnTo>
                    <a:pt x="82397" y="113499"/>
                  </a:lnTo>
                  <a:lnTo>
                    <a:pt x="82181" y="110515"/>
                  </a:lnTo>
                  <a:lnTo>
                    <a:pt x="82067" y="109131"/>
                  </a:lnTo>
                  <a:lnTo>
                    <a:pt x="81241" y="101460"/>
                  </a:lnTo>
                  <a:lnTo>
                    <a:pt x="81127" y="100012"/>
                  </a:lnTo>
                  <a:lnTo>
                    <a:pt x="81241" y="98336"/>
                  </a:lnTo>
                  <a:lnTo>
                    <a:pt x="80556" y="95973"/>
                  </a:lnTo>
                  <a:lnTo>
                    <a:pt x="81178" y="94437"/>
                  </a:lnTo>
                  <a:lnTo>
                    <a:pt x="80505" y="93218"/>
                  </a:lnTo>
                  <a:lnTo>
                    <a:pt x="80352" y="92722"/>
                  </a:lnTo>
                  <a:lnTo>
                    <a:pt x="80772" y="91998"/>
                  </a:lnTo>
                  <a:lnTo>
                    <a:pt x="80048" y="91160"/>
                  </a:lnTo>
                  <a:lnTo>
                    <a:pt x="80225" y="90728"/>
                  </a:lnTo>
                  <a:lnTo>
                    <a:pt x="80225" y="90576"/>
                  </a:lnTo>
                  <a:lnTo>
                    <a:pt x="80251" y="89852"/>
                  </a:lnTo>
                  <a:lnTo>
                    <a:pt x="80314" y="88887"/>
                  </a:lnTo>
                  <a:lnTo>
                    <a:pt x="80162" y="87845"/>
                  </a:lnTo>
                  <a:lnTo>
                    <a:pt x="80073" y="87287"/>
                  </a:lnTo>
                  <a:lnTo>
                    <a:pt x="80022" y="86360"/>
                  </a:lnTo>
                  <a:lnTo>
                    <a:pt x="79349" y="85686"/>
                  </a:lnTo>
                  <a:lnTo>
                    <a:pt x="80137" y="85204"/>
                  </a:lnTo>
                  <a:lnTo>
                    <a:pt x="80225" y="84480"/>
                  </a:lnTo>
                  <a:lnTo>
                    <a:pt x="80086" y="84480"/>
                  </a:lnTo>
                  <a:lnTo>
                    <a:pt x="79044" y="83578"/>
                  </a:lnTo>
                  <a:lnTo>
                    <a:pt x="78828" y="82372"/>
                  </a:lnTo>
                  <a:lnTo>
                    <a:pt x="78816" y="82156"/>
                  </a:lnTo>
                  <a:lnTo>
                    <a:pt x="78701" y="80746"/>
                  </a:lnTo>
                  <a:lnTo>
                    <a:pt x="78613" y="80048"/>
                  </a:lnTo>
                  <a:lnTo>
                    <a:pt x="78409" y="79375"/>
                  </a:lnTo>
                  <a:lnTo>
                    <a:pt x="76898" y="78473"/>
                  </a:lnTo>
                  <a:lnTo>
                    <a:pt x="76784" y="78270"/>
                  </a:lnTo>
                  <a:lnTo>
                    <a:pt x="76784" y="127254"/>
                  </a:lnTo>
                  <a:lnTo>
                    <a:pt x="76657" y="127304"/>
                  </a:lnTo>
                  <a:lnTo>
                    <a:pt x="76504" y="126809"/>
                  </a:lnTo>
                  <a:lnTo>
                    <a:pt x="76644" y="126758"/>
                  </a:lnTo>
                  <a:lnTo>
                    <a:pt x="76733" y="126530"/>
                  </a:lnTo>
                  <a:lnTo>
                    <a:pt x="76657" y="126809"/>
                  </a:lnTo>
                  <a:lnTo>
                    <a:pt x="76784" y="127254"/>
                  </a:lnTo>
                  <a:lnTo>
                    <a:pt x="76784" y="78270"/>
                  </a:lnTo>
                  <a:lnTo>
                    <a:pt x="76708" y="78143"/>
                  </a:lnTo>
                  <a:lnTo>
                    <a:pt x="76708" y="124879"/>
                  </a:lnTo>
                  <a:lnTo>
                    <a:pt x="76682" y="126365"/>
                  </a:lnTo>
                  <a:lnTo>
                    <a:pt x="76276" y="125044"/>
                  </a:lnTo>
                  <a:lnTo>
                    <a:pt x="76276" y="124485"/>
                  </a:lnTo>
                  <a:lnTo>
                    <a:pt x="76517" y="124764"/>
                  </a:lnTo>
                  <a:lnTo>
                    <a:pt x="76708" y="124879"/>
                  </a:lnTo>
                  <a:lnTo>
                    <a:pt x="76708" y="78143"/>
                  </a:lnTo>
                  <a:lnTo>
                    <a:pt x="76555" y="77863"/>
                  </a:lnTo>
                  <a:lnTo>
                    <a:pt x="76530" y="122720"/>
                  </a:lnTo>
                  <a:lnTo>
                    <a:pt x="76390" y="122770"/>
                  </a:lnTo>
                  <a:lnTo>
                    <a:pt x="76288" y="122440"/>
                  </a:lnTo>
                  <a:lnTo>
                    <a:pt x="76479" y="122555"/>
                  </a:lnTo>
                  <a:lnTo>
                    <a:pt x="76530" y="122720"/>
                  </a:lnTo>
                  <a:lnTo>
                    <a:pt x="76530" y="77838"/>
                  </a:lnTo>
                  <a:lnTo>
                    <a:pt x="76009" y="77228"/>
                  </a:lnTo>
                  <a:lnTo>
                    <a:pt x="74701" y="75793"/>
                  </a:lnTo>
                  <a:lnTo>
                    <a:pt x="73888" y="75184"/>
                  </a:lnTo>
                  <a:lnTo>
                    <a:pt x="73240" y="75057"/>
                  </a:lnTo>
                  <a:lnTo>
                    <a:pt x="72555" y="75869"/>
                  </a:lnTo>
                  <a:lnTo>
                    <a:pt x="72555" y="90525"/>
                  </a:lnTo>
                  <a:lnTo>
                    <a:pt x="72402" y="90576"/>
                  </a:lnTo>
                  <a:lnTo>
                    <a:pt x="72275" y="90170"/>
                  </a:lnTo>
                  <a:lnTo>
                    <a:pt x="72351" y="89852"/>
                  </a:lnTo>
                  <a:lnTo>
                    <a:pt x="72555" y="90525"/>
                  </a:lnTo>
                  <a:lnTo>
                    <a:pt x="72555" y="75869"/>
                  </a:lnTo>
                  <a:lnTo>
                    <a:pt x="71805" y="76530"/>
                  </a:lnTo>
                  <a:lnTo>
                    <a:pt x="71374" y="77343"/>
                  </a:lnTo>
                  <a:lnTo>
                    <a:pt x="71259" y="81889"/>
                  </a:lnTo>
                  <a:lnTo>
                    <a:pt x="71145" y="82156"/>
                  </a:lnTo>
                  <a:lnTo>
                    <a:pt x="71069" y="81978"/>
                  </a:lnTo>
                  <a:lnTo>
                    <a:pt x="70904" y="81889"/>
                  </a:lnTo>
                  <a:lnTo>
                    <a:pt x="70777" y="80746"/>
                  </a:lnTo>
                  <a:lnTo>
                    <a:pt x="70713" y="78714"/>
                  </a:lnTo>
                  <a:lnTo>
                    <a:pt x="70523" y="77609"/>
                  </a:lnTo>
                  <a:lnTo>
                    <a:pt x="70535" y="76530"/>
                  </a:lnTo>
                  <a:lnTo>
                    <a:pt x="70777" y="76123"/>
                  </a:lnTo>
                  <a:lnTo>
                    <a:pt x="70751" y="75882"/>
                  </a:lnTo>
                  <a:lnTo>
                    <a:pt x="70243" y="75463"/>
                  </a:lnTo>
                  <a:lnTo>
                    <a:pt x="69913" y="75412"/>
                  </a:lnTo>
                  <a:lnTo>
                    <a:pt x="69583" y="75971"/>
                  </a:lnTo>
                  <a:lnTo>
                    <a:pt x="69507" y="78714"/>
                  </a:lnTo>
                  <a:lnTo>
                    <a:pt x="69405" y="78384"/>
                  </a:lnTo>
                  <a:lnTo>
                    <a:pt x="69215" y="78270"/>
                  </a:lnTo>
                  <a:lnTo>
                    <a:pt x="68973" y="77470"/>
                  </a:lnTo>
                  <a:lnTo>
                    <a:pt x="68859" y="77228"/>
                  </a:lnTo>
                  <a:lnTo>
                    <a:pt x="68491" y="76885"/>
                  </a:lnTo>
                  <a:lnTo>
                    <a:pt x="68249" y="76606"/>
                  </a:lnTo>
                  <a:lnTo>
                    <a:pt x="65532" y="77304"/>
                  </a:lnTo>
                  <a:lnTo>
                    <a:pt x="65532" y="87845"/>
                  </a:lnTo>
                  <a:lnTo>
                    <a:pt x="65481" y="87668"/>
                  </a:lnTo>
                  <a:lnTo>
                    <a:pt x="65341" y="87731"/>
                  </a:lnTo>
                  <a:lnTo>
                    <a:pt x="65379" y="87337"/>
                  </a:lnTo>
                  <a:lnTo>
                    <a:pt x="65519" y="87287"/>
                  </a:lnTo>
                  <a:lnTo>
                    <a:pt x="65532" y="87845"/>
                  </a:lnTo>
                  <a:lnTo>
                    <a:pt x="65532" y="77304"/>
                  </a:lnTo>
                  <a:lnTo>
                    <a:pt x="65354" y="77343"/>
                  </a:lnTo>
                  <a:lnTo>
                    <a:pt x="65252" y="77863"/>
                  </a:lnTo>
                  <a:lnTo>
                    <a:pt x="65036" y="78384"/>
                  </a:lnTo>
                  <a:lnTo>
                    <a:pt x="64922" y="82143"/>
                  </a:lnTo>
                  <a:lnTo>
                    <a:pt x="64871" y="81978"/>
                  </a:lnTo>
                  <a:lnTo>
                    <a:pt x="64719" y="81889"/>
                  </a:lnTo>
                  <a:lnTo>
                    <a:pt x="64579" y="81534"/>
                  </a:lnTo>
                  <a:lnTo>
                    <a:pt x="64350" y="81254"/>
                  </a:lnTo>
                  <a:lnTo>
                    <a:pt x="64198" y="80746"/>
                  </a:lnTo>
                  <a:lnTo>
                    <a:pt x="63195" y="79463"/>
                  </a:lnTo>
                  <a:lnTo>
                    <a:pt x="62115" y="79514"/>
                  </a:lnTo>
                  <a:lnTo>
                    <a:pt x="60883" y="81648"/>
                  </a:lnTo>
                  <a:lnTo>
                    <a:pt x="60134" y="84429"/>
                  </a:lnTo>
                  <a:lnTo>
                    <a:pt x="60020" y="85140"/>
                  </a:lnTo>
                  <a:lnTo>
                    <a:pt x="60388" y="88887"/>
                  </a:lnTo>
                  <a:lnTo>
                    <a:pt x="60439" y="91160"/>
                  </a:lnTo>
                  <a:lnTo>
                    <a:pt x="60896" y="93218"/>
                  </a:lnTo>
                  <a:lnTo>
                    <a:pt x="61353" y="95745"/>
                  </a:lnTo>
                  <a:lnTo>
                    <a:pt x="61366" y="98640"/>
                  </a:lnTo>
                  <a:lnTo>
                    <a:pt x="61696" y="101460"/>
                  </a:lnTo>
                  <a:lnTo>
                    <a:pt x="61988" y="103657"/>
                  </a:lnTo>
                  <a:lnTo>
                    <a:pt x="62915" y="106260"/>
                  </a:lnTo>
                  <a:lnTo>
                    <a:pt x="62687" y="109131"/>
                  </a:lnTo>
                  <a:lnTo>
                    <a:pt x="62699" y="109677"/>
                  </a:lnTo>
                  <a:lnTo>
                    <a:pt x="62941" y="110515"/>
                  </a:lnTo>
                  <a:lnTo>
                    <a:pt x="63360" y="113499"/>
                  </a:lnTo>
                  <a:lnTo>
                    <a:pt x="63550" y="116205"/>
                  </a:lnTo>
                  <a:lnTo>
                    <a:pt x="63639" y="118592"/>
                  </a:lnTo>
                  <a:lnTo>
                    <a:pt x="63957" y="121246"/>
                  </a:lnTo>
                  <a:lnTo>
                    <a:pt x="64185" y="122720"/>
                  </a:lnTo>
                  <a:lnTo>
                    <a:pt x="64300" y="126174"/>
                  </a:lnTo>
                  <a:lnTo>
                    <a:pt x="64681" y="128384"/>
                  </a:lnTo>
                  <a:lnTo>
                    <a:pt x="65087" y="130263"/>
                  </a:lnTo>
                  <a:lnTo>
                    <a:pt x="64795" y="132410"/>
                  </a:lnTo>
                  <a:lnTo>
                    <a:pt x="65392" y="134404"/>
                  </a:lnTo>
                  <a:lnTo>
                    <a:pt x="65620" y="134696"/>
                  </a:lnTo>
                  <a:lnTo>
                    <a:pt x="65951" y="135864"/>
                  </a:lnTo>
                  <a:lnTo>
                    <a:pt x="66979" y="143433"/>
                  </a:lnTo>
                  <a:lnTo>
                    <a:pt x="67665" y="145326"/>
                  </a:lnTo>
                  <a:lnTo>
                    <a:pt x="68046" y="146177"/>
                  </a:lnTo>
                  <a:lnTo>
                    <a:pt x="68364" y="146177"/>
                  </a:lnTo>
                  <a:lnTo>
                    <a:pt x="69189" y="146088"/>
                  </a:lnTo>
                  <a:lnTo>
                    <a:pt x="69405" y="146088"/>
                  </a:lnTo>
                  <a:lnTo>
                    <a:pt x="69608" y="145846"/>
                  </a:lnTo>
                  <a:lnTo>
                    <a:pt x="70650" y="145630"/>
                  </a:lnTo>
                  <a:lnTo>
                    <a:pt x="70764" y="145757"/>
                  </a:lnTo>
                  <a:lnTo>
                    <a:pt x="70980" y="146748"/>
                  </a:lnTo>
                  <a:lnTo>
                    <a:pt x="71094" y="148107"/>
                  </a:lnTo>
                  <a:lnTo>
                    <a:pt x="71526" y="150596"/>
                  </a:lnTo>
                  <a:lnTo>
                    <a:pt x="71742" y="150837"/>
                  </a:lnTo>
                  <a:lnTo>
                    <a:pt x="71945" y="150850"/>
                  </a:lnTo>
                  <a:lnTo>
                    <a:pt x="72161" y="150596"/>
                  </a:lnTo>
                  <a:lnTo>
                    <a:pt x="72072" y="148107"/>
                  </a:lnTo>
                  <a:lnTo>
                    <a:pt x="71894" y="146748"/>
                  </a:lnTo>
                  <a:lnTo>
                    <a:pt x="71805" y="145630"/>
                  </a:lnTo>
                  <a:lnTo>
                    <a:pt x="71805" y="145034"/>
                  </a:lnTo>
                  <a:lnTo>
                    <a:pt x="72009" y="144551"/>
                  </a:lnTo>
                  <a:lnTo>
                    <a:pt x="72009" y="144297"/>
                  </a:lnTo>
                  <a:lnTo>
                    <a:pt x="72631" y="144068"/>
                  </a:lnTo>
                  <a:lnTo>
                    <a:pt x="72948" y="144449"/>
                  </a:lnTo>
                  <a:lnTo>
                    <a:pt x="73190" y="146088"/>
                  </a:lnTo>
                  <a:lnTo>
                    <a:pt x="73494" y="147802"/>
                  </a:lnTo>
                  <a:lnTo>
                    <a:pt x="73621" y="149656"/>
                  </a:lnTo>
                  <a:lnTo>
                    <a:pt x="74383" y="153504"/>
                  </a:lnTo>
                  <a:lnTo>
                    <a:pt x="75438" y="154266"/>
                  </a:lnTo>
                  <a:lnTo>
                    <a:pt x="77114" y="153301"/>
                  </a:lnTo>
                  <a:lnTo>
                    <a:pt x="78867" y="152006"/>
                  </a:lnTo>
                  <a:lnTo>
                    <a:pt x="79603" y="151396"/>
                  </a:lnTo>
                  <a:lnTo>
                    <a:pt x="79806" y="151409"/>
                  </a:lnTo>
                  <a:lnTo>
                    <a:pt x="80441" y="152158"/>
                  </a:lnTo>
                  <a:lnTo>
                    <a:pt x="80860" y="152425"/>
                  </a:lnTo>
                  <a:lnTo>
                    <a:pt x="81076" y="152920"/>
                  </a:lnTo>
                  <a:lnTo>
                    <a:pt x="81394" y="153301"/>
                  </a:lnTo>
                  <a:lnTo>
                    <a:pt x="81711" y="153924"/>
                  </a:lnTo>
                  <a:lnTo>
                    <a:pt x="82130" y="153936"/>
                  </a:lnTo>
                  <a:lnTo>
                    <a:pt x="82448" y="153301"/>
                  </a:lnTo>
                  <a:lnTo>
                    <a:pt x="83489" y="151396"/>
                  </a:lnTo>
                  <a:lnTo>
                    <a:pt x="83578" y="151257"/>
                  </a:lnTo>
                  <a:lnTo>
                    <a:pt x="84289" y="148920"/>
                  </a:lnTo>
                  <a:lnTo>
                    <a:pt x="83591" y="145630"/>
                  </a:lnTo>
                  <a:lnTo>
                    <a:pt x="83489" y="145034"/>
                  </a:lnTo>
                  <a:lnTo>
                    <a:pt x="83527" y="144068"/>
                  </a:lnTo>
                  <a:lnTo>
                    <a:pt x="83629" y="143725"/>
                  </a:lnTo>
                  <a:lnTo>
                    <a:pt x="82880" y="142595"/>
                  </a:lnTo>
                  <a:lnTo>
                    <a:pt x="82867" y="139877"/>
                  </a:lnTo>
                  <a:lnTo>
                    <a:pt x="83070" y="139877"/>
                  </a:lnTo>
                  <a:lnTo>
                    <a:pt x="83185" y="139750"/>
                  </a:lnTo>
                  <a:lnTo>
                    <a:pt x="83375" y="139992"/>
                  </a:lnTo>
                  <a:lnTo>
                    <a:pt x="83502" y="140385"/>
                  </a:lnTo>
                  <a:lnTo>
                    <a:pt x="84023" y="141008"/>
                  </a:lnTo>
                  <a:lnTo>
                    <a:pt x="84442" y="140525"/>
                  </a:lnTo>
                  <a:close/>
                </a:path>
                <a:path w="398145" h="210820">
                  <a:moveTo>
                    <a:pt x="84772" y="143624"/>
                  </a:moveTo>
                  <a:lnTo>
                    <a:pt x="84759" y="143383"/>
                  </a:lnTo>
                  <a:lnTo>
                    <a:pt x="84556" y="142875"/>
                  </a:lnTo>
                  <a:lnTo>
                    <a:pt x="84239" y="143243"/>
                  </a:lnTo>
                  <a:lnTo>
                    <a:pt x="83921" y="143357"/>
                  </a:lnTo>
                  <a:lnTo>
                    <a:pt x="83820" y="143484"/>
                  </a:lnTo>
                  <a:lnTo>
                    <a:pt x="84035" y="143979"/>
                  </a:lnTo>
                  <a:lnTo>
                    <a:pt x="84658" y="143992"/>
                  </a:lnTo>
                  <a:lnTo>
                    <a:pt x="84772" y="143865"/>
                  </a:lnTo>
                  <a:lnTo>
                    <a:pt x="84772" y="143624"/>
                  </a:lnTo>
                  <a:close/>
                </a:path>
                <a:path w="398145" h="210820">
                  <a:moveTo>
                    <a:pt x="98361" y="54724"/>
                  </a:moveTo>
                  <a:lnTo>
                    <a:pt x="97536" y="54102"/>
                  </a:lnTo>
                  <a:lnTo>
                    <a:pt x="97256" y="53898"/>
                  </a:lnTo>
                  <a:lnTo>
                    <a:pt x="97282" y="53479"/>
                  </a:lnTo>
                  <a:lnTo>
                    <a:pt x="96723" y="53073"/>
                  </a:lnTo>
                  <a:lnTo>
                    <a:pt x="95846" y="53721"/>
                  </a:lnTo>
                  <a:lnTo>
                    <a:pt x="95796" y="54978"/>
                  </a:lnTo>
                  <a:lnTo>
                    <a:pt x="96062" y="55181"/>
                  </a:lnTo>
                  <a:lnTo>
                    <a:pt x="97205" y="55156"/>
                  </a:lnTo>
                  <a:lnTo>
                    <a:pt x="98361" y="54724"/>
                  </a:lnTo>
                  <a:close/>
                </a:path>
                <a:path w="398145" h="210820">
                  <a:moveTo>
                    <a:pt x="139750" y="148996"/>
                  </a:moveTo>
                  <a:lnTo>
                    <a:pt x="139636" y="148615"/>
                  </a:lnTo>
                  <a:lnTo>
                    <a:pt x="139636" y="148374"/>
                  </a:lnTo>
                  <a:lnTo>
                    <a:pt x="139217" y="148361"/>
                  </a:lnTo>
                  <a:lnTo>
                    <a:pt x="139014" y="149098"/>
                  </a:lnTo>
                  <a:lnTo>
                    <a:pt x="139014" y="149593"/>
                  </a:lnTo>
                  <a:lnTo>
                    <a:pt x="139649" y="149364"/>
                  </a:lnTo>
                  <a:lnTo>
                    <a:pt x="139534" y="149237"/>
                  </a:lnTo>
                  <a:lnTo>
                    <a:pt x="139750" y="148996"/>
                  </a:lnTo>
                  <a:close/>
                </a:path>
                <a:path w="398145" h="210820">
                  <a:moveTo>
                    <a:pt x="144462" y="135267"/>
                  </a:moveTo>
                  <a:lnTo>
                    <a:pt x="144335" y="134493"/>
                  </a:lnTo>
                  <a:lnTo>
                    <a:pt x="143852" y="131495"/>
                  </a:lnTo>
                  <a:lnTo>
                    <a:pt x="143802" y="130606"/>
                  </a:lnTo>
                  <a:lnTo>
                    <a:pt x="143764" y="129146"/>
                  </a:lnTo>
                  <a:lnTo>
                    <a:pt x="144424" y="123532"/>
                  </a:lnTo>
                  <a:lnTo>
                    <a:pt x="143840" y="122047"/>
                  </a:lnTo>
                  <a:lnTo>
                    <a:pt x="143598" y="121285"/>
                  </a:lnTo>
                  <a:lnTo>
                    <a:pt x="143548" y="121107"/>
                  </a:lnTo>
                  <a:lnTo>
                    <a:pt x="143535" y="120535"/>
                  </a:lnTo>
                  <a:lnTo>
                    <a:pt x="143852" y="119227"/>
                  </a:lnTo>
                  <a:lnTo>
                    <a:pt x="143878" y="119100"/>
                  </a:lnTo>
                  <a:lnTo>
                    <a:pt x="143484" y="117767"/>
                  </a:lnTo>
                  <a:lnTo>
                    <a:pt x="143459" y="117513"/>
                  </a:lnTo>
                  <a:lnTo>
                    <a:pt x="143433" y="117182"/>
                  </a:lnTo>
                  <a:lnTo>
                    <a:pt x="143332" y="115989"/>
                  </a:lnTo>
                  <a:lnTo>
                    <a:pt x="142709" y="110947"/>
                  </a:lnTo>
                  <a:lnTo>
                    <a:pt x="142417" y="108242"/>
                  </a:lnTo>
                  <a:lnTo>
                    <a:pt x="142214" y="105257"/>
                  </a:lnTo>
                  <a:lnTo>
                    <a:pt x="142100" y="103873"/>
                  </a:lnTo>
                  <a:lnTo>
                    <a:pt x="141262" y="96202"/>
                  </a:lnTo>
                  <a:lnTo>
                    <a:pt x="141147" y="94754"/>
                  </a:lnTo>
                  <a:lnTo>
                    <a:pt x="141274" y="93078"/>
                  </a:lnTo>
                  <a:lnTo>
                    <a:pt x="140563" y="90716"/>
                  </a:lnTo>
                  <a:lnTo>
                    <a:pt x="141198" y="89179"/>
                  </a:lnTo>
                  <a:lnTo>
                    <a:pt x="140525" y="87960"/>
                  </a:lnTo>
                  <a:lnTo>
                    <a:pt x="140373" y="87464"/>
                  </a:lnTo>
                  <a:lnTo>
                    <a:pt x="140792" y="86741"/>
                  </a:lnTo>
                  <a:lnTo>
                    <a:pt x="140068" y="85902"/>
                  </a:lnTo>
                  <a:lnTo>
                    <a:pt x="140246" y="85471"/>
                  </a:lnTo>
                  <a:lnTo>
                    <a:pt x="140246" y="85318"/>
                  </a:lnTo>
                  <a:lnTo>
                    <a:pt x="140271" y="84594"/>
                  </a:lnTo>
                  <a:lnTo>
                    <a:pt x="140335" y="83629"/>
                  </a:lnTo>
                  <a:lnTo>
                    <a:pt x="140182" y="82588"/>
                  </a:lnTo>
                  <a:lnTo>
                    <a:pt x="140106" y="82029"/>
                  </a:lnTo>
                  <a:lnTo>
                    <a:pt x="140042" y="81102"/>
                  </a:lnTo>
                  <a:lnTo>
                    <a:pt x="139369" y="80429"/>
                  </a:lnTo>
                  <a:lnTo>
                    <a:pt x="140157" y="79946"/>
                  </a:lnTo>
                  <a:lnTo>
                    <a:pt x="140246" y="79222"/>
                  </a:lnTo>
                  <a:lnTo>
                    <a:pt x="140106" y="79222"/>
                  </a:lnTo>
                  <a:lnTo>
                    <a:pt x="139065" y="78320"/>
                  </a:lnTo>
                  <a:lnTo>
                    <a:pt x="138849" y="77114"/>
                  </a:lnTo>
                  <a:lnTo>
                    <a:pt x="138836" y="76898"/>
                  </a:lnTo>
                  <a:lnTo>
                    <a:pt x="138734" y="75488"/>
                  </a:lnTo>
                  <a:lnTo>
                    <a:pt x="138633" y="74790"/>
                  </a:lnTo>
                  <a:lnTo>
                    <a:pt x="138430" y="74117"/>
                  </a:lnTo>
                  <a:lnTo>
                    <a:pt x="136918" y="73215"/>
                  </a:lnTo>
                  <a:lnTo>
                    <a:pt x="136804" y="73012"/>
                  </a:lnTo>
                  <a:lnTo>
                    <a:pt x="136804" y="121996"/>
                  </a:lnTo>
                  <a:lnTo>
                    <a:pt x="136664" y="122047"/>
                  </a:lnTo>
                  <a:lnTo>
                    <a:pt x="136525" y="121551"/>
                  </a:lnTo>
                  <a:lnTo>
                    <a:pt x="136664" y="121500"/>
                  </a:lnTo>
                  <a:lnTo>
                    <a:pt x="136753" y="121285"/>
                  </a:lnTo>
                  <a:lnTo>
                    <a:pt x="136677" y="121551"/>
                  </a:lnTo>
                  <a:lnTo>
                    <a:pt x="136804" y="121996"/>
                  </a:lnTo>
                  <a:lnTo>
                    <a:pt x="136804" y="73012"/>
                  </a:lnTo>
                  <a:lnTo>
                    <a:pt x="136728" y="72885"/>
                  </a:lnTo>
                  <a:lnTo>
                    <a:pt x="136728" y="119621"/>
                  </a:lnTo>
                  <a:lnTo>
                    <a:pt x="136702" y="121107"/>
                  </a:lnTo>
                  <a:lnTo>
                    <a:pt x="136309" y="119786"/>
                  </a:lnTo>
                  <a:lnTo>
                    <a:pt x="136296" y="119227"/>
                  </a:lnTo>
                  <a:lnTo>
                    <a:pt x="136537" y="119507"/>
                  </a:lnTo>
                  <a:lnTo>
                    <a:pt x="136728" y="119621"/>
                  </a:lnTo>
                  <a:lnTo>
                    <a:pt x="136728" y="72885"/>
                  </a:lnTo>
                  <a:lnTo>
                    <a:pt x="136575" y="72605"/>
                  </a:lnTo>
                  <a:lnTo>
                    <a:pt x="136550" y="117462"/>
                  </a:lnTo>
                  <a:lnTo>
                    <a:pt x="136410" y="117513"/>
                  </a:lnTo>
                  <a:lnTo>
                    <a:pt x="136309" y="117182"/>
                  </a:lnTo>
                  <a:lnTo>
                    <a:pt x="136499" y="117297"/>
                  </a:lnTo>
                  <a:lnTo>
                    <a:pt x="136550" y="117462"/>
                  </a:lnTo>
                  <a:lnTo>
                    <a:pt x="136550" y="72580"/>
                  </a:lnTo>
                  <a:lnTo>
                    <a:pt x="136042" y="71970"/>
                  </a:lnTo>
                  <a:lnTo>
                    <a:pt x="134721" y="70535"/>
                  </a:lnTo>
                  <a:lnTo>
                    <a:pt x="133908" y="69926"/>
                  </a:lnTo>
                  <a:lnTo>
                    <a:pt x="133261" y="69799"/>
                  </a:lnTo>
                  <a:lnTo>
                    <a:pt x="132562" y="70624"/>
                  </a:lnTo>
                  <a:lnTo>
                    <a:pt x="132562" y="85267"/>
                  </a:lnTo>
                  <a:lnTo>
                    <a:pt x="132422" y="85318"/>
                  </a:lnTo>
                  <a:lnTo>
                    <a:pt x="132308" y="84912"/>
                  </a:lnTo>
                  <a:lnTo>
                    <a:pt x="132372" y="84594"/>
                  </a:lnTo>
                  <a:lnTo>
                    <a:pt x="132562" y="85267"/>
                  </a:lnTo>
                  <a:lnTo>
                    <a:pt x="132562" y="70624"/>
                  </a:lnTo>
                  <a:lnTo>
                    <a:pt x="131826" y="71272"/>
                  </a:lnTo>
                  <a:lnTo>
                    <a:pt x="131394" y="72085"/>
                  </a:lnTo>
                  <a:lnTo>
                    <a:pt x="131279" y="76631"/>
                  </a:lnTo>
                  <a:lnTo>
                    <a:pt x="131165" y="76885"/>
                  </a:lnTo>
                  <a:lnTo>
                    <a:pt x="131089" y="76720"/>
                  </a:lnTo>
                  <a:lnTo>
                    <a:pt x="130924" y="76631"/>
                  </a:lnTo>
                  <a:lnTo>
                    <a:pt x="130797" y="75488"/>
                  </a:lnTo>
                  <a:lnTo>
                    <a:pt x="130733" y="73456"/>
                  </a:lnTo>
                  <a:lnTo>
                    <a:pt x="130543" y="72351"/>
                  </a:lnTo>
                  <a:lnTo>
                    <a:pt x="130556" y="71272"/>
                  </a:lnTo>
                  <a:lnTo>
                    <a:pt x="130797" y="70866"/>
                  </a:lnTo>
                  <a:lnTo>
                    <a:pt x="130771" y="70624"/>
                  </a:lnTo>
                  <a:lnTo>
                    <a:pt x="130263" y="70205"/>
                  </a:lnTo>
                  <a:lnTo>
                    <a:pt x="129933" y="70154"/>
                  </a:lnTo>
                  <a:lnTo>
                    <a:pt x="129616" y="70713"/>
                  </a:lnTo>
                  <a:lnTo>
                    <a:pt x="129527" y="73456"/>
                  </a:lnTo>
                  <a:lnTo>
                    <a:pt x="129425" y="73126"/>
                  </a:lnTo>
                  <a:lnTo>
                    <a:pt x="129235" y="73012"/>
                  </a:lnTo>
                  <a:lnTo>
                    <a:pt x="128993" y="72212"/>
                  </a:lnTo>
                  <a:lnTo>
                    <a:pt x="128892" y="71970"/>
                  </a:lnTo>
                  <a:lnTo>
                    <a:pt x="128511" y="71628"/>
                  </a:lnTo>
                  <a:lnTo>
                    <a:pt x="128270" y="71348"/>
                  </a:lnTo>
                  <a:lnTo>
                    <a:pt x="125552" y="72047"/>
                  </a:lnTo>
                  <a:lnTo>
                    <a:pt x="125552" y="82588"/>
                  </a:lnTo>
                  <a:lnTo>
                    <a:pt x="125501" y="82410"/>
                  </a:lnTo>
                  <a:lnTo>
                    <a:pt x="125361" y="82473"/>
                  </a:lnTo>
                  <a:lnTo>
                    <a:pt x="125399" y="82080"/>
                  </a:lnTo>
                  <a:lnTo>
                    <a:pt x="125539" y="82029"/>
                  </a:lnTo>
                  <a:lnTo>
                    <a:pt x="125552" y="82588"/>
                  </a:lnTo>
                  <a:lnTo>
                    <a:pt x="125552" y="72047"/>
                  </a:lnTo>
                  <a:lnTo>
                    <a:pt x="125374" y="72085"/>
                  </a:lnTo>
                  <a:lnTo>
                    <a:pt x="125285" y="72605"/>
                  </a:lnTo>
                  <a:lnTo>
                    <a:pt x="125069" y="73126"/>
                  </a:lnTo>
                  <a:lnTo>
                    <a:pt x="124942" y="76885"/>
                  </a:lnTo>
                  <a:lnTo>
                    <a:pt x="124891" y="76720"/>
                  </a:lnTo>
                  <a:lnTo>
                    <a:pt x="124739" y="76631"/>
                  </a:lnTo>
                  <a:lnTo>
                    <a:pt x="124599" y="76276"/>
                  </a:lnTo>
                  <a:lnTo>
                    <a:pt x="124371" y="75996"/>
                  </a:lnTo>
                  <a:lnTo>
                    <a:pt x="124218" y="75488"/>
                  </a:lnTo>
                  <a:lnTo>
                    <a:pt x="123215" y="74206"/>
                  </a:lnTo>
                  <a:lnTo>
                    <a:pt x="122135" y="74256"/>
                  </a:lnTo>
                  <a:lnTo>
                    <a:pt x="120904" y="76390"/>
                  </a:lnTo>
                  <a:lnTo>
                    <a:pt x="120167" y="79171"/>
                  </a:lnTo>
                  <a:lnTo>
                    <a:pt x="120040" y="79883"/>
                  </a:lnTo>
                  <a:lnTo>
                    <a:pt x="120408" y="83629"/>
                  </a:lnTo>
                  <a:lnTo>
                    <a:pt x="120459" y="85902"/>
                  </a:lnTo>
                  <a:lnTo>
                    <a:pt x="120916" y="87960"/>
                  </a:lnTo>
                  <a:lnTo>
                    <a:pt x="121361" y="90487"/>
                  </a:lnTo>
                  <a:lnTo>
                    <a:pt x="121399" y="93383"/>
                  </a:lnTo>
                  <a:lnTo>
                    <a:pt x="121729" y="96202"/>
                  </a:lnTo>
                  <a:lnTo>
                    <a:pt x="122008" y="98399"/>
                  </a:lnTo>
                  <a:lnTo>
                    <a:pt x="122936" y="101003"/>
                  </a:lnTo>
                  <a:lnTo>
                    <a:pt x="122707" y="103873"/>
                  </a:lnTo>
                  <a:lnTo>
                    <a:pt x="122720" y="104419"/>
                  </a:lnTo>
                  <a:lnTo>
                    <a:pt x="122961" y="105257"/>
                  </a:lnTo>
                  <a:lnTo>
                    <a:pt x="123380" y="108242"/>
                  </a:lnTo>
                  <a:lnTo>
                    <a:pt x="123571" y="110947"/>
                  </a:lnTo>
                  <a:lnTo>
                    <a:pt x="123647" y="113334"/>
                  </a:lnTo>
                  <a:lnTo>
                    <a:pt x="124028" y="116332"/>
                  </a:lnTo>
                  <a:lnTo>
                    <a:pt x="124218" y="117462"/>
                  </a:lnTo>
                  <a:lnTo>
                    <a:pt x="124320" y="120916"/>
                  </a:lnTo>
                  <a:lnTo>
                    <a:pt x="124701" y="123126"/>
                  </a:lnTo>
                  <a:lnTo>
                    <a:pt x="125107" y="125006"/>
                  </a:lnTo>
                  <a:lnTo>
                    <a:pt x="124815" y="127152"/>
                  </a:lnTo>
                  <a:lnTo>
                    <a:pt x="125412" y="129146"/>
                  </a:lnTo>
                  <a:lnTo>
                    <a:pt x="125641" y="129438"/>
                  </a:lnTo>
                  <a:lnTo>
                    <a:pt x="125971" y="130606"/>
                  </a:lnTo>
                  <a:lnTo>
                    <a:pt x="126885" y="137312"/>
                  </a:lnTo>
                  <a:lnTo>
                    <a:pt x="126987" y="138188"/>
                  </a:lnTo>
                  <a:lnTo>
                    <a:pt x="127698" y="140068"/>
                  </a:lnTo>
                  <a:lnTo>
                    <a:pt x="128066" y="140919"/>
                  </a:lnTo>
                  <a:lnTo>
                    <a:pt x="128384" y="140919"/>
                  </a:lnTo>
                  <a:lnTo>
                    <a:pt x="129209" y="140830"/>
                  </a:lnTo>
                  <a:lnTo>
                    <a:pt x="129425" y="140830"/>
                  </a:lnTo>
                  <a:lnTo>
                    <a:pt x="129628" y="140589"/>
                  </a:lnTo>
                  <a:lnTo>
                    <a:pt x="130670" y="140373"/>
                  </a:lnTo>
                  <a:lnTo>
                    <a:pt x="130784" y="140500"/>
                  </a:lnTo>
                  <a:lnTo>
                    <a:pt x="131000" y="141490"/>
                  </a:lnTo>
                  <a:lnTo>
                    <a:pt x="131114" y="142849"/>
                  </a:lnTo>
                  <a:lnTo>
                    <a:pt x="131546" y="145338"/>
                  </a:lnTo>
                  <a:lnTo>
                    <a:pt x="131762" y="145580"/>
                  </a:lnTo>
                  <a:lnTo>
                    <a:pt x="131965" y="145592"/>
                  </a:lnTo>
                  <a:lnTo>
                    <a:pt x="132181" y="145338"/>
                  </a:lnTo>
                  <a:lnTo>
                    <a:pt x="132092" y="142849"/>
                  </a:lnTo>
                  <a:lnTo>
                    <a:pt x="131914" y="141490"/>
                  </a:lnTo>
                  <a:lnTo>
                    <a:pt x="131826" y="140373"/>
                  </a:lnTo>
                  <a:lnTo>
                    <a:pt x="131826" y="139776"/>
                  </a:lnTo>
                  <a:lnTo>
                    <a:pt x="132029" y="139293"/>
                  </a:lnTo>
                  <a:lnTo>
                    <a:pt x="132029" y="139039"/>
                  </a:lnTo>
                  <a:lnTo>
                    <a:pt x="132651" y="138811"/>
                  </a:lnTo>
                  <a:lnTo>
                    <a:pt x="132969" y="139192"/>
                  </a:lnTo>
                  <a:lnTo>
                    <a:pt x="133210" y="140830"/>
                  </a:lnTo>
                  <a:lnTo>
                    <a:pt x="133515" y="142544"/>
                  </a:lnTo>
                  <a:lnTo>
                    <a:pt x="133642" y="144399"/>
                  </a:lnTo>
                  <a:lnTo>
                    <a:pt x="134404" y="148247"/>
                  </a:lnTo>
                  <a:lnTo>
                    <a:pt x="135458" y="149009"/>
                  </a:lnTo>
                  <a:lnTo>
                    <a:pt x="137134" y="148043"/>
                  </a:lnTo>
                  <a:lnTo>
                    <a:pt x="138887" y="146748"/>
                  </a:lnTo>
                  <a:lnTo>
                    <a:pt x="139611" y="146138"/>
                  </a:lnTo>
                  <a:lnTo>
                    <a:pt x="139827" y="146151"/>
                  </a:lnTo>
                  <a:lnTo>
                    <a:pt x="140462" y="146900"/>
                  </a:lnTo>
                  <a:lnTo>
                    <a:pt x="140881" y="147167"/>
                  </a:lnTo>
                  <a:lnTo>
                    <a:pt x="141097" y="147662"/>
                  </a:lnTo>
                  <a:lnTo>
                    <a:pt x="141414" y="148043"/>
                  </a:lnTo>
                  <a:lnTo>
                    <a:pt x="141732" y="148666"/>
                  </a:lnTo>
                  <a:lnTo>
                    <a:pt x="142151" y="148678"/>
                  </a:lnTo>
                  <a:lnTo>
                    <a:pt x="142468" y="148043"/>
                  </a:lnTo>
                  <a:lnTo>
                    <a:pt x="143522" y="146138"/>
                  </a:lnTo>
                  <a:lnTo>
                    <a:pt x="143598" y="145999"/>
                  </a:lnTo>
                  <a:lnTo>
                    <a:pt x="144310" y="143662"/>
                  </a:lnTo>
                  <a:lnTo>
                    <a:pt x="143611" y="140373"/>
                  </a:lnTo>
                  <a:lnTo>
                    <a:pt x="143510" y="139776"/>
                  </a:lnTo>
                  <a:lnTo>
                    <a:pt x="143548" y="138811"/>
                  </a:lnTo>
                  <a:lnTo>
                    <a:pt x="143649" y="138468"/>
                  </a:lnTo>
                  <a:lnTo>
                    <a:pt x="142900" y="137337"/>
                  </a:lnTo>
                  <a:lnTo>
                    <a:pt x="142887" y="134620"/>
                  </a:lnTo>
                  <a:lnTo>
                    <a:pt x="143090" y="134620"/>
                  </a:lnTo>
                  <a:lnTo>
                    <a:pt x="143192" y="134493"/>
                  </a:lnTo>
                  <a:lnTo>
                    <a:pt x="143497" y="134861"/>
                  </a:lnTo>
                  <a:lnTo>
                    <a:pt x="143522" y="135128"/>
                  </a:lnTo>
                  <a:lnTo>
                    <a:pt x="144043" y="135750"/>
                  </a:lnTo>
                  <a:lnTo>
                    <a:pt x="144462" y="135267"/>
                  </a:lnTo>
                  <a:close/>
                </a:path>
                <a:path w="398145" h="210820">
                  <a:moveTo>
                    <a:pt x="144805" y="138366"/>
                  </a:moveTo>
                  <a:lnTo>
                    <a:pt x="144792" y="138125"/>
                  </a:lnTo>
                  <a:lnTo>
                    <a:pt x="144589" y="137617"/>
                  </a:lnTo>
                  <a:lnTo>
                    <a:pt x="144272" y="137985"/>
                  </a:lnTo>
                  <a:lnTo>
                    <a:pt x="143954" y="138099"/>
                  </a:lnTo>
                  <a:lnTo>
                    <a:pt x="143852" y="138226"/>
                  </a:lnTo>
                  <a:lnTo>
                    <a:pt x="144068" y="138722"/>
                  </a:lnTo>
                  <a:lnTo>
                    <a:pt x="144691" y="138734"/>
                  </a:lnTo>
                  <a:lnTo>
                    <a:pt x="144805" y="138607"/>
                  </a:lnTo>
                  <a:lnTo>
                    <a:pt x="144805" y="138366"/>
                  </a:lnTo>
                  <a:close/>
                </a:path>
                <a:path w="398145" h="210820">
                  <a:moveTo>
                    <a:pt x="202539" y="143497"/>
                  </a:moveTo>
                  <a:lnTo>
                    <a:pt x="202425" y="143116"/>
                  </a:lnTo>
                  <a:lnTo>
                    <a:pt x="202425" y="142875"/>
                  </a:lnTo>
                  <a:lnTo>
                    <a:pt x="202006" y="142862"/>
                  </a:lnTo>
                  <a:lnTo>
                    <a:pt x="201803" y="143598"/>
                  </a:lnTo>
                  <a:lnTo>
                    <a:pt x="201803" y="144094"/>
                  </a:lnTo>
                  <a:lnTo>
                    <a:pt x="202438" y="143865"/>
                  </a:lnTo>
                  <a:lnTo>
                    <a:pt x="202323" y="143738"/>
                  </a:lnTo>
                  <a:lnTo>
                    <a:pt x="202539" y="143497"/>
                  </a:lnTo>
                  <a:close/>
                </a:path>
                <a:path w="398145" h="210820">
                  <a:moveTo>
                    <a:pt x="207251" y="129781"/>
                  </a:moveTo>
                  <a:lnTo>
                    <a:pt x="207124" y="129006"/>
                  </a:lnTo>
                  <a:lnTo>
                    <a:pt x="206641" y="126009"/>
                  </a:lnTo>
                  <a:lnTo>
                    <a:pt x="206578" y="125120"/>
                  </a:lnTo>
                  <a:lnTo>
                    <a:pt x="206540" y="123659"/>
                  </a:lnTo>
                  <a:lnTo>
                    <a:pt x="207213" y="118046"/>
                  </a:lnTo>
                  <a:lnTo>
                    <a:pt x="206629" y="116560"/>
                  </a:lnTo>
                  <a:lnTo>
                    <a:pt x="206387" y="115798"/>
                  </a:lnTo>
                  <a:lnTo>
                    <a:pt x="206336" y="115620"/>
                  </a:lnTo>
                  <a:lnTo>
                    <a:pt x="206324" y="115049"/>
                  </a:lnTo>
                  <a:lnTo>
                    <a:pt x="206629" y="113741"/>
                  </a:lnTo>
                  <a:lnTo>
                    <a:pt x="206667" y="113614"/>
                  </a:lnTo>
                  <a:lnTo>
                    <a:pt x="206273" y="112280"/>
                  </a:lnTo>
                  <a:lnTo>
                    <a:pt x="206248" y="112026"/>
                  </a:lnTo>
                  <a:lnTo>
                    <a:pt x="206222" y="111696"/>
                  </a:lnTo>
                  <a:lnTo>
                    <a:pt x="206108" y="110502"/>
                  </a:lnTo>
                  <a:lnTo>
                    <a:pt x="205498" y="105460"/>
                  </a:lnTo>
                  <a:lnTo>
                    <a:pt x="205206" y="102755"/>
                  </a:lnTo>
                  <a:lnTo>
                    <a:pt x="205003" y="99771"/>
                  </a:lnTo>
                  <a:lnTo>
                    <a:pt x="204876" y="98386"/>
                  </a:lnTo>
                  <a:lnTo>
                    <a:pt x="204050" y="90716"/>
                  </a:lnTo>
                  <a:lnTo>
                    <a:pt x="203936" y="89268"/>
                  </a:lnTo>
                  <a:lnTo>
                    <a:pt x="204063" y="87591"/>
                  </a:lnTo>
                  <a:lnTo>
                    <a:pt x="203365" y="85229"/>
                  </a:lnTo>
                  <a:lnTo>
                    <a:pt x="203987" y="83693"/>
                  </a:lnTo>
                  <a:lnTo>
                    <a:pt x="203314" y="82473"/>
                  </a:lnTo>
                  <a:lnTo>
                    <a:pt x="203161" y="81978"/>
                  </a:lnTo>
                  <a:lnTo>
                    <a:pt x="203581" y="81254"/>
                  </a:lnTo>
                  <a:lnTo>
                    <a:pt x="202857" y="80416"/>
                  </a:lnTo>
                  <a:lnTo>
                    <a:pt x="203047" y="79984"/>
                  </a:lnTo>
                  <a:lnTo>
                    <a:pt x="203034" y="79832"/>
                  </a:lnTo>
                  <a:lnTo>
                    <a:pt x="203060" y="79108"/>
                  </a:lnTo>
                  <a:lnTo>
                    <a:pt x="203123" y="78143"/>
                  </a:lnTo>
                  <a:lnTo>
                    <a:pt x="202971" y="77101"/>
                  </a:lnTo>
                  <a:lnTo>
                    <a:pt x="202895" y="76542"/>
                  </a:lnTo>
                  <a:lnTo>
                    <a:pt x="202831" y="75615"/>
                  </a:lnTo>
                  <a:lnTo>
                    <a:pt x="202158" y="74942"/>
                  </a:lnTo>
                  <a:lnTo>
                    <a:pt x="202946" y="74460"/>
                  </a:lnTo>
                  <a:lnTo>
                    <a:pt x="203034" y="73736"/>
                  </a:lnTo>
                  <a:lnTo>
                    <a:pt x="202895" y="73736"/>
                  </a:lnTo>
                  <a:lnTo>
                    <a:pt x="201853" y="72834"/>
                  </a:lnTo>
                  <a:lnTo>
                    <a:pt x="201637" y="71628"/>
                  </a:lnTo>
                  <a:lnTo>
                    <a:pt x="201625" y="71412"/>
                  </a:lnTo>
                  <a:lnTo>
                    <a:pt x="201523" y="70002"/>
                  </a:lnTo>
                  <a:lnTo>
                    <a:pt x="201422" y="69303"/>
                  </a:lnTo>
                  <a:lnTo>
                    <a:pt x="201218" y="68630"/>
                  </a:lnTo>
                  <a:lnTo>
                    <a:pt x="199707" y="67729"/>
                  </a:lnTo>
                  <a:lnTo>
                    <a:pt x="199593" y="67525"/>
                  </a:lnTo>
                  <a:lnTo>
                    <a:pt x="199593" y="116509"/>
                  </a:lnTo>
                  <a:lnTo>
                    <a:pt x="199466" y="116560"/>
                  </a:lnTo>
                  <a:lnTo>
                    <a:pt x="199313" y="116065"/>
                  </a:lnTo>
                  <a:lnTo>
                    <a:pt x="199453" y="116014"/>
                  </a:lnTo>
                  <a:lnTo>
                    <a:pt x="199542" y="115798"/>
                  </a:lnTo>
                  <a:lnTo>
                    <a:pt x="199466" y="116065"/>
                  </a:lnTo>
                  <a:lnTo>
                    <a:pt x="199593" y="116509"/>
                  </a:lnTo>
                  <a:lnTo>
                    <a:pt x="199593" y="67525"/>
                  </a:lnTo>
                  <a:lnTo>
                    <a:pt x="199517" y="67398"/>
                  </a:lnTo>
                  <a:lnTo>
                    <a:pt x="199517" y="114134"/>
                  </a:lnTo>
                  <a:lnTo>
                    <a:pt x="199491" y="115620"/>
                  </a:lnTo>
                  <a:lnTo>
                    <a:pt x="199097" y="114300"/>
                  </a:lnTo>
                  <a:lnTo>
                    <a:pt x="199085" y="113741"/>
                  </a:lnTo>
                  <a:lnTo>
                    <a:pt x="199326" y="114020"/>
                  </a:lnTo>
                  <a:lnTo>
                    <a:pt x="199517" y="114134"/>
                  </a:lnTo>
                  <a:lnTo>
                    <a:pt x="199517" y="67398"/>
                  </a:lnTo>
                  <a:lnTo>
                    <a:pt x="199364" y="67119"/>
                  </a:lnTo>
                  <a:lnTo>
                    <a:pt x="199339" y="111975"/>
                  </a:lnTo>
                  <a:lnTo>
                    <a:pt x="199199" y="112026"/>
                  </a:lnTo>
                  <a:lnTo>
                    <a:pt x="199097" y="111696"/>
                  </a:lnTo>
                  <a:lnTo>
                    <a:pt x="199288" y="111810"/>
                  </a:lnTo>
                  <a:lnTo>
                    <a:pt x="199339" y="111975"/>
                  </a:lnTo>
                  <a:lnTo>
                    <a:pt x="199339" y="67094"/>
                  </a:lnTo>
                  <a:lnTo>
                    <a:pt x="198818" y="66484"/>
                  </a:lnTo>
                  <a:lnTo>
                    <a:pt x="197510" y="65049"/>
                  </a:lnTo>
                  <a:lnTo>
                    <a:pt x="196710" y="64439"/>
                  </a:lnTo>
                  <a:lnTo>
                    <a:pt x="196049" y="64312"/>
                  </a:lnTo>
                  <a:lnTo>
                    <a:pt x="195364" y="65125"/>
                  </a:lnTo>
                  <a:lnTo>
                    <a:pt x="195364" y="79781"/>
                  </a:lnTo>
                  <a:lnTo>
                    <a:pt x="195224" y="79832"/>
                  </a:lnTo>
                  <a:lnTo>
                    <a:pt x="195097" y="79425"/>
                  </a:lnTo>
                  <a:lnTo>
                    <a:pt x="195160" y="79108"/>
                  </a:lnTo>
                  <a:lnTo>
                    <a:pt x="195364" y="79781"/>
                  </a:lnTo>
                  <a:lnTo>
                    <a:pt x="195364" y="65125"/>
                  </a:lnTo>
                  <a:lnTo>
                    <a:pt x="194614" y="65786"/>
                  </a:lnTo>
                  <a:lnTo>
                    <a:pt x="194183" y="66598"/>
                  </a:lnTo>
                  <a:lnTo>
                    <a:pt x="194068" y="71145"/>
                  </a:lnTo>
                  <a:lnTo>
                    <a:pt x="193954" y="71412"/>
                  </a:lnTo>
                  <a:lnTo>
                    <a:pt x="193878" y="71234"/>
                  </a:lnTo>
                  <a:lnTo>
                    <a:pt x="193725" y="71145"/>
                  </a:lnTo>
                  <a:lnTo>
                    <a:pt x="193611" y="70358"/>
                  </a:lnTo>
                  <a:lnTo>
                    <a:pt x="193522" y="67970"/>
                  </a:lnTo>
                  <a:lnTo>
                    <a:pt x="193332" y="66865"/>
                  </a:lnTo>
                  <a:lnTo>
                    <a:pt x="193357" y="65786"/>
                  </a:lnTo>
                  <a:lnTo>
                    <a:pt x="193586" y="65379"/>
                  </a:lnTo>
                  <a:lnTo>
                    <a:pt x="193560" y="65138"/>
                  </a:lnTo>
                  <a:lnTo>
                    <a:pt x="193052" y="64719"/>
                  </a:lnTo>
                  <a:lnTo>
                    <a:pt x="192722" y="64668"/>
                  </a:lnTo>
                  <a:lnTo>
                    <a:pt x="192405" y="65227"/>
                  </a:lnTo>
                  <a:lnTo>
                    <a:pt x="192316" y="67970"/>
                  </a:lnTo>
                  <a:lnTo>
                    <a:pt x="192214" y="67640"/>
                  </a:lnTo>
                  <a:lnTo>
                    <a:pt x="192024" y="67525"/>
                  </a:lnTo>
                  <a:lnTo>
                    <a:pt x="191782" y="66725"/>
                  </a:lnTo>
                  <a:lnTo>
                    <a:pt x="191668" y="66484"/>
                  </a:lnTo>
                  <a:lnTo>
                    <a:pt x="191300" y="66141"/>
                  </a:lnTo>
                  <a:lnTo>
                    <a:pt x="191058" y="65862"/>
                  </a:lnTo>
                  <a:lnTo>
                    <a:pt x="188341" y="66560"/>
                  </a:lnTo>
                  <a:lnTo>
                    <a:pt x="188341" y="77101"/>
                  </a:lnTo>
                  <a:lnTo>
                    <a:pt x="188290" y="76923"/>
                  </a:lnTo>
                  <a:lnTo>
                    <a:pt x="188150" y="76987"/>
                  </a:lnTo>
                  <a:lnTo>
                    <a:pt x="188188" y="76593"/>
                  </a:lnTo>
                  <a:lnTo>
                    <a:pt x="188328" y="76542"/>
                  </a:lnTo>
                  <a:lnTo>
                    <a:pt x="188341" y="77101"/>
                  </a:lnTo>
                  <a:lnTo>
                    <a:pt x="188341" y="66560"/>
                  </a:lnTo>
                  <a:lnTo>
                    <a:pt x="188175" y="66598"/>
                  </a:lnTo>
                  <a:lnTo>
                    <a:pt x="188061" y="67119"/>
                  </a:lnTo>
                  <a:lnTo>
                    <a:pt x="187858" y="67640"/>
                  </a:lnTo>
                  <a:lnTo>
                    <a:pt x="187731" y="71399"/>
                  </a:lnTo>
                  <a:lnTo>
                    <a:pt x="187680" y="71234"/>
                  </a:lnTo>
                  <a:lnTo>
                    <a:pt x="187528" y="71145"/>
                  </a:lnTo>
                  <a:lnTo>
                    <a:pt x="187388" y="70789"/>
                  </a:lnTo>
                  <a:lnTo>
                    <a:pt x="187159" y="70510"/>
                  </a:lnTo>
                  <a:lnTo>
                    <a:pt x="187007" y="70002"/>
                  </a:lnTo>
                  <a:lnTo>
                    <a:pt x="186004" y="68719"/>
                  </a:lnTo>
                  <a:lnTo>
                    <a:pt x="184924" y="68770"/>
                  </a:lnTo>
                  <a:lnTo>
                    <a:pt x="183692" y="70904"/>
                  </a:lnTo>
                  <a:lnTo>
                    <a:pt x="182956" y="73685"/>
                  </a:lnTo>
                  <a:lnTo>
                    <a:pt x="182829" y="74396"/>
                  </a:lnTo>
                  <a:lnTo>
                    <a:pt x="183197" y="78143"/>
                  </a:lnTo>
                  <a:lnTo>
                    <a:pt x="183248" y="80416"/>
                  </a:lnTo>
                  <a:lnTo>
                    <a:pt x="183705" y="82473"/>
                  </a:lnTo>
                  <a:lnTo>
                    <a:pt x="184162" y="85001"/>
                  </a:lnTo>
                  <a:lnTo>
                    <a:pt x="184175" y="87896"/>
                  </a:lnTo>
                  <a:lnTo>
                    <a:pt x="184505" y="90716"/>
                  </a:lnTo>
                  <a:lnTo>
                    <a:pt x="184797" y="92913"/>
                  </a:lnTo>
                  <a:lnTo>
                    <a:pt x="185724" y="95516"/>
                  </a:lnTo>
                  <a:lnTo>
                    <a:pt x="185496" y="98386"/>
                  </a:lnTo>
                  <a:lnTo>
                    <a:pt x="185508" y="98933"/>
                  </a:lnTo>
                  <a:lnTo>
                    <a:pt x="185750" y="99771"/>
                  </a:lnTo>
                  <a:lnTo>
                    <a:pt x="186169" y="102755"/>
                  </a:lnTo>
                  <a:lnTo>
                    <a:pt x="186359" y="105460"/>
                  </a:lnTo>
                  <a:lnTo>
                    <a:pt x="186448" y="107848"/>
                  </a:lnTo>
                  <a:lnTo>
                    <a:pt x="186766" y="110502"/>
                  </a:lnTo>
                  <a:lnTo>
                    <a:pt x="187007" y="111975"/>
                  </a:lnTo>
                  <a:lnTo>
                    <a:pt x="187109" y="115430"/>
                  </a:lnTo>
                  <a:lnTo>
                    <a:pt x="187490" y="117640"/>
                  </a:lnTo>
                  <a:lnTo>
                    <a:pt x="187896" y="119519"/>
                  </a:lnTo>
                  <a:lnTo>
                    <a:pt x="187604" y="121666"/>
                  </a:lnTo>
                  <a:lnTo>
                    <a:pt x="188201" y="123659"/>
                  </a:lnTo>
                  <a:lnTo>
                    <a:pt x="188429" y="123952"/>
                  </a:lnTo>
                  <a:lnTo>
                    <a:pt x="188760" y="125120"/>
                  </a:lnTo>
                  <a:lnTo>
                    <a:pt x="189788" y="132702"/>
                  </a:lnTo>
                  <a:lnTo>
                    <a:pt x="190474" y="134581"/>
                  </a:lnTo>
                  <a:lnTo>
                    <a:pt x="190855" y="135432"/>
                  </a:lnTo>
                  <a:lnTo>
                    <a:pt x="191173" y="135432"/>
                  </a:lnTo>
                  <a:lnTo>
                    <a:pt x="191998" y="135343"/>
                  </a:lnTo>
                  <a:lnTo>
                    <a:pt x="192214" y="135343"/>
                  </a:lnTo>
                  <a:lnTo>
                    <a:pt x="192417" y="135102"/>
                  </a:lnTo>
                  <a:lnTo>
                    <a:pt x="193471" y="134886"/>
                  </a:lnTo>
                  <a:lnTo>
                    <a:pt x="193573" y="135013"/>
                  </a:lnTo>
                  <a:lnTo>
                    <a:pt x="193789" y="136004"/>
                  </a:lnTo>
                  <a:lnTo>
                    <a:pt x="193903" y="137363"/>
                  </a:lnTo>
                  <a:lnTo>
                    <a:pt x="194335" y="139852"/>
                  </a:lnTo>
                  <a:lnTo>
                    <a:pt x="194551" y="140093"/>
                  </a:lnTo>
                  <a:lnTo>
                    <a:pt x="194754" y="140106"/>
                  </a:lnTo>
                  <a:lnTo>
                    <a:pt x="194970" y="139852"/>
                  </a:lnTo>
                  <a:lnTo>
                    <a:pt x="194881" y="137363"/>
                  </a:lnTo>
                  <a:lnTo>
                    <a:pt x="194703" y="136004"/>
                  </a:lnTo>
                  <a:lnTo>
                    <a:pt x="194614" y="134886"/>
                  </a:lnTo>
                  <a:lnTo>
                    <a:pt x="194614" y="134289"/>
                  </a:lnTo>
                  <a:lnTo>
                    <a:pt x="194818" y="133807"/>
                  </a:lnTo>
                  <a:lnTo>
                    <a:pt x="194818" y="133553"/>
                  </a:lnTo>
                  <a:lnTo>
                    <a:pt x="195440" y="133324"/>
                  </a:lnTo>
                  <a:lnTo>
                    <a:pt x="195757" y="133705"/>
                  </a:lnTo>
                  <a:lnTo>
                    <a:pt x="195999" y="135343"/>
                  </a:lnTo>
                  <a:lnTo>
                    <a:pt x="196303" y="137058"/>
                  </a:lnTo>
                  <a:lnTo>
                    <a:pt x="196430" y="138912"/>
                  </a:lnTo>
                  <a:lnTo>
                    <a:pt x="197192" y="142760"/>
                  </a:lnTo>
                  <a:lnTo>
                    <a:pt x="198247" y="143522"/>
                  </a:lnTo>
                  <a:lnTo>
                    <a:pt x="199923" y="142557"/>
                  </a:lnTo>
                  <a:lnTo>
                    <a:pt x="201676" y="141262"/>
                  </a:lnTo>
                  <a:lnTo>
                    <a:pt x="202412" y="140652"/>
                  </a:lnTo>
                  <a:lnTo>
                    <a:pt x="202615" y="140665"/>
                  </a:lnTo>
                  <a:lnTo>
                    <a:pt x="203250" y="141414"/>
                  </a:lnTo>
                  <a:lnTo>
                    <a:pt x="203669" y="141681"/>
                  </a:lnTo>
                  <a:lnTo>
                    <a:pt x="203885" y="142176"/>
                  </a:lnTo>
                  <a:lnTo>
                    <a:pt x="204203" y="142557"/>
                  </a:lnTo>
                  <a:lnTo>
                    <a:pt x="204520" y="143179"/>
                  </a:lnTo>
                  <a:lnTo>
                    <a:pt x="204939" y="143192"/>
                  </a:lnTo>
                  <a:lnTo>
                    <a:pt x="205257" y="142557"/>
                  </a:lnTo>
                  <a:lnTo>
                    <a:pt x="206311" y="140652"/>
                  </a:lnTo>
                  <a:lnTo>
                    <a:pt x="206387" y="140512"/>
                  </a:lnTo>
                  <a:lnTo>
                    <a:pt x="207098" y="138176"/>
                  </a:lnTo>
                  <a:lnTo>
                    <a:pt x="206400" y="134886"/>
                  </a:lnTo>
                  <a:lnTo>
                    <a:pt x="206298" y="134289"/>
                  </a:lnTo>
                  <a:lnTo>
                    <a:pt x="206336" y="133324"/>
                  </a:lnTo>
                  <a:lnTo>
                    <a:pt x="206438" y="132981"/>
                  </a:lnTo>
                  <a:lnTo>
                    <a:pt x="205689" y="131851"/>
                  </a:lnTo>
                  <a:lnTo>
                    <a:pt x="205676" y="129133"/>
                  </a:lnTo>
                  <a:lnTo>
                    <a:pt x="205879" y="129133"/>
                  </a:lnTo>
                  <a:lnTo>
                    <a:pt x="205994" y="129006"/>
                  </a:lnTo>
                  <a:lnTo>
                    <a:pt x="206311" y="129387"/>
                  </a:lnTo>
                  <a:lnTo>
                    <a:pt x="206425" y="129781"/>
                  </a:lnTo>
                  <a:lnTo>
                    <a:pt x="206832" y="130263"/>
                  </a:lnTo>
                  <a:lnTo>
                    <a:pt x="207251" y="129781"/>
                  </a:lnTo>
                  <a:close/>
                </a:path>
                <a:path w="398145" h="210820">
                  <a:moveTo>
                    <a:pt x="207594" y="132880"/>
                  </a:moveTo>
                  <a:lnTo>
                    <a:pt x="207581" y="132638"/>
                  </a:lnTo>
                  <a:lnTo>
                    <a:pt x="207365" y="132130"/>
                  </a:lnTo>
                  <a:lnTo>
                    <a:pt x="207060" y="132499"/>
                  </a:lnTo>
                  <a:lnTo>
                    <a:pt x="206743" y="132613"/>
                  </a:lnTo>
                  <a:lnTo>
                    <a:pt x="206641" y="132740"/>
                  </a:lnTo>
                  <a:lnTo>
                    <a:pt x="206857" y="133235"/>
                  </a:lnTo>
                  <a:lnTo>
                    <a:pt x="207479" y="133248"/>
                  </a:lnTo>
                  <a:lnTo>
                    <a:pt x="207594" y="133121"/>
                  </a:lnTo>
                  <a:lnTo>
                    <a:pt x="207594" y="132880"/>
                  </a:lnTo>
                  <a:close/>
                </a:path>
                <a:path w="398145" h="210820">
                  <a:moveTo>
                    <a:pt x="265328" y="138010"/>
                  </a:moveTo>
                  <a:lnTo>
                    <a:pt x="265214" y="137629"/>
                  </a:lnTo>
                  <a:lnTo>
                    <a:pt x="265214" y="137388"/>
                  </a:lnTo>
                  <a:lnTo>
                    <a:pt x="264795" y="137375"/>
                  </a:lnTo>
                  <a:lnTo>
                    <a:pt x="264591" y="138112"/>
                  </a:lnTo>
                  <a:lnTo>
                    <a:pt x="264591" y="138607"/>
                  </a:lnTo>
                  <a:lnTo>
                    <a:pt x="264909" y="138493"/>
                  </a:lnTo>
                  <a:lnTo>
                    <a:pt x="265214" y="138379"/>
                  </a:lnTo>
                  <a:lnTo>
                    <a:pt x="265112" y="138252"/>
                  </a:lnTo>
                  <a:lnTo>
                    <a:pt x="265328" y="138010"/>
                  </a:lnTo>
                  <a:close/>
                </a:path>
                <a:path w="398145" h="210820">
                  <a:moveTo>
                    <a:pt x="270040" y="124282"/>
                  </a:moveTo>
                  <a:lnTo>
                    <a:pt x="269913" y="123507"/>
                  </a:lnTo>
                  <a:lnTo>
                    <a:pt x="269430" y="120510"/>
                  </a:lnTo>
                  <a:lnTo>
                    <a:pt x="269367" y="119621"/>
                  </a:lnTo>
                  <a:lnTo>
                    <a:pt x="269328" y="118160"/>
                  </a:lnTo>
                  <a:lnTo>
                    <a:pt x="270002" y="112547"/>
                  </a:lnTo>
                  <a:lnTo>
                    <a:pt x="269417" y="111061"/>
                  </a:lnTo>
                  <a:lnTo>
                    <a:pt x="269163" y="110286"/>
                  </a:lnTo>
                  <a:lnTo>
                    <a:pt x="269113" y="110121"/>
                  </a:lnTo>
                  <a:lnTo>
                    <a:pt x="269113" y="109550"/>
                  </a:lnTo>
                  <a:lnTo>
                    <a:pt x="269417" y="108242"/>
                  </a:lnTo>
                  <a:lnTo>
                    <a:pt x="269455" y="108115"/>
                  </a:lnTo>
                  <a:lnTo>
                    <a:pt x="269062" y="106781"/>
                  </a:lnTo>
                  <a:lnTo>
                    <a:pt x="269036" y="106527"/>
                  </a:lnTo>
                  <a:lnTo>
                    <a:pt x="269011" y="106197"/>
                  </a:lnTo>
                  <a:lnTo>
                    <a:pt x="268897" y="105003"/>
                  </a:lnTo>
                  <a:lnTo>
                    <a:pt x="268287" y="99961"/>
                  </a:lnTo>
                  <a:lnTo>
                    <a:pt x="267995" y="97256"/>
                  </a:lnTo>
                  <a:lnTo>
                    <a:pt x="267779" y="94272"/>
                  </a:lnTo>
                  <a:lnTo>
                    <a:pt x="267665" y="92887"/>
                  </a:lnTo>
                  <a:lnTo>
                    <a:pt x="266839" y="85204"/>
                  </a:lnTo>
                  <a:lnTo>
                    <a:pt x="266725" y="83769"/>
                  </a:lnTo>
                  <a:lnTo>
                    <a:pt x="266839" y="82092"/>
                  </a:lnTo>
                  <a:lnTo>
                    <a:pt x="266141" y="79730"/>
                  </a:lnTo>
                  <a:lnTo>
                    <a:pt x="266776" y="78193"/>
                  </a:lnTo>
                  <a:lnTo>
                    <a:pt x="266103" y="76974"/>
                  </a:lnTo>
                  <a:lnTo>
                    <a:pt x="265950" y="76479"/>
                  </a:lnTo>
                  <a:lnTo>
                    <a:pt x="266369" y="75755"/>
                  </a:lnTo>
                  <a:lnTo>
                    <a:pt x="265645" y="74917"/>
                  </a:lnTo>
                  <a:lnTo>
                    <a:pt x="265823" y="74485"/>
                  </a:lnTo>
                  <a:lnTo>
                    <a:pt x="265823" y="74333"/>
                  </a:lnTo>
                  <a:lnTo>
                    <a:pt x="265849" y="73609"/>
                  </a:lnTo>
                  <a:lnTo>
                    <a:pt x="265912" y="72644"/>
                  </a:lnTo>
                  <a:lnTo>
                    <a:pt x="265760" y="71602"/>
                  </a:lnTo>
                  <a:lnTo>
                    <a:pt x="265684" y="71043"/>
                  </a:lnTo>
                  <a:lnTo>
                    <a:pt x="265620" y="70116"/>
                  </a:lnTo>
                  <a:lnTo>
                    <a:pt x="264947" y="69443"/>
                  </a:lnTo>
                  <a:lnTo>
                    <a:pt x="265734" y="68961"/>
                  </a:lnTo>
                  <a:lnTo>
                    <a:pt x="265823" y="68237"/>
                  </a:lnTo>
                  <a:lnTo>
                    <a:pt x="265684" y="68237"/>
                  </a:lnTo>
                  <a:lnTo>
                    <a:pt x="264642" y="67335"/>
                  </a:lnTo>
                  <a:lnTo>
                    <a:pt x="264426" y="66128"/>
                  </a:lnTo>
                  <a:lnTo>
                    <a:pt x="264414" y="65913"/>
                  </a:lnTo>
                  <a:lnTo>
                    <a:pt x="264312" y="64503"/>
                  </a:lnTo>
                  <a:lnTo>
                    <a:pt x="264210" y="63804"/>
                  </a:lnTo>
                  <a:lnTo>
                    <a:pt x="264007" y="63131"/>
                  </a:lnTo>
                  <a:lnTo>
                    <a:pt x="262496" y="62230"/>
                  </a:lnTo>
                  <a:lnTo>
                    <a:pt x="262382" y="62026"/>
                  </a:lnTo>
                  <a:lnTo>
                    <a:pt x="262382" y="111010"/>
                  </a:lnTo>
                  <a:lnTo>
                    <a:pt x="262255" y="111061"/>
                  </a:lnTo>
                  <a:lnTo>
                    <a:pt x="262102" y="110566"/>
                  </a:lnTo>
                  <a:lnTo>
                    <a:pt x="262242" y="110515"/>
                  </a:lnTo>
                  <a:lnTo>
                    <a:pt x="262331" y="110286"/>
                  </a:lnTo>
                  <a:lnTo>
                    <a:pt x="262255" y="110566"/>
                  </a:lnTo>
                  <a:lnTo>
                    <a:pt x="262382" y="111010"/>
                  </a:lnTo>
                  <a:lnTo>
                    <a:pt x="262382" y="62026"/>
                  </a:lnTo>
                  <a:lnTo>
                    <a:pt x="262305" y="61899"/>
                  </a:lnTo>
                  <a:lnTo>
                    <a:pt x="262305" y="108635"/>
                  </a:lnTo>
                  <a:lnTo>
                    <a:pt x="262280" y="110121"/>
                  </a:lnTo>
                  <a:lnTo>
                    <a:pt x="261874" y="108800"/>
                  </a:lnTo>
                  <a:lnTo>
                    <a:pt x="261874" y="108242"/>
                  </a:lnTo>
                  <a:lnTo>
                    <a:pt x="262115" y="108521"/>
                  </a:lnTo>
                  <a:lnTo>
                    <a:pt x="262305" y="108635"/>
                  </a:lnTo>
                  <a:lnTo>
                    <a:pt x="262305" y="61899"/>
                  </a:lnTo>
                  <a:lnTo>
                    <a:pt x="262153" y="61620"/>
                  </a:lnTo>
                  <a:lnTo>
                    <a:pt x="262128" y="106476"/>
                  </a:lnTo>
                  <a:lnTo>
                    <a:pt x="261988" y="106527"/>
                  </a:lnTo>
                  <a:lnTo>
                    <a:pt x="261886" y="106197"/>
                  </a:lnTo>
                  <a:lnTo>
                    <a:pt x="262077" y="106311"/>
                  </a:lnTo>
                  <a:lnTo>
                    <a:pt x="262128" y="106476"/>
                  </a:lnTo>
                  <a:lnTo>
                    <a:pt x="262128" y="61595"/>
                  </a:lnTo>
                  <a:lnTo>
                    <a:pt x="261607" y="60985"/>
                  </a:lnTo>
                  <a:lnTo>
                    <a:pt x="260299" y="59550"/>
                  </a:lnTo>
                  <a:lnTo>
                    <a:pt x="259486" y="58940"/>
                  </a:lnTo>
                  <a:lnTo>
                    <a:pt x="258838" y="58813"/>
                  </a:lnTo>
                  <a:lnTo>
                    <a:pt x="258140" y="59639"/>
                  </a:lnTo>
                  <a:lnTo>
                    <a:pt x="258140" y="74282"/>
                  </a:lnTo>
                  <a:lnTo>
                    <a:pt x="258000" y="74333"/>
                  </a:lnTo>
                  <a:lnTo>
                    <a:pt x="257886" y="73926"/>
                  </a:lnTo>
                  <a:lnTo>
                    <a:pt x="257949" y="73609"/>
                  </a:lnTo>
                  <a:lnTo>
                    <a:pt x="258140" y="74282"/>
                  </a:lnTo>
                  <a:lnTo>
                    <a:pt x="258140" y="59639"/>
                  </a:lnTo>
                  <a:lnTo>
                    <a:pt x="257403" y="60286"/>
                  </a:lnTo>
                  <a:lnTo>
                    <a:pt x="256971" y="61099"/>
                  </a:lnTo>
                  <a:lnTo>
                    <a:pt x="256857" y="65620"/>
                  </a:lnTo>
                  <a:lnTo>
                    <a:pt x="256743" y="65913"/>
                  </a:lnTo>
                  <a:lnTo>
                    <a:pt x="256667" y="65735"/>
                  </a:lnTo>
                  <a:lnTo>
                    <a:pt x="256501" y="65646"/>
                  </a:lnTo>
                  <a:lnTo>
                    <a:pt x="256374" y="64503"/>
                  </a:lnTo>
                  <a:lnTo>
                    <a:pt x="256311" y="62471"/>
                  </a:lnTo>
                  <a:lnTo>
                    <a:pt x="256120" y="61366"/>
                  </a:lnTo>
                  <a:lnTo>
                    <a:pt x="256133" y="60286"/>
                  </a:lnTo>
                  <a:lnTo>
                    <a:pt x="256374" y="59880"/>
                  </a:lnTo>
                  <a:lnTo>
                    <a:pt x="256349" y="59639"/>
                  </a:lnTo>
                  <a:lnTo>
                    <a:pt x="255841" y="59220"/>
                  </a:lnTo>
                  <a:lnTo>
                    <a:pt x="255511" y="59169"/>
                  </a:lnTo>
                  <a:lnTo>
                    <a:pt x="255181" y="59728"/>
                  </a:lnTo>
                  <a:lnTo>
                    <a:pt x="255104" y="62471"/>
                  </a:lnTo>
                  <a:lnTo>
                    <a:pt x="255003" y="62141"/>
                  </a:lnTo>
                  <a:lnTo>
                    <a:pt x="254812" y="62026"/>
                  </a:lnTo>
                  <a:lnTo>
                    <a:pt x="254571" y="61226"/>
                  </a:lnTo>
                  <a:lnTo>
                    <a:pt x="254457" y="60985"/>
                  </a:lnTo>
                  <a:lnTo>
                    <a:pt x="254088" y="60642"/>
                  </a:lnTo>
                  <a:lnTo>
                    <a:pt x="253847" y="60363"/>
                  </a:lnTo>
                  <a:lnTo>
                    <a:pt x="251129" y="61061"/>
                  </a:lnTo>
                  <a:lnTo>
                    <a:pt x="251129" y="71602"/>
                  </a:lnTo>
                  <a:lnTo>
                    <a:pt x="251079" y="71424"/>
                  </a:lnTo>
                  <a:lnTo>
                    <a:pt x="250939" y="71488"/>
                  </a:lnTo>
                  <a:lnTo>
                    <a:pt x="250977" y="71094"/>
                  </a:lnTo>
                  <a:lnTo>
                    <a:pt x="251117" y="71043"/>
                  </a:lnTo>
                  <a:lnTo>
                    <a:pt x="251129" y="71602"/>
                  </a:lnTo>
                  <a:lnTo>
                    <a:pt x="251129" y="61061"/>
                  </a:lnTo>
                  <a:lnTo>
                    <a:pt x="250952" y="61099"/>
                  </a:lnTo>
                  <a:lnTo>
                    <a:pt x="250850" y="61620"/>
                  </a:lnTo>
                  <a:lnTo>
                    <a:pt x="250634" y="62141"/>
                  </a:lnTo>
                  <a:lnTo>
                    <a:pt x="250520" y="65900"/>
                  </a:lnTo>
                  <a:lnTo>
                    <a:pt x="250469" y="65735"/>
                  </a:lnTo>
                  <a:lnTo>
                    <a:pt x="250317" y="65646"/>
                  </a:lnTo>
                  <a:lnTo>
                    <a:pt x="250177" y="65290"/>
                  </a:lnTo>
                  <a:lnTo>
                    <a:pt x="249948" y="65011"/>
                  </a:lnTo>
                  <a:lnTo>
                    <a:pt x="249796" y="64503"/>
                  </a:lnTo>
                  <a:lnTo>
                    <a:pt x="248793" y="63220"/>
                  </a:lnTo>
                  <a:lnTo>
                    <a:pt x="247713" y="63271"/>
                  </a:lnTo>
                  <a:lnTo>
                    <a:pt x="246481" y="65405"/>
                  </a:lnTo>
                  <a:lnTo>
                    <a:pt x="245732" y="68186"/>
                  </a:lnTo>
                  <a:lnTo>
                    <a:pt x="245618" y="68897"/>
                  </a:lnTo>
                  <a:lnTo>
                    <a:pt x="245986" y="72644"/>
                  </a:lnTo>
                  <a:lnTo>
                    <a:pt x="246037" y="74917"/>
                  </a:lnTo>
                  <a:lnTo>
                    <a:pt x="246494" y="76974"/>
                  </a:lnTo>
                  <a:lnTo>
                    <a:pt x="246938" y="79502"/>
                  </a:lnTo>
                  <a:lnTo>
                    <a:pt x="246964" y="82397"/>
                  </a:lnTo>
                  <a:lnTo>
                    <a:pt x="247294" y="85204"/>
                  </a:lnTo>
                  <a:lnTo>
                    <a:pt x="247586" y="87414"/>
                  </a:lnTo>
                  <a:lnTo>
                    <a:pt x="248513" y="90017"/>
                  </a:lnTo>
                  <a:lnTo>
                    <a:pt x="248285" y="92887"/>
                  </a:lnTo>
                  <a:lnTo>
                    <a:pt x="248297" y="93433"/>
                  </a:lnTo>
                  <a:lnTo>
                    <a:pt x="248539" y="94272"/>
                  </a:lnTo>
                  <a:lnTo>
                    <a:pt x="248958" y="97256"/>
                  </a:lnTo>
                  <a:lnTo>
                    <a:pt x="249148" y="99961"/>
                  </a:lnTo>
                  <a:lnTo>
                    <a:pt x="249224" y="102349"/>
                  </a:lnTo>
                  <a:lnTo>
                    <a:pt x="249605" y="105346"/>
                  </a:lnTo>
                  <a:lnTo>
                    <a:pt x="249783" y="106476"/>
                  </a:lnTo>
                  <a:lnTo>
                    <a:pt x="249897" y="109931"/>
                  </a:lnTo>
                  <a:lnTo>
                    <a:pt x="250278" y="112141"/>
                  </a:lnTo>
                  <a:lnTo>
                    <a:pt x="250685" y="114020"/>
                  </a:lnTo>
                  <a:lnTo>
                    <a:pt x="250393" y="116166"/>
                  </a:lnTo>
                  <a:lnTo>
                    <a:pt x="250990" y="118160"/>
                  </a:lnTo>
                  <a:lnTo>
                    <a:pt x="251218" y="118452"/>
                  </a:lnTo>
                  <a:lnTo>
                    <a:pt x="251548" y="119621"/>
                  </a:lnTo>
                  <a:lnTo>
                    <a:pt x="252463" y="126326"/>
                  </a:lnTo>
                  <a:lnTo>
                    <a:pt x="252564" y="127203"/>
                  </a:lnTo>
                  <a:lnTo>
                    <a:pt x="253631" y="129933"/>
                  </a:lnTo>
                  <a:lnTo>
                    <a:pt x="253961" y="129933"/>
                  </a:lnTo>
                  <a:lnTo>
                    <a:pt x="254787" y="129844"/>
                  </a:lnTo>
                  <a:lnTo>
                    <a:pt x="255003" y="129844"/>
                  </a:lnTo>
                  <a:lnTo>
                    <a:pt x="255206" y="129603"/>
                  </a:lnTo>
                  <a:lnTo>
                    <a:pt x="256247" y="129387"/>
                  </a:lnTo>
                  <a:lnTo>
                    <a:pt x="256362" y="129514"/>
                  </a:lnTo>
                  <a:lnTo>
                    <a:pt x="256578" y="130505"/>
                  </a:lnTo>
                  <a:lnTo>
                    <a:pt x="256692" y="131864"/>
                  </a:lnTo>
                  <a:lnTo>
                    <a:pt x="257124" y="134353"/>
                  </a:lnTo>
                  <a:lnTo>
                    <a:pt x="257340" y="134594"/>
                  </a:lnTo>
                  <a:lnTo>
                    <a:pt x="257543" y="134607"/>
                  </a:lnTo>
                  <a:lnTo>
                    <a:pt x="257759" y="134353"/>
                  </a:lnTo>
                  <a:lnTo>
                    <a:pt x="257670" y="131864"/>
                  </a:lnTo>
                  <a:lnTo>
                    <a:pt x="257492" y="130505"/>
                  </a:lnTo>
                  <a:lnTo>
                    <a:pt x="257403" y="129387"/>
                  </a:lnTo>
                  <a:lnTo>
                    <a:pt x="257403" y="128790"/>
                  </a:lnTo>
                  <a:lnTo>
                    <a:pt x="257606" y="128308"/>
                  </a:lnTo>
                  <a:lnTo>
                    <a:pt x="257606" y="128054"/>
                  </a:lnTo>
                  <a:lnTo>
                    <a:pt x="258229" y="127825"/>
                  </a:lnTo>
                  <a:lnTo>
                    <a:pt x="258546" y="128206"/>
                  </a:lnTo>
                  <a:lnTo>
                    <a:pt x="258787" y="129844"/>
                  </a:lnTo>
                  <a:lnTo>
                    <a:pt x="259092" y="131546"/>
                  </a:lnTo>
                  <a:lnTo>
                    <a:pt x="259219" y="133413"/>
                  </a:lnTo>
                  <a:lnTo>
                    <a:pt x="259969" y="137261"/>
                  </a:lnTo>
                  <a:lnTo>
                    <a:pt x="261023" y="138023"/>
                  </a:lnTo>
                  <a:lnTo>
                    <a:pt x="262712" y="137058"/>
                  </a:lnTo>
                  <a:lnTo>
                    <a:pt x="264464" y="135763"/>
                  </a:lnTo>
                  <a:lnTo>
                    <a:pt x="265201" y="135153"/>
                  </a:lnTo>
                  <a:lnTo>
                    <a:pt x="265404" y="135166"/>
                  </a:lnTo>
                  <a:lnTo>
                    <a:pt x="266039" y="135928"/>
                  </a:lnTo>
                  <a:lnTo>
                    <a:pt x="266458" y="136182"/>
                  </a:lnTo>
                  <a:lnTo>
                    <a:pt x="266674" y="136677"/>
                  </a:lnTo>
                  <a:lnTo>
                    <a:pt x="266992" y="137058"/>
                  </a:lnTo>
                  <a:lnTo>
                    <a:pt x="267309" y="137680"/>
                  </a:lnTo>
                  <a:lnTo>
                    <a:pt x="267728" y="137693"/>
                  </a:lnTo>
                  <a:lnTo>
                    <a:pt x="268046" y="137058"/>
                  </a:lnTo>
                  <a:lnTo>
                    <a:pt x="269100" y="135153"/>
                  </a:lnTo>
                  <a:lnTo>
                    <a:pt x="269176" y="135013"/>
                  </a:lnTo>
                  <a:lnTo>
                    <a:pt x="269887" y="132676"/>
                  </a:lnTo>
                  <a:lnTo>
                    <a:pt x="269189" y="129387"/>
                  </a:lnTo>
                  <a:lnTo>
                    <a:pt x="269087" y="128790"/>
                  </a:lnTo>
                  <a:lnTo>
                    <a:pt x="269125" y="127825"/>
                  </a:lnTo>
                  <a:lnTo>
                    <a:pt x="269227" y="127482"/>
                  </a:lnTo>
                  <a:lnTo>
                    <a:pt x="268478" y="126352"/>
                  </a:lnTo>
                  <a:lnTo>
                    <a:pt x="268465" y="123634"/>
                  </a:lnTo>
                  <a:lnTo>
                    <a:pt x="268668" y="123634"/>
                  </a:lnTo>
                  <a:lnTo>
                    <a:pt x="268770" y="123507"/>
                  </a:lnTo>
                  <a:lnTo>
                    <a:pt x="269074" y="123875"/>
                  </a:lnTo>
                  <a:lnTo>
                    <a:pt x="269100" y="124142"/>
                  </a:lnTo>
                  <a:lnTo>
                    <a:pt x="269621" y="124764"/>
                  </a:lnTo>
                  <a:lnTo>
                    <a:pt x="270040" y="124282"/>
                  </a:lnTo>
                  <a:close/>
                </a:path>
                <a:path w="398145" h="210820">
                  <a:moveTo>
                    <a:pt x="270383" y="127381"/>
                  </a:moveTo>
                  <a:lnTo>
                    <a:pt x="270370" y="127139"/>
                  </a:lnTo>
                  <a:lnTo>
                    <a:pt x="270167" y="126631"/>
                  </a:lnTo>
                  <a:lnTo>
                    <a:pt x="269849" y="127000"/>
                  </a:lnTo>
                  <a:lnTo>
                    <a:pt x="269532" y="127114"/>
                  </a:lnTo>
                  <a:lnTo>
                    <a:pt x="269430" y="127241"/>
                  </a:lnTo>
                  <a:lnTo>
                    <a:pt x="269646" y="127736"/>
                  </a:lnTo>
                  <a:lnTo>
                    <a:pt x="270268" y="127749"/>
                  </a:lnTo>
                  <a:lnTo>
                    <a:pt x="270383" y="127622"/>
                  </a:lnTo>
                  <a:lnTo>
                    <a:pt x="270383" y="127381"/>
                  </a:lnTo>
                  <a:close/>
                </a:path>
                <a:path w="398145" h="210820">
                  <a:moveTo>
                    <a:pt x="328104" y="132511"/>
                  </a:moveTo>
                  <a:lnTo>
                    <a:pt x="327990" y="132130"/>
                  </a:lnTo>
                  <a:lnTo>
                    <a:pt x="327990" y="131889"/>
                  </a:lnTo>
                  <a:lnTo>
                    <a:pt x="327571" y="131876"/>
                  </a:lnTo>
                  <a:lnTo>
                    <a:pt x="327367" y="132613"/>
                  </a:lnTo>
                  <a:lnTo>
                    <a:pt x="327367" y="133108"/>
                  </a:lnTo>
                  <a:lnTo>
                    <a:pt x="328002" y="132880"/>
                  </a:lnTo>
                  <a:lnTo>
                    <a:pt x="327888" y="132753"/>
                  </a:lnTo>
                  <a:lnTo>
                    <a:pt x="328104" y="132511"/>
                  </a:lnTo>
                  <a:close/>
                </a:path>
                <a:path w="398145" h="210820">
                  <a:moveTo>
                    <a:pt x="332816" y="118795"/>
                  </a:moveTo>
                  <a:lnTo>
                    <a:pt x="332701" y="118021"/>
                  </a:lnTo>
                  <a:lnTo>
                    <a:pt x="332206" y="115023"/>
                  </a:lnTo>
                  <a:lnTo>
                    <a:pt x="332155" y="114134"/>
                  </a:lnTo>
                  <a:lnTo>
                    <a:pt x="332117" y="112674"/>
                  </a:lnTo>
                  <a:lnTo>
                    <a:pt x="332778" y="107061"/>
                  </a:lnTo>
                  <a:lnTo>
                    <a:pt x="332193" y="105575"/>
                  </a:lnTo>
                  <a:lnTo>
                    <a:pt x="331952" y="104800"/>
                  </a:lnTo>
                  <a:lnTo>
                    <a:pt x="331901" y="104635"/>
                  </a:lnTo>
                  <a:lnTo>
                    <a:pt x="331889" y="104063"/>
                  </a:lnTo>
                  <a:lnTo>
                    <a:pt x="332206" y="102755"/>
                  </a:lnTo>
                  <a:lnTo>
                    <a:pt x="332232" y="102628"/>
                  </a:lnTo>
                  <a:lnTo>
                    <a:pt x="331838" y="101295"/>
                  </a:lnTo>
                  <a:lnTo>
                    <a:pt x="331825" y="101041"/>
                  </a:lnTo>
                  <a:lnTo>
                    <a:pt x="331800" y="100711"/>
                  </a:lnTo>
                  <a:lnTo>
                    <a:pt x="331685" y="99517"/>
                  </a:lnTo>
                  <a:lnTo>
                    <a:pt x="331076" y="94475"/>
                  </a:lnTo>
                  <a:lnTo>
                    <a:pt x="330784" y="91770"/>
                  </a:lnTo>
                  <a:lnTo>
                    <a:pt x="330568" y="88785"/>
                  </a:lnTo>
                  <a:lnTo>
                    <a:pt x="330454" y="87401"/>
                  </a:lnTo>
                  <a:lnTo>
                    <a:pt x="329615" y="79717"/>
                  </a:lnTo>
                  <a:lnTo>
                    <a:pt x="329501" y="78282"/>
                  </a:lnTo>
                  <a:lnTo>
                    <a:pt x="329628" y="76606"/>
                  </a:lnTo>
                  <a:lnTo>
                    <a:pt x="328930" y="74244"/>
                  </a:lnTo>
                  <a:lnTo>
                    <a:pt x="329552" y="72707"/>
                  </a:lnTo>
                  <a:lnTo>
                    <a:pt x="328879" y="71488"/>
                  </a:lnTo>
                  <a:lnTo>
                    <a:pt x="328726" y="70993"/>
                  </a:lnTo>
                  <a:lnTo>
                    <a:pt x="329145" y="70269"/>
                  </a:lnTo>
                  <a:lnTo>
                    <a:pt x="328422" y="69430"/>
                  </a:lnTo>
                  <a:lnTo>
                    <a:pt x="328612" y="68999"/>
                  </a:lnTo>
                  <a:lnTo>
                    <a:pt x="328612" y="68846"/>
                  </a:lnTo>
                  <a:lnTo>
                    <a:pt x="328637" y="68122"/>
                  </a:lnTo>
                  <a:lnTo>
                    <a:pt x="328701" y="67157"/>
                  </a:lnTo>
                  <a:lnTo>
                    <a:pt x="328549" y="66116"/>
                  </a:lnTo>
                  <a:lnTo>
                    <a:pt x="328460" y="65557"/>
                  </a:lnTo>
                  <a:lnTo>
                    <a:pt x="328396" y="64630"/>
                  </a:lnTo>
                  <a:lnTo>
                    <a:pt x="327723" y="63957"/>
                  </a:lnTo>
                  <a:lnTo>
                    <a:pt x="328510" y="63474"/>
                  </a:lnTo>
                  <a:lnTo>
                    <a:pt x="328612" y="62750"/>
                  </a:lnTo>
                  <a:lnTo>
                    <a:pt x="328460" y="62750"/>
                  </a:lnTo>
                  <a:lnTo>
                    <a:pt x="327418" y="61849"/>
                  </a:lnTo>
                  <a:lnTo>
                    <a:pt x="327202" y="60642"/>
                  </a:lnTo>
                  <a:lnTo>
                    <a:pt x="327202" y="60426"/>
                  </a:lnTo>
                  <a:lnTo>
                    <a:pt x="327088" y="59016"/>
                  </a:lnTo>
                  <a:lnTo>
                    <a:pt x="326986" y="58318"/>
                  </a:lnTo>
                  <a:lnTo>
                    <a:pt x="326783" y="57645"/>
                  </a:lnTo>
                  <a:lnTo>
                    <a:pt x="325272" y="56743"/>
                  </a:lnTo>
                  <a:lnTo>
                    <a:pt x="325158" y="56540"/>
                  </a:lnTo>
                  <a:lnTo>
                    <a:pt x="325158" y="105524"/>
                  </a:lnTo>
                  <a:lnTo>
                    <a:pt x="325031" y="105575"/>
                  </a:lnTo>
                  <a:lnTo>
                    <a:pt x="324878" y="105079"/>
                  </a:lnTo>
                  <a:lnTo>
                    <a:pt x="325018" y="105029"/>
                  </a:lnTo>
                  <a:lnTo>
                    <a:pt x="325107" y="104800"/>
                  </a:lnTo>
                  <a:lnTo>
                    <a:pt x="325043" y="105079"/>
                  </a:lnTo>
                  <a:lnTo>
                    <a:pt x="325158" y="105524"/>
                  </a:lnTo>
                  <a:lnTo>
                    <a:pt x="325158" y="56540"/>
                  </a:lnTo>
                  <a:lnTo>
                    <a:pt x="325081" y="56413"/>
                  </a:lnTo>
                  <a:lnTo>
                    <a:pt x="325081" y="103149"/>
                  </a:lnTo>
                  <a:lnTo>
                    <a:pt x="325056" y="104635"/>
                  </a:lnTo>
                  <a:lnTo>
                    <a:pt x="324662" y="103314"/>
                  </a:lnTo>
                  <a:lnTo>
                    <a:pt x="324650" y="102755"/>
                  </a:lnTo>
                  <a:lnTo>
                    <a:pt x="324891" y="103035"/>
                  </a:lnTo>
                  <a:lnTo>
                    <a:pt x="325081" y="103149"/>
                  </a:lnTo>
                  <a:lnTo>
                    <a:pt x="325081" y="56413"/>
                  </a:lnTo>
                  <a:lnTo>
                    <a:pt x="324929" y="56134"/>
                  </a:lnTo>
                  <a:lnTo>
                    <a:pt x="324904" y="100990"/>
                  </a:lnTo>
                  <a:lnTo>
                    <a:pt x="324764" y="101041"/>
                  </a:lnTo>
                  <a:lnTo>
                    <a:pt x="324662" y="100711"/>
                  </a:lnTo>
                  <a:lnTo>
                    <a:pt x="324853" y="100825"/>
                  </a:lnTo>
                  <a:lnTo>
                    <a:pt x="324904" y="100990"/>
                  </a:lnTo>
                  <a:lnTo>
                    <a:pt x="324904" y="56108"/>
                  </a:lnTo>
                  <a:lnTo>
                    <a:pt x="324396" y="55499"/>
                  </a:lnTo>
                  <a:lnTo>
                    <a:pt x="323075" y="54063"/>
                  </a:lnTo>
                  <a:lnTo>
                    <a:pt x="322262" y="53454"/>
                  </a:lnTo>
                  <a:lnTo>
                    <a:pt x="321614" y="53327"/>
                  </a:lnTo>
                  <a:lnTo>
                    <a:pt x="320916" y="54152"/>
                  </a:lnTo>
                  <a:lnTo>
                    <a:pt x="320916" y="68795"/>
                  </a:lnTo>
                  <a:lnTo>
                    <a:pt x="320776" y="68846"/>
                  </a:lnTo>
                  <a:lnTo>
                    <a:pt x="320662" y="68440"/>
                  </a:lnTo>
                  <a:lnTo>
                    <a:pt x="320725" y="68122"/>
                  </a:lnTo>
                  <a:lnTo>
                    <a:pt x="320916" y="68795"/>
                  </a:lnTo>
                  <a:lnTo>
                    <a:pt x="320916" y="54152"/>
                  </a:lnTo>
                  <a:lnTo>
                    <a:pt x="320179" y="54800"/>
                  </a:lnTo>
                  <a:lnTo>
                    <a:pt x="319760" y="55613"/>
                  </a:lnTo>
                  <a:lnTo>
                    <a:pt x="319646" y="60159"/>
                  </a:lnTo>
                  <a:lnTo>
                    <a:pt x="319519" y="60413"/>
                  </a:lnTo>
                  <a:lnTo>
                    <a:pt x="319455" y="60248"/>
                  </a:lnTo>
                  <a:lnTo>
                    <a:pt x="319278" y="60159"/>
                  </a:lnTo>
                  <a:lnTo>
                    <a:pt x="319163" y="59016"/>
                  </a:lnTo>
                  <a:lnTo>
                    <a:pt x="319100" y="56984"/>
                  </a:lnTo>
                  <a:lnTo>
                    <a:pt x="318909" y="55880"/>
                  </a:lnTo>
                  <a:lnTo>
                    <a:pt x="318922" y="54800"/>
                  </a:lnTo>
                  <a:lnTo>
                    <a:pt x="319163" y="54394"/>
                  </a:lnTo>
                  <a:lnTo>
                    <a:pt x="319138" y="54152"/>
                  </a:lnTo>
                  <a:lnTo>
                    <a:pt x="318617" y="53733"/>
                  </a:lnTo>
                  <a:lnTo>
                    <a:pt x="318287" y="53682"/>
                  </a:lnTo>
                  <a:lnTo>
                    <a:pt x="317969" y="54241"/>
                  </a:lnTo>
                  <a:lnTo>
                    <a:pt x="317881" y="56984"/>
                  </a:lnTo>
                  <a:lnTo>
                    <a:pt x="317779" y="56654"/>
                  </a:lnTo>
                  <a:lnTo>
                    <a:pt x="317588" y="56540"/>
                  </a:lnTo>
                  <a:lnTo>
                    <a:pt x="317360" y="55740"/>
                  </a:lnTo>
                  <a:lnTo>
                    <a:pt x="317246" y="55499"/>
                  </a:lnTo>
                  <a:lnTo>
                    <a:pt x="316865" y="55156"/>
                  </a:lnTo>
                  <a:lnTo>
                    <a:pt x="316623" y="54876"/>
                  </a:lnTo>
                  <a:lnTo>
                    <a:pt x="313905" y="55575"/>
                  </a:lnTo>
                  <a:lnTo>
                    <a:pt x="313905" y="66116"/>
                  </a:lnTo>
                  <a:lnTo>
                    <a:pt x="313855" y="65938"/>
                  </a:lnTo>
                  <a:lnTo>
                    <a:pt x="313715" y="66001"/>
                  </a:lnTo>
                  <a:lnTo>
                    <a:pt x="313753" y="65608"/>
                  </a:lnTo>
                  <a:lnTo>
                    <a:pt x="313893" y="65557"/>
                  </a:lnTo>
                  <a:lnTo>
                    <a:pt x="313905" y="66116"/>
                  </a:lnTo>
                  <a:lnTo>
                    <a:pt x="313905" y="55575"/>
                  </a:lnTo>
                  <a:lnTo>
                    <a:pt x="313728" y="55613"/>
                  </a:lnTo>
                  <a:lnTo>
                    <a:pt x="313639" y="56134"/>
                  </a:lnTo>
                  <a:lnTo>
                    <a:pt x="313423" y="56654"/>
                  </a:lnTo>
                  <a:lnTo>
                    <a:pt x="313296" y="60413"/>
                  </a:lnTo>
                  <a:lnTo>
                    <a:pt x="313245" y="60248"/>
                  </a:lnTo>
                  <a:lnTo>
                    <a:pt x="313105" y="60159"/>
                  </a:lnTo>
                  <a:lnTo>
                    <a:pt x="312953" y="59804"/>
                  </a:lnTo>
                  <a:lnTo>
                    <a:pt x="312724" y="59524"/>
                  </a:lnTo>
                  <a:lnTo>
                    <a:pt x="312572" y="59016"/>
                  </a:lnTo>
                  <a:lnTo>
                    <a:pt x="311569" y="57734"/>
                  </a:lnTo>
                  <a:lnTo>
                    <a:pt x="310489" y="57785"/>
                  </a:lnTo>
                  <a:lnTo>
                    <a:pt x="309257" y="59918"/>
                  </a:lnTo>
                  <a:lnTo>
                    <a:pt x="308521" y="62699"/>
                  </a:lnTo>
                  <a:lnTo>
                    <a:pt x="308406" y="63411"/>
                  </a:lnTo>
                  <a:lnTo>
                    <a:pt x="308762" y="67157"/>
                  </a:lnTo>
                  <a:lnTo>
                    <a:pt x="308825" y="69430"/>
                  </a:lnTo>
                  <a:lnTo>
                    <a:pt x="309270" y="71488"/>
                  </a:lnTo>
                  <a:lnTo>
                    <a:pt x="309727" y="74015"/>
                  </a:lnTo>
                  <a:lnTo>
                    <a:pt x="309753" y="76911"/>
                  </a:lnTo>
                  <a:lnTo>
                    <a:pt x="310083" y="79717"/>
                  </a:lnTo>
                  <a:lnTo>
                    <a:pt x="310362" y="81927"/>
                  </a:lnTo>
                  <a:lnTo>
                    <a:pt x="311289" y="84531"/>
                  </a:lnTo>
                  <a:lnTo>
                    <a:pt x="311061" y="87401"/>
                  </a:lnTo>
                  <a:lnTo>
                    <a:pt x="311073" y="87947"/>
                  </a:lnTo>
                  <a:lnTo>
                    <a:pt x="311315" y="88785"/>
                  </a:lnTo>
                  <a:lnTo>
                    <a:pt x="311734" y="91770"/>
                  </a:lnTo>
                  <a:lnTo>
                    <a:pt x="311924" y="94475"/>
                  </a:lnTo>
                  <a:lnTo>
                    <a:pt x="312013" y="96862"/>
                  </a:lnTo>
                  <a:lnTo>
                    <a:pt x="312331" y="99517"/>
                  </a:lnTo>
                  <a:lnTo>
                    <a:pt x="312572" y="100990"/>
                  </a:lnTo>
                  <a:lnTo>
                    <a:pt x="312674" y="104444"/>
                  </a:lnTo>
                  <a:lnTo>
                    <a:pt x="313055" y="106654"/>
                  </a:lnTo>
                  <a:lnTo>
                    <a:pt x="313461" y="108534"/>
                  </a:lnTo>
                  <a:lnTo>
                    <a:pt x="313169" y="110680"/>
                  </a:lnTo>
                  <a:lnTo>
                    <a:pt x="313766" y="112674"/>
                  </a:lnTo>
                  <a:lnTo>
                    <a:pt x="314007" y="112966"/>
                  </a:lnTo>
                  <a:lnTo>
                    <a:pt x="314325" y="114134"/>
                  </a:lnTo>
                  <a:lnTo>
                    <a:pt x="315353" y="121704"/>
                  </a:lnTo>
                  <a:lnTo>
                    <a:pt x="316052" y="123596"/>
                  </a:lnTo>
                  <a:lnTo>
                    <a:pt x="316420" y="124447"/>
                  </a:lnTo>
                  <a:lnTo>
                    <a:pt x="316750" y="124447"/>
                  </a:lnTo>
                  <a:lnTo>
                    <a:pt x="317563" y="124358"/>
                  </a:lnTo>
                  <a:lnTo>
                    <a:pt x="317779" y="124358"/>
                  </a:lnTo>
                  <a:lnTo>
                    <a:pt x="317982" y="124117"/>
                  </a:lnTo>
                  <a:lnTo>
                    <a:pt x="319024" y="123901"/>
                  </a:lnTo>
                  <a:lnTo>
                    <a:pt x="319138" y="124028"/>
                  </a:lnTo>
                  <a:lnTo>
                    <a:pt x="319354" y="125018"/>
                  </a:lnTo>
                  <a:lnTo>
                    <a:pt x="319468" y="126377"/>
                  </a:lnTo>
                  <a:lnTo>
                    <a:pt x="319900" y="128866"/>
                  </a:lnTo>
                  <a:lnTo>
                    <a:pt x="320116" y="129108"/>
                  </a:lnTo>
                  <a:lnTo>
                    <a:pt x="320319" y="129120"/>
                  </a:lnTo>
                  <a:lnTo>
                    <a:pt x="320548" y="128866"/>
                  </a:lnTo>
                  <a:lnTo>
                    <a:pt x="320446" y="126377"/>
                  </a:lnTo>
                  <a:lnTo>
                    <a:pt x="320281" y="125018"/>
                  </a:lnTo>
                  <a:lnTo>
                    <a:pt x="320179" y="123901"/>
                  </a:lnTo>
                  <a:lnTo>
                    <a:pt x="320179" y="123304"/>
                  </a:lnTo>
                  <a:lnTo>
                    <a:pt x="320382" y="122821"/>
                  </a:lnTo>
                  <a:lnTo>
                    <a:pt x="320382" y="122567"/>
                  </a:lnTo>
                  <a:lnTo>
                    <a:pt x="321005" y="122339"/>
                  </a:lnTo>
                  <a:lnTo>
                    <a:pt x="321322" y="122720"/>
                  </a:lnTo>
                  <a:lnTo>
                    <a:pt x="321576" y="124358"/>
                  </a:lnTo>
                  <a:lnTo>
                    <a:pt x="321868" y="126060"/>
                  </a:lnTo>
                  <a:lnTo>
                    <a:pt x="321995" y="127927"/>
                  </a:lnTo>
                  <a:lnTo>
                    <a:pt x="322757" y="131775"/>
                  </a:lnTo>
                  <a:lnTo>
                    <a:pt x="323811" y="132537"/>
                  </a:lnTo>
                  <a:lnTo>
                    <a:pt x="325501" y="131572"/>
                  </a:lnTo>
                  <a:lnTo>
                    <a:pt x="327240" y="130276"/>
                  </a:lnTo>
                  <a:lnTo>
                    <a:pt x="327977" y="129667"/>
                  </a:lnTo>
                  <a:lnTo>
                    <a:pt x="328180" y="129679"/>
                  </a:lnTo>
                  <a:lnTo>
                    <a:pt x="328815" y="130429"/>
                  </a:lnTo>
                  <a:lnTo>
                    <a:pt x="329234" y="130695"/>
                  </a:lnTo>
                  <a:lnTo>
                    <a:pt x="329450" y="131191"/>
                  </a:lnTo>
                  <a:lnTo>
                    <a:pt x="329768" y="131572"/>
                  </a:lnTo>
                  <a:lnTo>
                    <a:pt x="330085" y="132194"/>
                  </a:lnTo>
                  <a:lnTo>
                    <a:pt x="330504" y="132207"/>
                  </a:lnTo>
                  <a:lnTo>
                    <a:pt x="330835" y="131572"/>
                  </a:lnTo>
                  <a:lnTo>
                    <a:pt x="331876" y="129667"/>
                  </a:lnTo>
                  <a:lnTo>
                    <a:pt x="331952" y="129527"/>
                  </a:lnTo>
                  <a:lnTo>
                    <a:pt x="332663" y="127190"/>
                  </a:lnTo>
                  <a:lnTo>
                    <a:pt x="331978" y="123901"/>
                  </a:lnTo>
                  <a:lnTo>
                    <a:pt x="331876" y="123304"/>
                  </a:lnTo>
                  <a:lnTo>
                    <a:pt x="331914" y="122339"/>
                  </a:lnTo>
                  <a:lnTo>
                    <a:pt x="332003" y="121996"/>
                  </a:lnTo>
                  <a:lnTo>
                    <a:pt x="331254" y="120865"/>
                  </a:lnTo>
                  <a:lnTo>
                    <a:pt x="331241" y="118148"/>
                  </a:lnTo>
                  <a:lnTo>
                    <a:pt x="331444" y="118148"/>
                  </a:lnTo>
                  <a:lnTo>
                    <a:pt x="331558" y="118021"/>
                  </a:lnTo>
                  <a:lnTo>
                    <a:pt x="331876" y="118402"/>
                  </a:lnTo>
                  <a:lnTo>
                    <a:pt x="332003" y="118795"/>
                  </a:lnTo>
                  <a:lnTo>
                    <a:pt x="332397" y="119278"/>
                  </a:lnTo>
                  <a:lnTo>
                    <a:pt x="332816" y="118795"/>
                  </a:lnTo>
                  <a:close/>
                </a:path>
                <a:path w="398145" h="210820">
                  <a:moveTo>
                    <a:pt x="333159" y="122135"/>
                  </a:moveTo>
                  <a:lnTo>
                    <a:pt x="333146" y="121894"/>
                  </a:lnTo>
                  <a:lnTo>
                    <a:pt x="333146" y="121653"/>
                  </a:lnTo>
                  <a:lnTo>
                    <a:pt x="332943" y="121145"/>
                  </a:lnTo>
                  <a:lnTo>
                    <a:pt x="332625" y="121513"/>
                  </a:lnTo>
                  <a:lnTo>
                    <a:pt x="332308" y="121627"/>
                  </a:lnTo>
                  <a:lnTo>
                    <a:pt x="332206" y="121754"/>
                  </a:lnTo>
                  <a:lnTo>
                    <a:pt x="332422" y="122250"/>
                  </a:lnTo>
                  <a:lnTo>
                    <a:pt x="333044" y="122262"/>
                  </a:lnTo>
                  <a:lnTo>
                    <a:pt x="333159" y="122135"/>
                  </a:lnTo>
                  <a:close/>
                </a:path>
                <a:path w="398145" h="210820">
                  <a:moveTo>
                    <a:pt x="397967" y="104140"/>
                  </a:moveTo>
                  <a:lnTo>
                    <a:pt x="397814" y="102870"/>
                  </a:lnTo>
                  <a:lnTo>
                    <a:pt x="397637" y="97790"/>
                  </a:lnTo>
                  <a:lnTo>
                    <a:pt x="397586" y="96520"/>
                  </a:lnTo>
                  <a:lnTo>
                    <a:pt x="394284" y="60960"/>
                  </a:lnTo>
                  <a:lnTo>
                    <a:pt x="393890" y="57150"/>
                  </a:lnTo>
                  <a:lnTo>
                    <a:pt x="392849" y="53340"/>
                  </a:lnTo>
                  <a:lnTo>
                    <a:pt x="391922" y="49530"/>
                  </a:lnTo>
                  <a:lnTo>
                    <a:pt x="388899" y="41910"/>
                  </a:lnTo>
                  <a:lnTo>
                    <a:pt x="385635" y="35560"/>
                  </a:lnTo>
                  <a:lnTo>
                    <a:pt x="384987" y="34290"/>
                  </a:lnTo>
                  <a:lnTo>
                    <a:pt x="380199" y="27940"/>
                  </a:lnTo>
                  <a:lnTo>
                    <a:pt x="374548" y="20320"/>
                  </a:lnTo>
                  <a:lnTo>
                    <a:pt x="373367" y="19405"/>
                  </a:lnTo>
                  <a:lnTo>
                    <a:pt x="373367" y="97790"/>
                  </a:lnTo>
                  <a:lnTo>
                    <a:pt x="372910" y="96520"/>
                  </a:lnTo>
                  <a:lnTo>
                    <a:pt x="372719" y="95250"/>
                  </a:lnTo>
                  <a:lnTo>
                    <a:pt x="372973" y="95250"/>
                  </a:lnTo>
                  <a:lnTo>
                    <a:pt x="373367" y="97790"/>
                  </a:lnTo>
                  <a:lnTo>
                    <a:pt x="373367" y="19405"/>
                  </a:lnTo>
                  <a:lnTo>
                    <a:pt x="372224" y="18516"/>
                  </a:lnTo>
                  <a:lnTo>
                    <a:pt x="372224" y="80010"/>
                  </a:lnTo>
                  <a:lnTo>
                    <a:pt x="371576" y="77470"/>
                  </a:lnTo>
                  <a:lnTo>
                    <a:pt x="371119" y="76200"/>
                  </a:lnTo>
                  <a:lnTo>
                    <a:pt x="370928" y="74930"/>
                  </a:lnTo>
                  <a:lnTo>
                    <a:pt x="370471" y="67310"/>
                  </a:lnTo>
                  <a:lnTo>
                    <a:pt x="370205" y="64770"/>
                  </a:lnTo>
                  <a:lnTo>
                    <a:pt x="370713" y="67310"/>
                  </a:lnTo>
                  <a:lnTo>
                    <a:pt x="371919" y="76200"/>
                  </a:lnTo>
                  <a:lnTo>
                    <a:pt x="372033" y="78740"/>
                  </a:lnTo>
                  <a:lnTo>
                    <a:pt x="372224" y="80010"/>
                  </a:lnTo>
                  <a:lnTo>
                    <a:pt x="372224" y="18516"/>
                  </a:lnTo>
                  <a:lnTo>
                    <a:pt x="370065" y="16840"/>
                  </a:lnTo>
                  <a:lnTo>
                    <a:pt x="370065" y="60960"/>
                  </a:lnTo>
                  <a:lnTo>
                    <a:pt x="369963" y="63500"/>
                  </a:lnTo>
                  <a:lnTo>
                    <a:pt x="370014" y="60960"/>
                  </a:lnTo>
                  <a:lnTo>
                    <a:pt x="369468" y="59690"/>
                  </a:lnTo>
                  <a:lnTo>
                    <a:pt x="369138" y="58420"/>
                  </a:lnTo>
                  <a:lnTo>
                    <a:pt x="368769" y="57150"/>
                  </a:lnTo>
                  <a:lnTo>
                    <a:pt x="368973" y="57150"/>
                  </a:lnTo>
                  <a:lnTo>
                    <a:pt x="369722" y="59690"/>
                  </a:lnTo>
                  <a:lnTo>
                    <a:pt x="370065" y="60960"/>
                  </a:lnTo>
                  <a:lnTo>
                    <a:pt x="370065" y="16840"/>
                  </a:lnTo>
                  <a:lnTo>
                    <a:pt x="368020" y="15240"/>
                  </a:lnTo>
                  <a:lnTo>
                    <a:pt x="360768" y="10160"/>
                  </a:lnTo>
                  <a:lnTo>
                    <a:pt x="352920" y="5080"/>
                  </a:lnTo>
                  <a:lnTo>
                    <a:pt x="344627" y="2540"/>
                  </a:lnTo>
                  <a:lnTo>
                    <a:pt x="343763" y="2540"/>
                  </a:lnTo>
                  <a:lnTo>
                    <a:pt x="339686" y="1270"/>
                  </a:lnTo>
                  <a:lnTo>
                    <a:pt x="334911" y="1270"/>
                  </a:lnTo>
                  <a:lnTo>
                    <a:pt x="331101" y="0"/>
                  </a:lnTo>
                  <a:lnTo>
                    <a:pt x="315429" y="0"/>
                  </a:lnTo>
                  <a:lnTo>
                    <a:pt x="259702" y="6350"/>
                  </a:lnTo>
                  <a:lnTo>
                    <a:pt x="251066" y="7797"/>
                  </a:lnTo>
                  <a:lnTo>
                    <a:pt x="251066" y="17780"/>
                  </a:lnTo>
                  <a:lnTo>
                    <a:pt x="251066" y="7797"/>
                  </a:lnTo>
                  <a:lnTo>
                    <a:pt x="245198" y="8763"/>
                  </a:lnTo>
                  <a:lnTo>
                    <a:pt x="245186" y="8077"/>
                  </a:lnTo>
                  <a:lnTo>
                    <a:pt x="240284" y="5676"/>
                  </a:lnTo>
                  <a:lnTo>
                    <a:pt x="232676" y="3987"/>
                  </a:lnTo>
                  <a:lnTo>
                    <a:pt x="227152" y="4533"/>
                  </a:lnTo>
                  <a:lnTo>
                    <a:pt x="227152" y="15100"/>
                  </a:lnTo>
                  <a:lnTo>
                    <a:pt x="226771" y="15201"/>
                  </a:lnTo>
                  <a:lnTo>
                    <a:pt x="226580" y="15138"/>
                  </a:lnTo>
                  <a:lnTo>
                    <a:pt x="226263" y="15024"/>
                  </a:lnTo>
                  <a:lnTo>
                    <a:pt x="226148" y="14744"/>
                  </a:lnTo>
                  <a:lnTo>
                    <a:pt x="226644" y="14922"/>
                  </a:lnTo>
                  <a:lnTo>
                    <a:pt x="227037" y="14820"/>
                  </a:lnTo>
                  <a:lnTo>
                    <a:pt x="227152" y="15100"/>
                  </a:lnTo>
                  <a:lnTo>
                    <a:pt x="227152" y="4533"/>
                  </a:lnTo>
                  <a:lnTo>
                    <a:pt x="223608" y="4876"/>
                  </a:lnTo>
                  <a:lnTo>
                    <a:pt x="218503" y="5003"/>
                  </a:lnTo>
                  <a:lnTo>
                    <a:pt x="213766" y="5981"/>
                  </a:lnTo>
                  <a:lnTo>
                    <a:pt x="207746" y="6972"/>
                  </a:lnTo>
                  <a:lnTo>
                    <a:pt x="201764" y="7035"/>
                  </a:lnTo>
                  <a:lnTo>
                    <a:pt x="196011" y="7645"/>
                  </a:lnTo>
                  <a:lnTo>
                    <a:pt x="189496" y="8470"/>
                  </a:lnTo>
                  <a:lnTo>
                    <a:pt x="183451" y="10401"/>
                  </a:lnTo>
                  <a:lnTo>
                    <a:pt x="176834" y="10007"/>
                  </a:lnTo>
                  <a:lnTo>
                    <a:pt x="175564" y="10045"/>
                  </a:lnTo>
                  <a:lnTo>
                    <a:pt x="173634" y="10566"/>
                  </a:lnTo>
                  <a:lnTo>
                    <a:pt x="166725" y="11493"/>
                  </a:lnTo>
                  <a:lnTo>
                    <a:pt x="160464" y="11925"/>
                  </a:lnTo>
                  <a:lnTo>
                    <a:pt x="154990" y="12166"/>
                  </a:lnTo>
                  <a:lnTo>
                    <a:pt x="148844" y="12877"/>
                  </a:lnTo>
                  <a:lnTo>
                    <a:pt x="145745" y="13360"/>
                  </a:lnTo>
                  <a:lnTo>
                    <a:pt x="145745" y="37617"/>
                  </a:lnTo>
                  <a:lnTo>
                    <a:pt x="145478" y="37998"/>
                  </a:lnTo>
                  <a:lnTo>
                    <a:pt x="145097" y="38100"/>
                  </a:lnTo>
                  <a:lnTo>
                    <a:pt x="144983" y="37820"/>
                  </a:lnTo>
                  <a:lnTo>
                    <a:pt x="145643" y="37642"/>
                  </a:lnTo>
                  <a:lnTo>
                    <a:pt x="145745" y="13360"/>
                  </a:lnTo>
                  <a:lnTo>
                    <a:pt x="143598" y="13677"/>
                  </a:lnTo>
                  <a:lnTo>
                    <a:pt x="141033" y="13665"/>
                  </a:lnTo>
                  <a:lnTo>
                    <a:pt x="141033" y="37642"/>
                  </a:lnTo>
                  <a:lnTo>
                    <a:pt x="140360" y="38150"/>
                  </a:lnTo>
                  <a:lnTo>
                    <a:pt x="140119" y="38506"/>
                  </a:lnTo>
                  <a:lnTo>
                    <a:pt x="139725" y="38608"/>
                  </a:lnTo>
                  <a:lnTo>
                    <a:pt x="136677" y="38506"/>
                  </a:lnTo>
                  <a:lnTo>
                    <a:pt x="137985" y="38150"/>
                  </a:lnTo>
                  <a:lnTo>
                    <a:pt x="140144" y="37566"/>
                  </a:lnTo>
                  <a:lnTo>
                    <a:pt x="140652" y="37744"/>
                  </a:lnTo>
                  <a:lnTo>
                    <a:pt x="141033" y="37642"/>
                  </a:lnTo>
                  <a:lnTo>
                    <a:pt x="141033" y="13665"/>
                  </a:lnTo>
                  <a:lnTo>
                    <a:pt x="137998" y="13627"/>
                  </a:lnTo>
                  <a:lnTo>
                    <a:pt x="135788" y="13982"/>
                  </a:lnTo>
                  <a:lnTo>
                    <a:pt x="135788" y="38430"/>
                  </a:lnTo>
                  <a:lnTo>
                    <a:pt x="134632" y="38747"/>
                  </a:lnTo>
                  <a:lnTo>
                    <a:pt x="134505" y="38468"/>
                  </a:lnTo>
                  <a:lnTo>
                    <a:pt x="135661" y="38150"/>
                  </a:lnTo>
                  <a:lnTo>
                    <a:pt x="135788" y="38430"/>
                  </a:lnTo>
                  <a:lnTo>
                    <a:pt x="135788" y="13982"/>
                  </a:lnTo>
                  <a:lnTo>
                    <a:pt x="132359" y="14528"/>
                  </a:lnTo>
                  <a:lnTo>
                    <a:pt x="128003" y="15392"/>
                  </a:lnTo>
                  <a:lnTo>
                    <a:pt x="123050" y="14859"/>
                  </a:lnTo>
                  <a:lnTo>
                    <a:pt x="118427" y="16103"/>
                  </a:lnTo>
                  <a:lnTo>
                    <a:pt x="117779" y="16586"/>
                  </a:lnTo>
                  <a:lnTo>
                    <a:pt x="115062" y="17272"/>
                  </a:lnTo>
                  <a:lnTo>
                    <a:pt x="97548" y="19519"/>
                  </a:lnTo>
                  <a:lnTo>
                    <a:pt x="93510" y="20853"/>
                  </a:lnTo>
                  <a:lnTo>
                    <a:pt x="91198" y="21729"/>
                  </a:lnTo>
                  <a:lnTo>
                    <a:pt x="91236" y="22745"/>
                  </a:lnTo>
                  <a:lnTo>
                    <a:pt x="91363" y="24460"/>
                  </a:lnTo>
                  <a:lnTo>
                    <a:pt x="91922" y="24866"/>
                  </a:lnTo>
                  <a:lnTo>
                    <a:pt x="92405" y="26949"/>
                  </a:lnTo>
                  <a:lnTo>
                    <a:pt x="92113" y="27165"/>
                  </a:lnTo>
                  <a:lnTo>
                    <a:pt x="89814" y="27622"/>
                  </a:lnTo>
                  <a:lnTo>
                    <a:pt x="86664" y="27889"/>
                  </a:lnTo>
                  <a:lnTo>
                    <a:pt x="80924" y="28829"/>
                  </a:lnTo>
                  <a:lnTo>
                    <a:pt x="80365" y="29235"/>
                  </a:lnTo>
                  <a:lnTo>
                    <a:pt x="80327" y="29679"/>
                  </a:lnTo>
                  <a:lnTo>
                    <a:pt x="81153" y="30302"/>
                  </a:lnTo>
                  <a:lnTo>
                    <a:pt x="83439" y="30251"/>
                  </a:lnTo>
                  <a:lnTo>
                    <a:pt x="91452" y="29273"/>
                  </a:lnTo>
                  <a:lnTo>
                    <a:pt x="93726" y="29235"/>
                  </a:lnTo>
                  <a:lnTo>
                    <a:pt x="94856" y="29629"/>
                  </a:lnTo>
                  <a:lnTo>
                    <a:pt x="95427" y="29616"/>
                  </a:lnTo>
                  <a:lnTo>
                    <a:pt x="95948" y="30873"/>
                  </a:lnTo>
                  <a:lnTo>
                    <a:pt x="95059" y="31521"/>
                  </a:lnTo>
                  <a:lnTo>
                    <a:pt x="91630" y="31991"/>
                  </a:lnTo>
                  <a:lnTo>
                    <a:pt x="87325" y="32702"/>
                  </a:lnTo>
                  <a:lnTo>
                    <a:pt x="83032" y="32994"/>
                  </a:lnTo>
                  <a:lnTo>
                    <a:pt x="74142" y="34620"/>
                  </a:lnTo>
                  <a:lnTo>
                    <a:pt x="72339" y="36741"/>
                  </a:lnTo>
                  <a:lnTo>
                    <a:pt x="74485" y="40068"/>
                  </a:lnTo>
                  <a:lnTo>
                    <a:pt x="77470" y="43573"/>
                  </a:lnTo>
                  <a:lnTo>
                    <a:pt x="78778" y="44958"/>
                  </a:lnTo>
                  <a:lnTo>
                    <a:pt x="78816" y="45427"/>
                  </a:lnTo>
                  <a:lnTo>
                    <a:pt x="77063" y="46723"/>
                  </a:lnTo>
                  <a:lnTo>
                    <a:pt x="76454" y="47574"/>
                  </a:lnTo>
                  <a:lnTo>
                    <a:pt x="75298" y="48018"/>
                  </a:lnTo>
                  <a:lnTo>
                    <a:pt x="74409" y="48653"/>
                  </a:lnTo>
                  <a:lnTo>
                    <a:pt x="72961" y="49314"/>
                  </a:lnTo>
                  <a:lnTo>
                    <a:pt x="72923" y="50152"/>
                  </a:lnTo>
                  <a:lnTo>
                    <a:pt x="74333" y="50761"/>
                  </a:lnTo>
                  <a:lnTo>
                    <a:pt x="79070" y="52971"/>
                  </a:lnTo>
                  <a:lnTo>
                    <a:pt x="84429" y="54343"/>
                  </a:lnTo>
                  <a:lnTo>
                    <a:pt x="92760" y="52730"/>
                  </a:lnTo>
                  <a:lnTo>
                    <a:pt x="94767" y="52489"/>
                  </a:lnTo>
                  <a:lnTo>
                    <a:pt x="96456" y="52870"/>
                  </a:lnTo>
                  <a:lnTo>
                    <a:pt x="97116" y="52489"/>
                  </a:lnTo>
                  <a:lnTo>
                    <a:pt x="99085" y="51358"/>
                  </a:lnTo>
                  <a:lnTo>
                    <a:pt x="104800" y="51244"/>
                  </a:lnTo>
                  <a:lnTo>
                    <a:pt x="105079" y="51041"/>
                  </a:lnTo>
                  <a:lnTo>
                    <a:pt x="105359" y="51244"/>
                  </a:lnTo>
                  <a:lnTo>
                    <a:pt x="105410" y="51727"/>
                  </a:lnTo>
                  <a:lnTo>
                    <a:pt x="105613" y="51866"/>
                  </a:lnTo>
                  <a:lnTo>
                    <a:pt x="104724" y="52514"/>
                  </a:lnTo>
                  <a:lnTo>
                    <a:pt x="104165" y="52527"/>
                  </a:lnTo>
                  <a:lnTo>
                    <a:pt x="102692" y="53594"/>
                  </a:lnTo>
                  <a:lnTo>
                    <a:pt x="103797" y="54419"/>
                  </a:lnTo>
                  <a:lnTo>
                    <a:pt x="112534" y="53098"/>
                  </a:lnTo>
                  <a:lnTo>
                    <a:pt x="117271" y="52793"/>
                  </a:lnTo>
                  <a:lnTo>
                    <a:pt x="130898" y="54025"/>
                  </a:lnTo>
                  <a:lnTo>
                    <a:pt x="134378" y="52793"/>
                  </a:lnTo>
                  <a:lnTo>
                    <a:pt x="134632" y="52705"/>
                  </a:lnTo>
                  <a:lnTo>
                    <a:pt x="136944" y="52082"/>
                  </a:lnTo>
                  <a:lnTo>
                    <a:pt x="137833" y="52158"/>
                  </a:lnTo>
                  <a:lnTo>
                    <a:pt x="141122" y="52819"/>
                  </a:lnTo>
                  <a:lnTo>
                    <a:pt x="143865" y="52082"/>
                  </a:lnTo>
                  <a:lnTo>
                    <a:pt x="144208" y="51993"/>
                  </a:lnTo>
                  <a:lnTo>
                    <a:pt x="147523" y="51727"/>
                  </a:lnTo>
                  <a:lnTo>
                    <a:pt x="153339" y="51041"/>
                  </a:lnTo>
                  <a:lnTo>
                    <a:pt x="159804" y="50279"/>
                  </a:lnTo>
                  <a:lnTo>
                    <a:pt x="165544" y="49669"/>
                  </a:lnTo>
                  <a:lnTo>
                    <a:pt x="172707" y="49085"/>
                  </a:lnTo>
                  <a:lnTo>
                    <a:pt x="194043" y="46977"/>
                  </a:lnTo>
                  <a:lnTo>
                    <a:pt x="197358" y="46697"/>
                  </a:lnTo>
                  <a:lnTo>
                    <a:pt x="200533" y="47091"/>
                  </a:lnTo>
                  <a:lnTo>
                    <a:pt x="201980" y="46697"/>
                  </a:lnTo>
                  <a:lnTo>
                    <a:pt x="206692" y="45427"/>
                  </a:lnTo>
                  <a:lnTo>
                    <a:pt x="210223" y="46647"/>
                  </a:lnTo>
                  <a:lnTo>
                    <a:pt x="212725" y="45427"/>
                  </a:lnTo>
                  <a:lnTo>
                    <a:pt x="213067" y="45262"/>
                  </a:lnTo>
                  <a:lnTo>
                    <a:pt x="214223" y="44958"/>
                  </a:lnTo>
                  <a:lnTo>
                    <a:pt x="215861" y="45758"/>
                  </a:lnTo>
                  <a:lnTo>
                    <a:pt x="216928" y="44958"/>
                  </a:lnTo>
                  <a:lnTo>
                    <a:pt x="217817" y="44297"/>
                  </a:lnTo>
                  <a:lnTo>
                    <a:pt x="218821" y="44653"/>
                  </a:lnTo>
                  <a:lnTo>
                    <a:pt x="220103" y="44615"/>
                  </a:lnTo>
                  <a:lnTo>
                    <a:pt x="222770" y="44831"/>
                  </a:lnTo>
                  <a:lnTo>
                    <a:pt x="224294" y="44615"/>
                  </a:lnTo>
                  <a:lnTo>
                    <a:pt x="226542" y="44297"/>
                  </a:lnTo>
                  <a:lnTo>
                    <a:pt x="227634" y="44145"/>
                  </a:lnTo>
                  <a:lnTo>
                    <a:pt x="228904" y="44107"/>
                  </a:lnTo>
                  <a:lnTo>
                    <a:pt x="230466" y="42760"/>
                  </a:lnTo>
                  <a:lnTo>
                    <a:pt x="231546" y="44297"/>
                  </a:lnTo>
                  <a:lnTo>
                    <a:pt x="231698" y="44602"/>
                  </a:lnTo>
                  <a:lnTo>
                    <a:pt x="233349" y="44462"/>
                  </a:lnTo>
                  <a:lnTo>
                    <a:pt x="241084" y="41452"/>
                  </a:lnTo>
                  <a:lnTo>
                    <a:pt x="243509" y="41109"/>
                  </a:lnTo>
                  <a:lnTo>
                    <a:pt x="245046" y="40703"/>
                  </a:lnTo>
                  <a:lnTo>
                    <a:pt x="245351" y="40640"/>
                  </a:lnTo>
                  <a:lnTo>
                    <a:pt x="244856" y="41935"/>
                  </a:lnTo>
                  <a:lnTo>
                    <a:pt x="245833" y="42087"/>
                  </a:lnTo>
                  <a:lnTo>
                    <a:pt x="250050" y="41795"/>
                  </a:lnTo>
                  <a:lnTo>
                    <a:pt x="254431" y="41071"/>
                  </a:lnTo>
                  <a:lnTo>
                    <a:pt x="250545" y="40500"/>
                  </a:lnTo>
                  <a:lnTo>
                    <a:pt x="250672" y="40170"/>
                  </a:lnTo>
                  <a:lnTo>
                    <a:pt x="271056" y="36830"/>
                  </a:lnTo>
                  <a:lnTo>
                    <a:pt x="281876" y="36830"/>
                  </a:lnTo>
                  <a:lnTo>
                    <a:pt x="278460" y="38100"/>
                  </a:lnTo>
                  <a:lnTo>
                    <a:pt x="276352" y="38100"/>
                  </a:lnTo>
                  <a:lnTo>
                    <a:pt x="270662" y="39370"/>
                  </a:lnTo>
                  <a:lnTo>
                    <a:pt x="274561" y="40640"/>
                  </a:lnTo>
                  <a:lnTo>
                    <a:pt x="302641" y="36830"/>
                  </a:lnTo>
                  <a:lnTo>
                    <a:pt x="307124" y="36830"/>
                  </a:lnTo>
                  <a:lnTo>
                    <a:pt x="319798" y="35560"/>
                  </a:lnTo>
                  <a:lnTo>
                    <a:pt x="326694" y="35560"/>
                  </a:lnTo>
                  <a:lnTo>
                    <a:pt x="328231" y="36830"/>
                  </a:lnTo>
                  <a:lnTo>
                    <a:pt x="331343" y="36830"/>
                  </a:lnTo>
                  <a:lnTo>
                    <a:pt x="335483" y="38100"/>
                  </a:lnTo>
                  <a:lnTo>
                    <a:pt x="343268" y="43180"/>
                  </a:lnTo>
                  <a:lnTo>
                    <a:pt x="346811" y="46990"/>
                  </a:lnTo>
                  <a:lnTo>
                    <a:pt x="349338" y="50800"/>
                  </a:lnTo>
                  <a:lnTo>
                    <a:pt x="351091" y="52070"/>
                  </a:lnTo>
                  <a:lnTo>
                    <a:pt x="352031" y="54610"/>
                  </a:lnTo>
                  <a:lnTo>
                    <a:pt x="352501" y="54610"/>
                  </a:lnTo>
                  <a:lnTo>
                    <a:pt x="352933" y="55880"/>
                  </a:lnTo>
                  <a:lnTo>
                    <a:pt x="353225" y="55880"/>
                  </a:lnTo>
                  <a:lnTo>
                    <a:pt x="353936" y="57150"/>
                  </a:lnTo>
                  <a:lnTo>
                    <a:pt x="354279" y="58420"/>
                  </a:lnTo>
                  <a:lnTo>
                    <a:pt x="355003" y="59690"/>
                  </a:lnTo>
                  <a:lnTo>
                    <a:pt x="355663" y="60960"/>
                  </a:lnTo>
                  <a:lnTo>
                    <a:pt x="356463" y="64770"/>
                  </a:lnTo>
                  <a:lnTo>
                    <a:pt x="356679" y="67310"/>
                  </a:lnTo>
                  <a:lnTo>
                    <a:pt x="356806" y="71120"/>
                  </a:lnTo>
                  <a:lnTo>
                    <a:pt x="357149" y="77470"/>
                  </a:lnTo>
                  <a:lnTo>
                    <a:pt x="357657" y="82550"/>
                  </a:lnTo>
                  <a:lnTo>
                    <a:pt x="359206" y="99060"/>
                  </a:lnTo>
                  <a:lnTo>
                    <a:pt x="359270" y="100330"/>
                  </a:lnTo>
                  <a:lnTo>
                    <a:pt x="359244" y="109220"/>
                  </a:lnTo>
                  <a:lnTo>
                    <a:pt x="357797" y="116840"/>
                  </a:lnTo>
                  <a:lnTo>
                    <a:pt x="355041" y="124460"/>
                  </a:lnTo>
                  <a:lnTo>
                    <a:pt x="351066" y="130810"/>
                  </a:lnTo>
                  <a:lnTo>
                    <a:pt x="348157" y="135890"/>
                  </a:lnTo>
                  <a:lnTo>
                    <a:pt x="344525" y="139700"/>
                  </a:lnTo>
                  <a:lnTo>
                    <a:pt x="340499" y="142240"/>
                  </a:lnTo>
                  <a:lnTo>
                    <a:pt x="335394" y="146050"/>
                  </a:lnTo>
                  <a:lnTo>
                    <a:pt x="329603" y="148590"/>
                  </a:lnTo>
                  <a:lnTo>
                    <a:pt x="323507" y="151130"/>
                  </a:lnTo>
                  <a:lnTo>
                    <a:pt x="318871" y="151130"/>
                  </a:lnTo>
                  <a:lnTo>
                    <a:pt x="316522" y="152400"/>
                  </a:lnTo>
                  <a:lnTo>
                    <a:pt x="315798" y="152400"/>
                  </a:lnTo>
                  <a:lnTo>
                    <a:pt x="247523" y="158750"/>
                  </a:lnTo>
                  <a:lnTo>
                    <a:pt x="238391" y="158750"/>
                  </a:lnTo>
                  <a:lnTo>
                    <a:pt x="229450" y="160020"/>
                  </a:lnTo>
                  <a:lnTo>
                    <a:pt x="220662" y="160020"/>
                  </a:lnTo>
                  <a:lnTo>
                    <a:pt x="203085" y="162560"/>
                  </a:lnTo>
                  <a:lnTo>
                    <a:pt x="194068" y="162560"/>
                  </a:lnTo>
                  <a:lnTo>
                    <a:pt x="185178" y="163830"/>
                  </a:lnTo>
                  <a:lnTo>
                    <a:pt x="172389" y="165100"/>
                  </a:lnTo>
                  <a:lnTo>
                    <a:pt x="166535" y="165100"/>
                  </a:lnTo>
                  <a:lnTo>
                    <a:pt x="158991" y="166370"/>
                  </a:lnTo>
                  <a:lnTo>
                    <a:pt x="150609" y="166370"/>
                  </a:lnTo>
                  <a:lnTo>
                    <a:pt x="143370" y="167640"/>
                  </a:lnTo>
                  <a:lnTo>
                    <a:pt x="136347" y="167640"/>
                  </a:lnTo>
                  <a:lnTo>
                    <a:pt x="129463" y="168910"/>
                  </a:lnTo>
                  <a:lnTo>
                    <a:pt x="121208" y="168910"/>
                  </a:lnTo>
                  <a:lnTo>
                    <a:pt x="121208" y="199390"/>
                  </a:lnTo>
                  <a:lnTo>
                    <a:pt x="117932" y="199390"/>
                  </a:lnTo>
                  <a:lnTo>
                    <a:pt x="117551" y="198120"/>
                  </a:lnTo>
                  <a:lnTo>
                    <a:pt x="120827" y="198120"/>
                  </a:lnTo>
                  <a:lnTo>
                    <a:pt x="121208" y="199390"/>
                  </a:lnTo>
                  <a:lnTo>
                    <a:pt x="121208" y="168910"/>
                  </a:lnTo>
                  <a:lnTo>
                    <a:pt x="117919" y="168910"/>
                  </a:lnTo>
                  <a:lnTo>
                    <a:pt x="111810" y="171450"/>
                  </a:lnTo>
                  <a:lnTo>
                    <a:pt x="108102" y="170180"/>
                  </a:lnTo>
                  <a:lnTo>
                    <a:pt x="101930" y="170180"/>
                  </a:lnTo>
                  <a:lnTo>
                    <a:pt x="95351" y="172720"/>
                  </a:lnTo>
                  <a:lnTo>
                    <a:pt x="88087" y="173990"/>
                  </a:lnTo>
                  <a:lnTo>
                    <a:pt x="80340" y="173990"/>
                  </a:lnTo>
                  <a:lnTo>
                    <a:pt x="72263" y="175260"/>
                  </a:lnTo>
                  <a:lnTo>
                    <a:pt x="63195" y="176530"/>
                  </a:lnTo>
                  <a:lnTo>
                    <a:pt x="57391" y="176530"/>
                  </a:lnTo>
                  <a:lnTo>
                    <a:pt x="48831" y="180340"/>
                  </a:lnTo>
                  <a:lnTo>
                    <a:pt x="43408" y="181610"/>
                  </a:lnTo>
                  <a:lnTo>
                    <a:pt x="38366" y="182880"/>
                  </a:lnTo>
                  <a:lnTo>
                    <a:pt x="24701" y="186690"/>
                  </a:lnTo>
                  <a:lnTo>
                    <a:pt x="18961" y="187960"/>
                  </a:lnTo>
                  <a:lnTo>
                    <a:pt x="17576" y="190500"/>
                  </a:lnTo>
                  <a:lnTo>
                    <a:pt x="24180" y="190500"/>
                  </a:lnTo>
                  <a:lnTo>
                    <a:pt x="29349" y="191770"/>
                  </a:lnTo>
                  <a:lnTo>
                    <a:pt x="37020" y="193040"/>
                  </a:lnTo>
                  <a:lnTo>
                    <a:pt x="46482" y="191770"/>
                  </a:lnTo>
                  <a:lnTo>
                    <a:pt x="72872" y="190525"/>
                  </a:lnTo>
                  <a:lnTo>
                    <a:pt x="53670" y="193040"/>
                  </a:lnTo>
                  <a:lnTo>
                    <a:pt x="43891" y="193040"/>
                  </a:lnTo>
                  <a:lnTo>
                    <a:pt x="34569" y="194310"/>
                  </a:lnTo>
                  <a:lnTo>
                    <a:pt x="23990" y="194310"/>
                  </a:lnTo>
                  <a:lnTo>
                    <a:pt x="19329" y="195580"/>
                  </a:lnTo>
                  <a:lnTo>
                    <a:pt x="18630" y="196850"/>
                  </a:lnTo>
                  <a:lnTo>
                    <a:pt x="33934" y="196850"/>
                  </a:lnTo>
                  <a:lnTo>
                    <a:pt x="37211" y="195580"/>
                  </a:lnTo>
                  <a:lnTo>
                    <a:pt x="43764" y="195580"/>
                  </a:lnTo>
                  <a:lnTo>
                    <a:pt x="42684" y="196850"/>
                  </a:lnTo>
                  <a:lnTo>
                    <a:pt x="33997" y="198120"/>
                  </a:lnTo>
                  <a:lnTo>
                    <a:pt x="30403" y="198120"/>
                  </a:lnTo>
                  <a:lnTo>
                    <a:pt x="27889" y="199390"/>
                  </a:lnTo>
                  <a:lnTo>
                    <a:pt x="32537" y="204470"/>
                  </a:lnTo>
                  <a:lnTo>
                    <a:pt x="46393" y="204470"/>
                  </a:lnTo>
                  <a:lnTo>
                    <a:pt x="70002" y="203200"/>
                  </a:lnTo>
                  <a:lnTo>
                    <a:pt x="70751" y="203200"/>
                  </a:lnTo>
                  <a:lnTo>
                    <a:pt x="67856" y="204470"/>
                  </a:lnTo>
                  <a:lnTo>
                    <a:pt x="65341" y="204470"/>
                  </a:lnTo>
                  <a:lnTo>
                    <a:pt x="60998" y="205740"/>
                  </a:lnTo>
                  <a:lnTo>
                    <a:pt x="49466" y="208280"/>
                  </a:lnTo>
                  <a:lnTo>
                    <a:pt x="49212" y="209550"/>
                  </a:lnTo>
                  <a:lnTo>
                    <a:pt x="66776" y="210820"/>
                  </a:lnTo>
                  <a:lnTo>
                    <a:pt x="97917" y="210820"/>
                  </a:lnTo>
                  <a:lnTo>
                    <a:pt x="108267" y="209550"/>
                  </a:lnTo>
                  <a:lnTo>
                    <a:pt x="164896" y="204470"/>
                  </a:lnTo>
                  <a:lnTo>
                    <a:pt x="181610" y="203200"/>
                  </a:lnTo>
                  <a:lnTo>
                    <a:pt x="230962" y="199390"/>
                  </a:lnTo>
                  <a:lnTo>
                    <a:pt x="248958" y="196850"/>
                  </a:lnTo>
                  <a:lnTo>
                    <a:pt x="266674" y="195580"/>
                  </a:lnTo>
                  <a:lnTo>
                    <a:pt x="284416" y="193040"/>
                  </a:lnTo>
                  <a:lnTo>
                    <a:pt x="302437" y="191770"/>
                  </a:lnTo>
                  <a:lnTo>
                    <a:pt x="307162" y="191770"/>
                  </a:lnTo>
                  <a:lnTo>
                    <a:pt x="314401" y="190500"/>
                  </a:lnTo>
                  <a:lnTo>
                    <a:pt x="318389" y="190500"/>
                  </a:lnTo>
                  <a:lnTo>
                    <a:pt x="327482" y="189230"/>
                  </a:lnTo>
                  <a:lnTo>
                    <a:pt x="329488" y="187960"/>
                  </a:lnTo>
                  <a:lnTo>
                    <a:pt x="332143" y="187960"/>
                  </a:lnTo>
                  <a:lnTo>
                    <a:pt x="334860" y="186690"/>
                  </a:lnTo>
                  <a:lnTo>
                    <a:pt x="340017" y="185420"/>
                  </a:lnTo>
                  <a:lnTo>
                    <a:pt x="342646" y="184150"/>
                  </a:lnTo>
                  <a:lnTo>
                    <a:pt x="348500" y="181610"/>
                  </a:lnTo>
                  <a:lnTo>
                    <a:pt x="351878" y="180340"/>
                  </a:lnTo>
                  <a:lnTo>
                    <a:pt x="354926" y="179070"/>
                  </a:lnTo>
                  <a:lnTo>
                    <a:pt x="358038" y="176530"/>
                  </a:lnTo>
                  <a:lnTo>
                    <a:pt x="359511" y="175260"/>
                  </a:lnTo>
                  <a:lnTo>
                    <a:pt x="365239" y="171450"/>
                  </a:lnTo>
                  <a:lnTo>
                    <a:pt x="365925" y="171450"/>
                  </a:lnTo>
                  <a:lnTo>
                    <a:pt x="367906" y="168910"/>
                  </a:lnTo>
                  <a:lnTo>
                    <a:pt x="371805" y="166370"/>
                  </a:lnTo>
                  <a:lnTo>
                    <a:pt x="373024" y="165100"/>
                  </a:lnTo>
                  <a:lnTo>
                    <a:pt x="376555" y="161290"/>
                  </a:lnTo>
                  <a:lnTo>
                    <a:pt x="377761" y="160020"/>
                  </a:lnTo>
                  <a:lnTo>
                    <a:pt x="378777" y="157480"/>
                  </a:lnTo>
                  <a:lnTo>
                    <a:pt x="383044" y="152400"/>
                  </a:lnTo>
                  <a:lnTo>
                    <a:pt x="385686" y="148590"/>
                  </a:lnTo>
                  <a:lnTo>
                    <a:pt x="386664" y="147320"/>
                  </a:lnTo>
                  <a:lnTo>
                    <a:pt x="387477" y="144780"/>
                  </a:lnTo>
                  <a:lnTo>
                    <a:pt x="390194" y="139700"/>
                  </a:lnTo>
                  <a:lnTo>
                    <a:pt x="390601" y="138430"/>
                  </a:lnTo>
                  <a:lnTo>
                    <a:pt x="390944" y="138430"/>
                  </a:lnTo>
                  <a:lnTo>
                    <a:pt x="393763" y="130810"/>
                  </a:lnTo>
                  <a:lnTo>
                    <a:pt x="394284" y="129540"/>
                  </a:lnTo>
                  <a:lnTo>
                    <a:pt x="394728" y="127000"/>
                  </a:lnTo>
                  <a:lnTo>
                    <a:pt x="396151" y="121920"/>
                  </a:lnTo>
                  <a:lnTo>
                    <a:pt x="396392" y="120650"/>
                  </a:lnTo>
                  <a:lnTo>
                    <a:pt x="396849" y="116840"/>
                  </a:lnTo>
                  <a:lnTo>
                    <a:pt x="397484" y="114300"/>
                  </a:lnTo>
                  <a:lnTo>
                    <a:pt x="397573" y="110490"/>
                  </a:lnTo>
                  <a:lnTo>
                    <a:pt x="397967" y="104140"/>
                  </a:lnTo>
                  <a:close/>
                </a:path>
              </a:pathLst>
            </a:custGeom>
            <a:solidFill>
              <a:srgbClr val="1C1E13"/>
            </a:solidFill>
          </p:spPr>
          <p:txBody>
            <a:bodyPr wrap="square" lIns="0" tIns="0" rIns="0" bIns="0" rtlCol="0"/>
            <a:lstStyle/>
            <a:p>
              <a:endParaRPr/>
            </a:p>
          </p:txBody>
        </p:sp>
      </p:grpSp>
      <p:sp>
        <p:nvSpPr>
          <p:cNvPr id="11" name="Content Placeholder 10">
            <a:extLst>
              <a:ext uri="{FF2B5EF4-FFF2-40B4-BE49-F238E27FC236}">
                <a16:creationId xmlns:a16="http://schemas.microsoft.com/office/drawing/2014/main" id="{B6426D2D-E3A7-8465-8403-CE19FA8FC2AA}"/>
              </a:ext>
            </a:extLst>
          </p:cNvPr>
          <p:cNvSpPr>
            <a:spLocks noGrp="1"/>
          </p:cNvSpPr>
          <p:nvPr>
            <p:ph idx="19"/>
          </p:nvPr>
        </p:nvSpPr>
        <p:spPr>
          <a:xfrm>
            <a:off x="9787974" y="2659751"/>
            <a:ext cx="2418314" cy="1578153"/>
          </a:xfrm>
        </p:spPr>
        <p:txBody>
          <a:bodyPr/>
          <a:lstStyle/>
          <a:p>
            <a:pPr algn="ctr"/>
            <a:r>
              <a:rPr lang="en-US" b="1">
                <a:solidFill>
                  <a:schemeClr val="accent2"/>
                </a:solidFill>
              </a:rPr>
              <a:t>Remember: </a:t>
            </a:r>
          </a:p>
          <a:p>
            <a:pPr algn="ctr"/>
            <a:r>
              <a:rPr lang="en-US"/>
              <a:t>food waste </a:t>
            </a:r>
            <a:br>
              <a:rPr lang="en-US"/>
            </a:br>
            <a:r>
              <a:rPr lang="en-US"/>
              <a:t>should not go in </a:t>
            </a:r>
            <a:br>
              <a:rPr lang="en-US"/>
            </a:br>
            <a:r>
              <a:rPr lang="en-US"/>
              <a:t>the rubbish bin. </a:t>
            </a:r>
            <a:br>
              <a:rPr lang="en-US"/>
            </a:br>
            <a:r>
              <a:rPr lang="en-US" b="1"/>
              <a:t>Don’t feed the bin!</a:t>
            </a:r>
          </a:p>
        </p:txBody>
      </p:sp>
      <p:pic>
        <p:nvPicPr>
          <p:cNvPr id="56" name="Graphic 55">
            <a:extLst>
              <a:ext uri="{FF2B5EF4-FFF2-40B4-BE49-F238E27FC236}">
                <a16:creationId xmlns:a16="http://schemas.microsoft.com/office/drawing/2014/main" id="{6A900E15-65CD-F02D-F158-78AA6F5B8813}"/>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546735" y="1882073"/>
            <a:ext cx="1367538" cy="1046758"/>
          </a:xfrm>
          <a:prstGeom prst="rect">
            <a:avLst/>
          </a:prstGeom>
        </p:spPr>
      </p:pic>
      <p:pic>
        <p:nvPicPr>
          <p:cNvPr id="61" name="Picture 60" descr="A banana peel with a black background&#10;&#10;Description automatically generated">
            <a:extLst>
              <a:ext uri="{FF2B5EF4-FFF2-40B4-BE49-F238E27FC236}">
                <a16:creationId xmlns:a16="http://schemas.microsoft.com/office/drawing/2014/main" id="{3757A202-A733-B7AB-134E-EC3467EB958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rot="20121920" flipH="1">
            <a:off x="2403757" y="1396944"/>
            <a:ext cx="4691957" cy="5903823"/>
          </a:xfrm>
          <a:prstGeom prst="rect">
            <a:avLst/>
          </a:prstGeom>
        </p:spPr>
      </p:pic>
      <p:pic>
        <p:nvPicPr>
          <p:cNvPr id="64" name="Picture 63" descr="A banana on a black background&#10;&#10;Description automatically generated">
            <a:extLst>
              <a:ext uri="{FF2B5EF4-FFF2-40B4-BE49-F238E27FC236}">
                <a16:creationId xmlns:a16="http://schemas.microsoft.com/office/drawing/2014/main" id="{57202485-FD44-18CA-D4BD-79E0CAFCCB4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rot="16200000">
            <a:off x="-267277" y="2599363"/>
            <a:ext cx="5352853" cy="2705102"/>
          </a:xfrm>
          <a:prstGeom prst="rect">
            <a:avLst/>
          </a:prstGeom>
        </p:spPr>
      </p:pic>
    </p:spTree>
    <p:extLst>
      <p:ext uri="{BB962C8B-B14F-4D97-AF65-F5344CB8AC3E}">
        <p14:creationId xmlns:p14="http://schemas.microsoft.com/office/powerpoint/2010/main" val="12504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FE2100-F4B8-4543-AF60-A76015B686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6694E4-14C3-D0CD-FC90-34410C0664D1}"/>
              </a:ext>
            </a:extLst>
          </p:cNvPr>
          <p:cNvSpPr>
            <a:spLocks noGrp="1"/>
          </p:cNvSpPr>
          <p:nvPr>
            <p:ph type="title"/>
          </p:nvPr>
        </p:nvSpPr>
        <p:spPr>
          <a:xfrm>
            <a:off x="574675" y="295200"/>
            <a:ext cx="5837500" cy="755725"/>
          </a:xfrm>
        </p:spPr>
        <p:txBody>
          <a:bodyPr/>
          <a:lstStyle/>
          <a:p>
            <a:r>
              <a:rPr lang="en-US"/>
              <a:t>Sian has a choice </a:t>
            </a:r>
            <a:br>
              <a:rPr lang="en-US"/>
            </a:br>
            <a:r>
              <a:rPr lang="en-US" b="0"/>
              <a:t>What can she do with Arthur?</a:t>
            </a:r>
          </a:p>
        </p:txBody>
      </p:sp>
      <p:pic>
        <p:nvPicPr>
          <p:cNvPr id="15" name="Picture 14" descr="A banana peel with a black background&#10;&#10;Description automatically generated">
            <a:extLst>
              <a:ext uri="{FF2B5EF4-FFF2-40B4-BE49-F238E27FC236}">
                <a16:creationId xmlns:a16="http://schemas.microsoft.com/office/drawing/2014/main" id="{F5015359-B454-74F2-B6F5-41FBB02AA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 flipH="1">
            <a:off x="9288119" y="2313851"/>
            <a:ext cx="2728773" cy="3433575"/>
          </a:xfrm>
          <a:prstGeom prst="rect">
            <a:avLst/>
          </a:prstGeom>
        </p:spPr>
      </p:pic>
      <p:pic>
        <p:nvPicPr>
          <p:cNvPr id="16" name="Picture 15" descr="A banana on a black background&#10;&#10;Description automatically generated">
            <a:extLst>
              <a:ext uri="{FF2B5EF4-FFF2-40B4-BE49-F238E27FC236}">
                <a16:creationId xmlns:a16="http://schemas.microsoft.com/office/drawing/2014/main" id="{F639D67B-B29F-8F86-F3DE-E9E9E841E2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8108733">
            <a:off x="40419" y="1933788"/>
            <a:ext cx="2702216" cy="1365584"/>
          </a:xfrm>
          <a:prstGeom prst="rect">
            <a:avLst/>
          </a:prstGeom>
        </p:spPr>
      </p:pic>
      <p:grpSp>
        <p:nvGrpSpPr>
          <p:cNvPr id="25" name="Group 24">
            <a:extLst>
              <a:ext uri="{FF2B5EF4-FFF2-40B4-BE49-F238E27FC236}">
                <a16:creationId xmlns:a16="http://schemas.microsoft.com/office/drawing/2014/main" id="{E6586B13-97D5-C3A0-2EB3-1341940AE2B3}"/>
              </a:ext>
            </a:extLst>
          </p:cNvPr>
          <p:cNvGrpSpPr/>
          <p:nvPr/>
        </p:nvGrpSpPr>
        <p:grpSpPr>
          <a:xfrm>
            <a:off x="3797085" y="1598325"/>
            <a:ext cx="2432265" cy="1421453"/>
            <a:chOff x="4070350" y="1598326"/>
            <a:chExt cx="1955800" cy="1143000"/>
          </a:xfrm>
        </p:grpSpPr>
        <p:pic>
          <p:nvPicPr>
            <p:cNvPr id="12" name="Graphic 11">
              <a:extLst>
                <a:ext uri="{FF2B5EF4-FFF2-40B4-BE49-F238E27FC236}">
                  <a16:creationId xmlns:a16="http://schemas.microsoft.com/office/drawing/2014/main" id="{8A76E5C7-8861-569A-7D47-D8B77D1630E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70350" y="1598326"/>
              <a:ext cx="1955800" cy="1143000"/>
            </a:xfrm>
            <a:prstGeom prst="rect">
              <a:avLst/>
            </a:prstGeom>
          </p:spPr>
        </p:pic>
        <p:pic>
          <p:nvPicPr>
            <p:cNvPr id="24" name="Graphic 23">
              <a:extLst>
                <a:ext uri="{FF2B5EF4-FFF2-40B4-BE49-F238E27FC236}">
                  <a16:creationId xmlns:a16="http://schemas.microsoft.com/office/drawing/2014/main" id="{10E75B3C-00B3-DE6C-99B3-64CA693305E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74512" y="1881965"/>
              <a:ext cx="762000" cy="647700"/>
            </a:xfrm>
            <a:prstGeom prst="rect">
              <a:avLst/>
            </a:prstGeom>
          </p:spPr>
        </p:pic>
      </p:grpSp>
      <p:pic>
        <p:nvPicPr>
          <p:cNvPr id="27" name="Picture 26" descr="A stack of pancakes with bananas and nuts on plates&#10;&#10;Description automatically generated">
            <a:extLst>
              <a:ext uri="{FF2B5EF4-FFF2-40B4-BE49-F238E27FC236}">
                <a16:creationId xmlns:a16="http://schemas.microsoft.com/office/drawing/2014/main" id="{F95795B1-BCAC-F5EC-A3CF-D7AEC2B858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02371" y="2906258"/>
            <a:ext cx="5003396" cy="3850715"/>
          </a:xfrm>
          <a:prstGeom prst="rect">
            <a:avLst/>
          </a:prstGeom>
        </p:spPr>
      </p:pic>
      <p:pic>
        <p:nvPicPr>
          <p:cNvPr id="5" name="Picture 4" descr="A green bin with a face drawn on it&#10;&#10;Description automatically generated">
            <a:extLst>
              <a:ext uri="{FF2B5EF4-FFF2-40B4-BE49-F238E27FC236}">
                <a16:creationId xmlns:a16="http://schemas.microsoft.com/office/drawing/2014/main" id="{37385E94-4A43-9972-605A-70CF5CC788D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610288" y="870148"/>
            <a:ext cx="5372100" cy="6045200"/>
          </a:xfrm>
          <a:prstGeom prst="rect">
            <a:avLst/>
          </a:prstGeom>
        </p:spPr>
      </p:pic>
    </p:spTree>
    <p:extLst>
      <p:ext uri="{BB962C8B-B14F-4D97-AF65-F5344CB8AC3E}">
        <p14:creationId xmlns:p14="http://schemas.microsoft.com/office/powerpoint/2010/main" val="3711793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783419-D081-37FC-F2F2-09D538FADE5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BFA6A8D2-A1D1-9B1D-7F6E-B56409FAC9F6}"/>
              </a:ext>
            </a:extLst>
          </p:cNvPr>
          <p:cNvGrpSpPr/>
          <p:nvPr/>
        </p:nvGrpSpPr>
        <p:grpSpPr>
          <a:xfrm>
            <a:off x="1896925" y="5681464"/>
            <a:ext cx="3837689" cy="1131199"/>
            <a:chOff x="1896925" y="5670313"/>
            <a:chExt cx="3837689" cy="1131199"/>
          </a:xfrm>
        </p:grpSpPr>
        <p:pic>
          <p:nvPicPr>
            <p:cNvPr id="46" name="Picture 45" descr="A black background with a white spot&#10;&#10;Description automatically generated">
              <a:extLst>
                <a:ext uri="{FF2B5EF4-FFF2-40B4-BE49-F238E27FC236}">
                  <a16:creationId xmlns:a16="http://schemas.microsoft.com/office/drawing/2014/main" id="{10DFB7E4-31C1-89F2-A461-1DC11AEE54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480000" flipH="1">
              <a:off x="1896925" y="5670313"/>
              <a:ext cx="3800036" cy="1100319"/>
            </a:xfrm>
            <a:prstGeom prst="rect">
              <a:avLst/>
            </a:prstGeom>
          </p:spPr>
        </p:pic>
        <p:pic>
          <p:nvPicPr>
            <p:cNvPr id="8" name="Picture 7" descr="A black background with a white spot&#10;&#10;Description automatically generated">
              <a:extLst>
                <a:ext uri="{FF2B5EF4-FFF2-40B4-BE49-F238E27FC236}">
                  <a16:creationId xmlns:a16="http://schemas.microsoft.com/office/drawing/2014/main" id="{3E23CF7C-BBCA-6A2C-6CD9-9DB7FB05C8F1}"/>
                </a:ext>
              </a:extLst>
            </p:cNvPr>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a:stretch/>
          </p:blipFill>
          <p:spPr>
            <a:xfrm rot="21480000" flipH="1">
              <a:off x="1934578" y="5701193"/>
              <a:ext cx="3800036" cy="1100319"/>
            </a:xfrm>
            <a:prstGeom prst="rect">
              <a:avLst/>
            </a:prstGeom>
          </p:spPr>
        </p:pic>
      </p:grpSp>
      <p:pic>
        <p:nvPicPr>
          <p:cNvPr id="51" name="Picture 50" descr="A pink piggy bank on a black background&#10;&#10;Description automatically generated">
            <a:extLst>
              <a:ext uri="{FF2B5EF4-FFF2-40B4-BE49-F238E27FC236}">
                <a16:creationId xmlns:a16="http://schemas.microsoft.com/office/drawing/2014/main" id="{3B0BDD34-C4E0-F379-56C7-652E0A5B5D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658150">
            <a:off x="1817721" y="3081909"/>
            <a:ext cx="2822183" cy="3265670"/>
          </a:xfrm>
          <a:prstGeom prst="rect">
            <a:avLst/>
          </a:prstGeom>
        </p:spPr>
      </p:pic>
      <p:sp>
        <p:nvSpPr>
          <p:cNvPr id="3" name="Title 2">
            <a:extLst>
              <a:ext uri="{FF2B5EF4-FFF2-40B4-BE49-F238E27FC236}">
                <a16:creationId xmlns:a16="http://schemas.microsoft.com/office/drawing/2014/main" id="{68D40F4A-7479-AAD4-F7A5-5E0758135DA4}"/>
              </a:ext>
            </a:extLst>
          </p:cNvPr>
          <p:cNvSpPr>
            <a:spLocks noGrp="1"/>
          </p:cNvSpPr>
          <p:nvPr>
            <p:ph type="title"/>
          </p:nvPr>
        </p:nvSpPr>
        <p:spPr>
          <a:xfrm>
            <a:off x="574675" y="295200"/>
            <a:ext cx="7272338" cy="755725"/>
          </a:xfrm>
        </p:spPr>
        <p:txBody>
          <a:bodyPr/>
          <a:lstStyle/>
          <a:p>
            <a:r>
              <a:rPr lang="en-US"/>
              <a:t>What is the impact of Sian’s choice?</a:t>
            </a:r>
            <a:endParaRPr lang="en-US" b="0"/>
          </a:p>
        </p:txBody>
      </p:sp>
      <p:pic>
        <p:nvPicPr>
          <p:cNvPr id="40" name="Picture 39" descr="A planet earth from space&#10;&#10;Description automatically generated">
            <a:extLst>
              <a:ext uri="{FF2B5EF4-FFF2-40B4-BE49-F238E27FC236}">
                <a16:creationId xmlns:a16="http://schemas.microsoft.com/office/drawing/2014/main" id="{A0BF78A6-CD2D-F1D6-5F1B-C77C77C293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53130" y="2414588"/>
            <a:ext cx="5138869" cy="4443411"/>
          </a:xfrm>
          <a:prstGeom prst="rect">
            <a:avLst/>
          </a:prstGeom>
        </p:spPr>
      </p:pic>
      <p:pic>
        <p:nvPicPr>
          <p:cNvPr id="42" name="Graphic 41">
            <a:extLst>
              <a:ext uri="{FF2B5EF4-FFF2-40B4-BE49-F238E27FC236}">
                <a16:creationId xmlns:a16="http://schemas.microsoft.com/office/drawing/2014/main" id="{B981F1C4-1F51-0B80-3095-E9FA37CE76A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00319" y="959370"/>
            <a:ext cx="6627996" cy="5113025"/>
          </a:xfrm>
          <a:prstGeom prst="rect">
            <a:avLst/>
          </a:prstGeom>
        </p:spPr>
      </p:pic>
      <p:pic>
        <p:nvPicPr>
          <p:cNvPr id="7" name="Picture 6" descr="A group of coins falling&#10;&#10;Description automatically generated">
            <a:extLst>
              <a:ext uri="{FF2B5EF4-FFF2-40B4-BE49-F238E27FC236}">
                <a16:creationId xmlns:a16="http://schemas.microsoft.com/office/drawing/2014/main" id="{A31A7817-9F4A-0AE1-F7BF-0CCB5870C2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75854" y="1049260"/>
            <a:ext cx="2451100" cy="2781300"/>
          </a:xfrm>
          <a:prstGeom prst="rect">
            <a:avLst/>
          </a:prstGeom>
        </p:spPr>
      </p:pic>
    </p:spTree>
    <p:extLst>
      <p:ext uri="{BB962C8B-B14F-4D97-AF65-F5344CB8AC3E}">
        <p14:creationId xmlns:p14="http://schemas.microsoft.com/office/powerpoint/2010/main" val="219840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659FF-43A4-EC3B-AF3B-67D2B70C608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10B07AA4-F2A9-E5A1-1641-0CF8AE59055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055" y="1814718"/>
            <a:ext cx="6709362" cy="1614282"/>
          </a:xfrm>
          <a:prstGeom prst="rect">
            <a:avLst/>
          </a:prstGeom>
        </p:spPr>
      </p:pic>
      <p:pic>
        <p:nvPicPr>
          <p:cNvPr id="10" name="Picture 9">
            <a:extLst>
              <a:ext uri="{FF2B5EF4-FFF2-40B4-BE49-F238E27FC236}">
                <a16:creationId xmlns:a16="http://schemas.microsoft.com/office/drawing/2014/main" id="{F0DF0EDB-0477-006C-5651-F72514C5FC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89643" y="1050924"/>
            <a:ext cx="4219854" cy="5429545"/>
          </a:xfrm>
          <a:prstGeom prst="rect">
            <a:avLst/>
          </a:prstGeom>
        </p:spPr>
      </p:pic>
    </p:spTree>
    <p:extLst>
      <p:ext uri="{BB962C8B-B14F-4D97-AF65-F5344CB8AC3E}">
        <p14:creationId xmlns:p14="http://schemas.microsoft.com/office/powerpoint/2010/main" val="2917423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2A7C2B-62D4-D262-B394-0DCC527D7998}"/>
            </a:ext>
          </a:extLst>
        </p:cNvPr>
        <p:cNvGrpSpPr/>
        <p:nvPr/>
      </p:nvGrpSpPr>
      <p:grpSpPr>
        <a:xfrm>
          <a:off x="0" y="0"/>
          <a:ext cx="0" cy="0"/>
          <a:chOff x="0" y="0"/>
          <a:chExt cx="0" cy="0"/>
        </a:xfrm>
      </p:grpSpPr>
      <p:pic>
        <p:nvPicPr>
          <p:cNvPr id="31" name="Graphic 30">
            <a:extLst>
              <a:ext uri="{FF2B5EF4-FFF2-40B4-BE49-F238E27FC236}">
                <a16:creationId xmlns:a16="http://schemas.microsoft.com/office/drawing/2014/main" id="{1E223115-C6E8-16EC-D4BE-9F403A24196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5" y="213769"/>
            <a:ext cx="1145336" cy="275523"/>
          </a:xfrm>
          <a:prstGeom prst="rect">
            <a:avLst/>
          </a:prstGeom>
        </p:spPr>
      </p:pic>
      <p:grpSp>
        <p:nvGrpSpPr>
          <p:cNvPr id="22" name="Group 21">
            <a:extLst>
              <a:ext uri="{FF2B5EF4-FFF2-40B4-BE49-F238E27FC236}">
                <a16:creationId xmlns:a16="http://schemas.microsoft.com/office/drawing/2014/main" id="{C5CB97E6-EB73-721C-014F-69B69CDA6FE8}"/>
              </a:ext>
            </a:extLst>
          </p:cNvPr>
          <p:cNvGrpSpPr/>
          <p:nvPr/>
        </p:nvGrpSpPr>
        <p:grpSpPr>
          <a:xfrm>
            <a:off x="6229350" y="1178804"/>
            <a:ext cx="5398901" cy="5144207"/>
            <a:chOff x="6897688" y="1757735"/>
            <a:chExt cx="3498479" cy="3102402"/>
          </a:xfrm>
        </p:grpSpPr>
        <p:sp>
          <p:nvSpPr>
            <p:cNvPr id="16" name="Freeform 15">
              <a:extLst>
                <a:ext uri="{FF2B5EF4-FFF2-40B4-BE49-F238E27FC236}">
                  <a16:creationId xmlns:a16="http://schemas.microsoft.com/office/drawing/2014/main" id="{C5910910-5493-CC49-B977-B0DFB42337FE}"/>
                </a:ext>
              </a:extLst>
            </p:cNvPr>
            <p:cNvSpPr/>
            <p:nvPr/>
          </p:nvSpPr>
          <p:spPr>
            <a:xfrm>
              <a:off x="6897688" y="1759604"/>
              <a:ext cx="1962741" cy="3100533"/>
            </a:xfrm>
            <a:custGeom>
              <a:avLst/>
              <a:gdLst>
                <a:gd name="connsiteX0" fmla="*/ 1184787 w 1962741"/>
                <a:gd name="connsiteY0" fmla="*/ 46947 h 3100533"/>
                <a:gd name="connsiteX1" fmla="*/ 807577 w 1962741"/>
                <a:gd name="connsiteY1" fmla="*/ 44676 h 3100533"/>
                <a:gd name="connsiteX2" fmla="*/ 434953 w 1962741"/>
                <a:gd name="connsiteY2" fmla="*/ 39895 h 3100533"/>
                <a:gd name="connsiteX3" fmla="*/ 76956 w 1962741"/>
                <a:gd name="connsiteY3" fmla="*/ 37744 h 3100533"/>
                <a:gd name="connsiteX4" fmla="*/ 45098 w 1962741"/>
                <a:gd name="connsiteY4" fmla="*/ 37744 h 3100533"/>
                <a:gd name="connsiteX5" fmla="*/ 37413 w 1962741"/>
                <a:gd name="connsiteY5" fmla="*/ 37744 h 3100533"/>
                <a:gd name="connsiteX6" fmla="*/ 33942 w 1962741"/>
                <a:gd name="connsiteY6" fmla="*/ 39059 h 3100533"/>
                <a:gd name="connsiteX7" fmla="*/ 32950 w 1962741"/>
                <a:gd name="connsiteY7" fmla="*/ 43481 h 3100533"/>
                <a:gd name="connsiteX8" fmla="*/ 32950 w 1962741"/>
                <a:gd name="connsiteY8" fmla="*/ 62006 h 3100533"/>
                <a:gd name="connsiteX9" fmla="*/ 32950 w 1962741"/>
                <a:gd name="connsiteY9" fmla="*/ 130609 h 3100533"/>
                <a:gd name="connsiteX10" fmla="*/ 32702 w 1962741"/>
                <a:gd name="connsiteY10" fmla="*/ 244030 h 3100533"/>
                <a:gd name="connsiteX11" fmla="*/ 32082 w 1962741"/>
                <a:gd name="connsiteY11" fmla="*/ 406214 h 3100533"/>
                <a:gd name="connsiteX12" fmla="*/ 28735 w 1962741"/>
                <a:gd name="connsiteY12" fmla="*/ 710265 h 3100533"/>
                <a:gd name="connsiteX13" fmla="*/ 27620 w 1962741"/>
                <a:gd name="connsiteY13" fmla="*/ 719468 h 3100533"/>
                <a:gd name="connsiteX14" fmla="*/ 27000 w 1962741"/>
                <a:gd name="connsiteY14" fmla="*/ 656004 h 3100533"/>
                <a:gd name="connsiteX15" fmla="*/ 27124 w 1962741"/>
                <a:gd name="connsiteY15" fmla="*/ 256699 h 3100533"/>
                <a:gd name="connsiteX16" fmla="*/ 27372 w 1962741"/>
                <a:gd name="connsiteY16" fmla="*/ 51966 h 3100533"/>
                <a:gd name="connsiteX17" fmla="*/ 28487 w 1962741"/>
                <a:gd name="connsiteY17" fmla="*/ 38461 h 3100533"/>
                <a:gd name="connsiteX18" fmla="*/ 31214 w 1962741"/>
                <a:gd name="connsiteY18" fmla="*/ 32963 h 3100533"/>
                <a:gd name="connsiteX19" fmla="*/ 33694 w 1962741"/>
                <a:gd name="connsiteY19" fmla="*/ 32246 h 3100533"/>
                <a:gd name="connsiteX20" fmla="*/ 36297 w 1962741"/>
                <a:gd name="connsiteY20" fmla="*/ 31888 h 3100533"/>
                <a:gd name="connsiteX21" fmla="*/ 47329 w 1962741"/>
                <a:gd name="connsiteY21" fmla="*/ 30812 h 3100533"/>
                <a:gd name="connsiteX22" fmla="*/ 58982 w 1962741"/>
                <a:gd name="connsiteY22" fmla="*/ 30812 h 3100533"/>
                <a:gd name="connsiteX23" fmla="*/ 99888 w 1962741"/>
                <a:gd name="connsiteY23" fmla="*/ 30812 h 3100533"/>
                <a:gd name="connsiteX24" fmla="*/ 179719 w 1962741"/>
                <a:gd name="connsiteY24" fmla="*/ 30812 h 3100533"/>
                <a:gd name="connsiteX25" fmla="*/ 811667 w 1962741"/>
                <a:gd name="connsiteY25" fmla="*/ 31888 h 3100533"/>
                <a:gd name="connsiteX26" fmla="*/ 1358084 w 1962741"/>
                <a:gd name="connsiteY26" fmla="*/ 29975 h 3100533"/>
                <a:gd name="connsiteX27" fmla="*/ 1419196 w 1962741"/>
                <a:gd name="connsiteY27" fmla="*/ 26031 h 3100533"/>
                <a:gd name="connsiteX28" fmla="*/ 1173507 w 1962741"/>
                <a:gd name="connsiteY28" fmla="*/ 10853 h 3100533"/>
                <a:gd name="connsiteX29" fmla="*/ 697624 w 1962741"/>
                <a:gd name="connsiteY29" fmla="*/ 3801 h 3100533"/>
                <a:gd name="connsiteX30" fmla="*/ 659196 w 1962741"/>
                <a:gd name="connsiteY30" fmla="*/ 3443 h 3100533"/>
                <a:gd name="connsiteX31" fmla="*/ 338760 w 1962741"/>
                <a:gd name="connsiteY31" fmla="*/ 455 h 3100533"/>
                <a:gd name="connsiteX32" fmla="*/ 180462 w 1962741"/>
                <a:gd name="connsiteY32" fmla="*/ 96 h 3100533"/>
                <a:gd name="connsiteX33" fmla="*/ 101128 w 1962741"/>
                <a:gd name="connsiteY33" fmla="*/ 694 h 3100533"/>
                <a:gd name="connsiteX34" fmla="*/ 57246 w 1962741"/>
                <a:gd name="connsiteY34" fmla="*/ 1172 h 3100533"/>
                <a:gd name="connsiteX35" fmla="*/ 38528 w 1962741"/>
                <a:gd name="connsiteY35" fmla="*/ 1172 h 3100533"/>
                <a:gd name="connsiteX36" fmla="*/ 22537 w 1962741"/>
                <a:gd name="connsiteY36" fmla="*/ 5953 h 3100533"/>
                <a:gd name="connsiteX37" fmla="*/ 16711 w 1962741"/>
                <a:gd name="connsiteY37" fmla="*/ 10136 h 3100533"/>
                <a:gd name="connsiteX38" fmla="*/ 11381 w 1962741"/>
                <a:gd name="connsiteY38" fmla="*/ 16829 h 3100533"/>
                <a:gd name="connsiteX39" fmla="*/ 5555 w 1962741"/>
                <a:gd name="connsiteY39" fmla="*/ 33322 h 3100533"/>
                <a:gd name="connsiteX40" fmla="*/ 4563 w 1962741"/>
                <a:gd name="connsiteY40" fmla="*/ 43959 h 3100533"/>
                <a:gd name="connsiteX41" fmla="*/ 4563 w 1962741"/>
                <a:gd name="connsiteY41" fmla="*/ 55911 h 3100533"/>
                <a:gd name="connsiteX42" fmla="*/ 4563 w 1962741"/>
                <a:gd name="connsiteY42" fmla="*/ 80292 h 3100533"/>
                <a:gd name="connsiteX43" fmla="*/ 4563 w 1962741"/>
                <a:gd name="connsiteY43" fmla="*/ 108139 h 3100533"/>
                <a:gd name="connsiteX44" fmla="*/ 3943 w 1962741"/>
                <a:gd name="connsiteY44" fmla="*/ 150926 h 3100533"/>
                <a:gd name="connsiteX45" fmla="*/ 2456 w 1962741"/>
                <a:gd name="connsiteY45" fmla="*/ 737634 h 3100533"/>
                <a:gd name="connsiteX46" fmla="*/ 2456 w 1962741"/>
                <a:gd name="connsiteY46" fmla="*/ 928024 h 3100533"/>
                <a:gd name="connsiteX47" fmla="*/ 1836 w 1962741"/>
                <a:gd name="connsiteY47" fmla="*/ 1209247 h 3100533"/>
                <a:gd name="connsiteX48" fmla="*/ 968 w 1962741"/>
                <a:gd name="connsiteY48" fmla="*/ 1612736 h 3100533"/>
                <a:gd name="connsiteX49" fmla="*/ 101 w 1962741"/>
                <a:gd name="connsiteY49" fmla="*/ 2182831 h 3100533"/>
                <a:gd name="connsiteX50" fmla="*/ 101 w 1962741"/>
                <a:gd name="connsiteY50" fmla="*/ 2767985 h 3100533"/>
                <a:gd name="connsiteX51" fmla="*/ 1092 w 1962741"/>
                <a:gd name="connsiteY51" fmla="*/ 2868857 h 3100533"/>
                <a:gd name="connsiteX52" fmla="*/ 1836 w 1962741"/>
                <a:gd name="connsiteY52" fmla="*/ 2954670 h 3100533"/>
                <a:gd name="connsiteX53" fmla="*/ 2332 w 1962741"/>
                <a:gd name="connsiteY53" fmla="*/ 3036539 h 3100533"/>
                <a:gd name="connsiteX54" fmla="*/ 2332 w 1962741"/>
                <a:gd name="connsiteY54" fmla="*/ 3048850 h 3100533"/>
                <a:gd name="connsiteX55" fmla="*/ 2704 w 1962741"/>
                <a:gd name="connsiteY55" fmla="*/ 3060921 h 3100533"/>
                <a:gd name="connsiteX56" fmla="*/ 8158 w 1962741"/>
                <a:gd name="connsiteY56" fmla="*/ 3079924 h 3100533"/>
                <a:gd name="connsiteX57" fmla="*/ 10141 w 1962741"/>
                <a:gd name="connsiteY57" fmla="*/ 3083390 h 3100533"/>
                <a:gd name="connsiteX58" fmla="*/ 12868 w 1962741"/>
                <a:gd name="connsiteY58" fmla="*/ 3087214 h 3100533"/>
                <a:gd name="connsiteX59" fmla="*/ 18695 w 1962741"/>
                <a:gd name="connsiteY59" fmla="*/ 3092712 h 3100533"/>
                <a:gd name="connsiteX60" fmla="*/ 34190 w 1962741"/>
                <a:gd name="connsiteY60" fmla="*/ 3099166 h 3100533"/>
                <a:gd name="connsiteX61" fmla="*/ 53899 w 1962741"/>
                <a:gd name="connsiteY61" fmla="*/ 3099405 h 3100533"/>
                <a:gd name="connsiteX62" fmla="*/ 70138 w 1962741"/>
                <a:gd name="connsiteY62" fmla="*/ 3099405 h 3100533"/>
                <a:gd name="connsiteX63" fmla="*/ 90715 w 1962741"/>
                <a:gd name="connsiteY63" fmla="*/ 3099405 h 3100533"/>
                <a:gd name="connsiteX64" fmla="*/ 173645 w 1962741"/>
                <a:gd name="connsiteY64" fmla="*/ 3099764 h 3100533"/>
                <a:gd name="connsiteX65" fmla="*/ 339751 w 1962741"/>
                <a:gd name="connsiteY65" fmla="*/ 3100481 h 3100533"/>
                <a:gd name="connsiteX66" fmla="*/ 654610 w 1962741"/>
                <a:gd name="connsiteY66" fmla="*/ 3097015 h 3100533"/>
                <a:gd name="connsiteX67" fmla="*/ 763075 w 1962741"/>
                <a:gd name="connsiteY67" fmla="*/ 3097015 h 3100533"/>
                <a:gd name="connsiteX68" fmla="*/ 1099131 w 1962741"/>
                <a:gd name="connsiteY68" fmla="*/ 3096059 h 3100533"/>
                <a:gd name="connsiteX69" fmla="*/ 1788597 w 1962741"/>
                <a:gd name="connsiteY69" fmla="*/ 3082673 h 3100533"/>
                <a:gd name="connsiteX70" fmla="*/ 1881691 w 1962741"/>
                <a:gd name="connsiteY70" fmla="*/ 3073589 h 3100533"/>
                <a:gd name="connsiteX71" fmla="*/ 1376925 w 1962741"/>
                <a:gd name="connsiteY71" fmla="*/ 3065343 h 3100533"/>
                <a:gd name="connsiteX72" fmla="*/ 1581460 w 1962741"/>
                <a:gd name="connsiteY72" fmla="*/ 3062714 h 3100533"/>
                <a:gd name="connsiteX73" fmla="*/ 1497911 w 1962741"/>
                <a:gd name="connsiteY73" fmla="*/ 3059845 h 3100533"/>
                <a:gd name="connsiteX74" fmla="*/ 1138550 w 1962741"/>
                <a:gd name="connsiteY74" fmla="*/ 3059128 h 3100533"/>
                <a:gd name="connsiteX75" fmla="*/ 1115370 w 1962741"/>
                <a:gd name="connsiteY75" fmla="*/ 3057455 h 3100533"/>
                <a:gd name="connsiteX76" fmla="*/ 1152558 w 1962741"/>
                <a:gd name="connsiteY76" fmla="*/ 3056977 h 3100533"/>
                <a:gd name="connsiteX77" fmla="*/ 1649762 w 1962741"/>
                <a:gd name="connsiteY77" fmla="*/ 3056618 h 3100533"/>
                <a:gd name="connsiteX78" fmla="*/ 1956563 w 1962741"/>
                <a:gd name="connsiteY78" fmla="*/ 3048730 h 3100533"/>
                <a:gd name="connsiteX79" fmla="*/ 1770747 w 1962741"/>
                <a:gd name="connsiteY79" fmla="*/ 3043113 h 3100533"/>
                <a:gd name="connsiteX80" fmla="*/ 1752153 w 1962741"/>
                <a:gd name="connsiteY80" fmla="*/ 3043352 h 3100533"/>
                <a:gd name="connsiteX81" fmla="*/ 1120204 w 1962741"/>
                <a:gd name="connsiteY81" fmla="*/ 3043352 h 3100533"/>
                <a:gd name="connsiteX82" fmla="*/ 1059836 w 1962741"/>
                <a:gd name="connsiteY82" fmla="*/ 3042157 h 3100533"/>
                <a:gd name="connsiteX83" fmla="*/ 1115618 w 1962741"/>
                <a:gd name="connsiteY83" fmla="*/ 3041440 h 3100533"/>
                <a:gd name="connsiteX84" fmla="*/ 1256684 w 1962741"/>
                <a:gd name="connsiteY84" fmla="*/ 3038930 h 3100533"/>
                <a:gd name="connsiteX85" fmla="*/ 1281600 w 1962741"/>
                <a:gd name="connsiteY85" fmla="*/ 3027934 h 3100533"/>
                <a:gd name="connsiteX86" fmla="*/ 1179457 w 1962741"/>
                <a:gd name="connsiteY86" fmla="*/ 3025305 h 3100533"/>
                <a:gd name="connsiteX87" fmla="*/ 123193 w 1962741"/>
                <a:gd name="connsiteY87" fmla="*/ 3021480 h 3100533"/>
                <a:gd name="connsiteX88" fmla="*/ 78319 w 1962741"/>
                <a:gd name="connsiteY88" fmla="*/ 3021480 h 3100533"/>
                <a:gd name="connsiteX89" fmla="*/ 65799 w 1962741"/>
                <a:gd name="connsiteY89" fmla="*/ 3021480 h 3100533"/>
                <a:gd name="connsiteX90" fmla="*/ 64436 w 1962741"/>
                <a:gd name="connsiteY90" fmla="*/ 3021361 h 3100533"/>
                <a:gd name="connsiteX91" fmla="*/ 64436 w 1962741"/>
                <a:gd name="connsiteY91" fmla="*/ 3019688 h 3100533"/>
                <a:gd name="connsiteX92" fmla="*/ 64436 w 1962741"/>
                <a:gd name="connsiteY92" fmla="*/ 2719820 h 3100533"/>
                <a:gd name="connsiteX93" fmla="*/ 64436 w 1962741"/>
                <a:gd name="connsiteY93" fmla="*/ 2268047 h 3100533"/>
                <a:gd name="connsiteX94" fmla="*/ 64436 w 1962741"/>
                <a:gd name="connsiteY94" fmla="*/ 1364380 h 3100533"/>
                <a:gd name="connsiteX95" fmla="*/ 64436 w 1962741"/>
                <a:gd name="connsiteY95" fmla="*/ 1171719 h 3100533"/>
                <a:gd name="connsiteX96" fmla="*/ 65675 w 1962741"/>
                <a:gd name="connsiteY96" fmla="*/ 565411 h 3100533"/>
                <a:gd name="connsiteX97" fmla="*/ 65675 w 1962741"/>
                <a:gd name="connsiteY97" fmla="*/ 663773 h 3100533"/>
                <a:gd name="connsiteX98" fmla="*/ 66047 w 1962741"/>
                <a:gd name="connsiteY98" fmla="*/ 166344 h 3100533"/>
                <a:gd name="connsiteX99" fmla="*/ 66171 w 1962741"/>
                <a:gd name="connsiteY99" fmla="*/ 79097 h 3100533"/>
                <a:gd name="connsiteX100" fmla="*/ 66295 w 1962741"/>
                <a:gd name="connsiteY100" fmla="*/ 78977 h 3100533"/>
                <a:gd name="connsiteX101" fmla="*/ 66295 w 1962741"/>
                <a:gd name="connsiteY101" fmla="*/ 78977 h 3100533"/>
                <a:gd name="connsiteX102" fmla="*/ 66295 w 1962741"/>
                <a:gd name="connsiteY102" fmla="*/ 78977 h 3100533"/>
                <a:gd name="connsiteX103" fmla="*/ 67287 w 1962741"/>
                <a:gd name="connsiteY103" fmla="*/ 78977 h 3100533"/>
                <a:gd name="connsiteX104" fmla="*/ 86749 w 1962741"/>
                <a:gd name="connsiteY104" fmla="*/ 78977 h 3100533"/>
                <a:gd name="connsiteX105" fmla="*/ 243310 w 1962741"/>
                <a:gd name="connsiteY105" fmla="*/ 79097 h 3100533"/>
                <a:gd name="connsiteX106" fmla="*/ 563127 w 1962741"/>
                <a:gd name="connsiteY106" fmla="*/ 78738 h 3100533"/>
                <a:gd name="connsiteX107" fmla="*/ 845137 w 1962741"/>
                <a:gd name="connsiteY107" fmla="*/ 71806 h 3100533"/>
                <a:gd name="connsiteX108" fmla="*/ 851087 w 1962741"/>
                <a:gd name="connsiteY108" fmla="*/ 71209 h 3100533"/>
                <a:gd name="connsiteX109" fmla="*/ 800263 w 1962741"/>
                <a:gd name="connsiteY109" fmla="*/ 61767 h 3100533"/>
                <a:gd name="connsiteX110" fmla="*/ 857904 w 1962741"/>
                <a:gd name="connsiteY110" fmla="*/ 62364 h 3100533"/>
                <a:gd name="connsiteX111" fmla="*/ 847244 w 1962741"/>
                <a:gd name="connsiteY111" fmla="*/ 65472 h 3100533"/>
                <a:gd name="connsiteX112" fmla="*/ 930173 w 1962741"/>
                <a:gd name="connsiteY112" fmla="*/ 65591 h 3100533"/>
                <a:gd name="connsiteX113" fmla="*/ 1208712 w 1962741"/>
                <a:gd name="connsiteY113" fmla="*/ 63082 h 3100533"/>
                <a:gd name="connsiteX114" fmla="*/ 1411262 w 1962741"/>
                <a:gd name="connsiteY114" fmla="*/ 51488 h 3100533"/>
                <a:gd name="connsiteX115" fmla="*/ 1331060 w 1962741"/>
                <a:gd name="connsiteY115" fmla="*/ 48261 h 3100533"/>
                <a:gd name="connsiteX116" fmla="*/ 1185159 w 1962741"/>
                <a:gd name="connsiteY116" fmla="*/ 46827 h 3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62741" h="3100533">
                  <a:moveTo>
                    <a:pt x="1184787" y="46947"/>
                  </a:moveTo>
                  <a:cubicBezTo>
                    <a:pt x="1081405" y="44676"/>
                    <a:pt x="934884" y="44556"/>
                    <a:pt x="807577" y="44676"/>
                  </a:cubicBezTo>
                  <a:cubicBezTo>
                    <a:pt x="661056" y="44676"/>
                    <a:pt x="533749" y="44676"/>
                    <a:pt x="434953" y="39895"/>
                  </a:cubicBezTo>
                  <a:cubicBezTo>
                    <a:pt x="337520" y="37027"/>
                    <a:pt x="204263" y="37744"/>
                    <a:pt x="76956" y="37744"/>
                  </a:cubicBezTo>
                  <a:cubicBezTo>
                    <a:pt x="66047" y="37744"/>
                    <a:pt x="55387" y="37744"/>
                    <a:pt x="45098" y="37744"/>
                  </a:cubicBezTo>
                  <a:cubicBezTo>
                    <a:pt x="42495" y="37744"/>
                    <a:pt x="40016" y="37744"/>
                    <a:pt x="37413" y="37744"/>
                  </a:cubicBezTo>
                  <a:cubicBezTo>
                    <a:pt x="36173" y="37624"/>
                    <a:pt x="34809" y="37744"/>
                    <a:pt x="33942" y="39059"/>
                  </a:cubicBezTo>
                  <a:cubicBezTo>
                    <a:pt x="32950" y="40254"/>
                    <a:pt x="32826" y="41927"/>
                    <a:pt x="32950" y="43481"/>
                  </a:cubicBezTo>
                  <a:cubicBezTo>
                    <a:pt x="32950" y="49815"/>
                    <a:pt x="32950" y="55911"/>
                    <a:pt x="32950" y="62006"/>
                  </a:cubicBezTo>
                  <a:cubicBezTo>
                    <a:pt x="32950" y="86387"/>
                    <a:pt x="32950" y="109096"/>
                    <a:pt x="32950" y="130609"/>
                  </a:cubicBezTo>
                  <a:cubicBezTo>
                    <a:pt x="32950" y="173396"/>
                    <a:pt x="32826" y="210804"/>
                    <a:pt x="32702" y="244030"/>
                  </a:cubicBezTo>
                  <a:cubicBezTo>
                    <a:pt x="32454" y="310601"/>
                    <a:pt x="32330" y="360917"/>
                    <a:pt x="32082" y="406214"/>
                  </a:cubicBezTo>
                  <a:cubicBezTo>
                    <a:pt x="31586" y="496927"/>
                    <a:pt x="30595" y="568040"/>
                    <a:pt x="28735" y="710265"/>
                  </a:cubicBezTo>
                  <a:cubicBezTo>
                    <a:pt x="28735" y="710265"/>
                    <a:pt x="28115" y="726997"/>
                    <a:pt x="27620" y="719468"/>
                  </a:cubicBezTo>
                  <a:cubicBezTo>
                    <a:pt x="27124" y="711938"/>
                    <a:pt x="26876" y="680147"/>
                    <a:pt x="27000" y="656004"/>
                  </a:cubicBezTo>
                  <a:cubicBezTo>
                    <a:pt x="27000" y="523699"/>
                    <a:pt x="27000" y="390438"/>
                    <a:pt x="27124" y="256699"/>
                  </a:cubicBezTo>
                  <a:cubicBezTo>
                    <a:pt x="27124" y="188455"/>
                    <a:pt x="27372" y="120211"/>
                    <a:pt x="27372" y="51966"/>
                  </a:cubicBezTo>
                  <a:cubicBezTo>
                    <a:pt x="27620" y="47186"/>
                    <a:pt x="27992" y="42764"/>
                    <a:pt x="28487" y="38461"/>
                  </a:cubicBezTo>
                  <a:cubicBezTo>
                    <a:pt x="28487" y="36429"/>
                    <a:pt x="29479" y="33919"/>
                    <a:pt x="31214" y="32963"/>
                  </a:cubicBezTo>
                  <a:cubicBezTo>
                    <a:pt x="32082" y="32366"/>
                    <a:pt x="32826" y="32366"/>
                    <a:pt x="33694" y="32246"/>
                  </a:cubicBezTo>
                  <a:lnTo>
                    <a:pt x="36297" y="31888"/>
                  </a:lnTo>
                  <a:cubicBezTo>
                    <a:pt x="39768" y="31410"/>
                    <a:pt x="43487" y="30932"/>
                    <a:pt x="47329" y="30812"/>
                  </a:cubicBezTo>
                  <a:lnTo>
                    <a:pt x="58982" y="30812"/>
                  </a:lnTo>
                  <a:cubicBezTo>
                    <a:pt x="58982" y="30812"/>
                    <a:pt x="99888" y="30812"/>
                    <a:pt x="99888" y="30812"/>
                  </a:cubicBezTo>
                  <a:cubicBezTo>
                    <a:pt x="126540" y="30812"/>
                    <a:pt x="153067" y="30812"/>
                    <a:pt x="179719" y="30812"/>
                  </a:cubicBezTo>
                  <a:cubicBezTo>
                    <a:pt x="392434" y="31171"/>
                    <a:pt x="604530" y="31529"/>
                    <a:pt x="811667" y="31888"/>
                  </a:cubicBezTo>
                  <a:cubicBezTo>
                    <a:pt x="996616" y="32366"/>
                    <a:pt x="1174375" y="31410"/>
                    <a:pt x="1358084" y="29975"/>
                  </a:cubicBezTo>
                  <a:cubicBezTo>
                    <a:pt x="1408535" y="29139"/>
                    <a:pt x="1420435" y="27944"/>
                    <a:pt x="1419196" y="26031"/>
                  </a:cubicBezTo>
                  <a:cubicBezTo>
                    <a:pt x="1415353" y="20175"/>
                    <a:pt x="1322631" y="14797"/>
                    <a:pt x="1173507" y="10853"/>
                  </a:cubicBezTo>
                  <a:cubicBezTo>
                    <a:pt x="1043597" y="7028"/>
                    <a:pt x="931661" y="1530"/>
                    <a:pt x="697624" y="3801"/>
                  </a:cubicBezTo>
                  <a:lnTo>
                    <a:pt x="659196" y="3443"/>
                  </a:lnTo>
                  <a:cubicBezTo>
                    <a:pt x="550483" y="2487"/>
                    <a:pt x="444374" y="1411"/>
                    <a:pt x="338760" y="455"/>
                  </a:cubicBezTo>
                  <a:cubicBezTo>
                    <a:pt x="285953" y="96"/>
                    <a:pt x="233269" y="-143"/>
                    <a:pt x="180462" y="96"/>
                  </a:cubicBezTo>
                  <a:cubicBezTo>
                    <a:pt x="154059" y="335"/>
                    <a:pt x="127655" y="455"/>
                    <a:pt x="101128" y="694"/>
                  </a:cubicBezTo>
                  <a:cubicBezTo>
                    <a:pt x="86501" y="813"/>
                    <a:pt x="71873" y="1052"/>
                    <a:pt x="57246" y="1172"/>
                  </a:cubicBezTo>
                  <a:lnTo>
                    <a:pt x="38528" y="1172"/>
                  </a:lnTo>
                  <a:cubicBezTo>
                    <a:pt x="32330" y="1411"/>
                    <a:pt x="26876" y="3323"/>
                    <a:pt x="22537" y="5953"/>
                  </a:cubicBezTo>
                  <a:cubicBezTo>
                    <a:pt x="20306" y="7267"/>
                    <a:pt x="18447" y="8701"/>
                    <a:pt x="16711" y="10136"/>
                  </a:cubicBezTo>
                  <a:cubicBezTo>
                    <a:pt x="14976" y="11570"/>
                    <a:pt x="12620" y="14438"/>
                    <a:pt x="11381" y="16829"/>
                  </a:cubicBezTo>
                  <a:cubicBezTo>
                    <a:pt x="9026" y="21131"/>
                    <a:pt x="6918" y="26509"/>
                    <a:pt x="5555" y="33322"/>
                  </a:cubicBezTo>
                  <a:cubicBezTo>
                    <a:pt x="4935" y="36429"/>
                    <a:pt x="4563" y="40015"/>
                    <a:pt x="4563" y="43959"/>
                  </a:cubicBezTo>
                  <a:lnTo>
                    <a:pt x="4563" y="55911"/>
                  </a:lnTo>
                  <a:cubicBezTo>
                    <a:pt x="4563" y="63799"/>
                    <a:pt x="4563" y="72045"/>
                    <a:pt x="4563" y="80292"/>
                  </a:cubicBezTo>
                  <a:cubicBezTo>
                    <a:pt x="4563" y="89495"/>
                    <a:pt x="4563" y="99056"/>
                    <a:pt x="4563" y="108139"/>
                  </a:cubicBezTo>
                  <a:cubicBezTo>
                    <a:pt x="4563" y="126306"/>
                    <a:pt x="4191" y="142560"/>
                    <a:pt x="3943" y="150926"/>
                  </a:cubicBezTo>
                  <a:cubicBezTo>
                    <a:pt x="1836" y="329484"/>
                    <a:pt x="2084" y="545690"/>
                    <a:pt x="2456" y="737634"/>
                  </a:cubicBezTo>
                  <a:cubicBezTo>
                    <a:pt x="3447" y="912965"/>
                    <a:pt x="2952" y="751140"/>
                    <a:pt x="2456" y="928024"/>
                  </a:cubicBezTo>
                  <a:cubicBezTo>
                    <a:pt x="1836" y="1024833"/>
                    <a:pt x="1712" y="1129171"/>
                    <a:pt x="1836" y="1209247"/>
                  </a:cubicBezTo>
                  <a:cubicBezTo>
                    <a:pt x="1588" y="1682534"/>
                    <a:pt x="1340" y="1122717"/>
                    <a:pt x="968" y="1612736"/>
                  </a:cubicBezTo>
                  <a:cubicBezTo>
                    <a:pt x="472" y="1789621"/>
                    <a:pt x="-271" y="1990768"/>
                    <a:pt x="101" y="2182831"/>
                  </a:cubicBezTo>
                  <a:cubicBezTo>
                    <a:pt x="968" y="2382424"/>
                    <a:pt x="224" y="2583451"/>
                    <a:pt x="101" y="2767985"/>
                  </a:cubicBezTo>
                  <a:cubicBezTo>
                    <a:pt x="101" y="2767985"/>
                    <a:pt x="472" y="2813521"/>
                    <a:pt x="1092" y="2868857"/>
                  </a:cubicBezTo>
                  <a:cubicBezTo>
                    <a:pt x="1340" y="2896466"/>
                    <a:pt x="1588" y="2926584"/>
                    <a:pt x="1836" y="2954670"/>
                  </a:cubicBezTo>
                  <a:cubicBezTo>
                    <a:pt x="1960" y="2985864"/>
                    <a:pt x="2208" y="3014907"/>
                    <a:pt x="2332" y="3036539"/>
                  </a:cubicBezTo>
                  <a:lnTo>
                    <a:pt x="2332" y="3048850"/>
                  </a:lnTo>
                  <a:cubicBezTo>
                    <a:pt x="2332" y="3053033"/>
                    <a:pt x="2332" y="3057216"/>
                    <a:pt x="2704" y="3060921"/>
                  </a:cubicBezTo>
                  <a:cubicBezTo>
                    <a:pt x="3447" y="3068570"/>
                    <a:pt x="5679" y="3075024"/>
                    <a:pt x="8158" y="3079924"/>
                  </a:cubicBezTo>
                  <a:cubicBezTo>
                    <a:pt x="8778" y="3081119"/>
                    <a:pt x="9398" y="3082314"/>
                    <a:pt x="10141" y="3083390"/>
                  </a:cubicBezTo>
                  <a:cubicBezTo>
                    <a:pt x="10885" y="3084585"/>
                    <a:pt x="11877" y="3086019"/>
                    <a:pt x="12868" y="3087214"/>
                  </a:cubicBezTo>
                  <a:cubicBezTo>
                    <a:pt x="15100" y="3089844"/>
                    <a:pt x="16587" y="3091158"/>
                    <a:pt x="18695" y="3092712"/>
                  </a:cubicBezTo>
                  <a:cubicBezTo>
                    <a:pt x="22785" y="3095700"/>
                    <a:pt x="27992" y="3098329"/>
                    <a:pt x="34190" y="3099166"/>
                  </a:cubicBezTo>
                  <a:cubicBezTo>
                    <a:pt x="40635" y="3099644"/>
                    <a:pt x="47329" y="3099286"/>
                    <a:pt x="53899" y="3099405"/>
                  </a:cubicBezTo>
                  <a:lnTo>
                    <a:pt x="70138" y="3099405"/>
                  </a:lnTo>
                  <a:cubicBezTo>
                    <a:pt x="76956" y="3099405"/>
                    <a:pt x="83898" y="3099405"/>
                    <a:pt x="90715" y="3099405"/>
                  </a:cubicBezTo>
                  <a:cubicBezTo>
                    <a:pt x="118234" y="3099525"/>
                    <a:pt x="145878" y="3099644"/>
                    <a:pt x="173645" y="3099764"/>
                  </a:cubicBezTo>
                  <a:cubicBezTo>
                    <a:pt x="229055" y="3100003"/>
                    <a:pt x="284713" y="3100242"/>
                    <a:pt x="339751" y="3100481"/>
                  </a:cubicBezTo>
                  <a:cubicBezTo>
                    <a:pt x="449704" y="3100720"/>
                    <a:pt x="556929" y="3100242"/>
                    <a:pt x="654610" y="3097015"/>
                  </a:cubicBezTo>
                  <a:cubicBezTo>
                    <a:pt x="673204" y="3096776"/>
                    <a:pt x="725887" y="3097493"/>
                    <a:pt x="763075" y="3097015"/>
                  </a:cubicBezTo>
                  <a:cubicBezTo>
                    <a:pt x="871416" y="3097015"/>
                    <a:pt x="982980" y="3095581"/>
                    <a:pt x="1099131" y="3096059"/>
                  </a:cubicBezTo>
                  <a:cubicBezTo>
                    <a:pt x="1424402" y="3095939"/>
                    <a:pt x="1650629" y="3091756"/>
                    <a:pt x="1788597" y="3082673"/>
                  </a:cubicBezTo>
                  <a:cubicBezTo>
                    <a:pt x="1839792" y="3080043"/>
                    <a:pt x="1909458" y="3077175"/>
                    <a:pt x="1881691" y="3073589"/>
                  </a:cubicBezTo>
                  <a:cubicBezTo>
                    <a:pt x="1675793" y="3072872"/>
                    <a:pt x="1506960" y="3071677"/>
                    <a:pt x="1376925" y="3065343"/>
                  </a:cubicBezTo>
                  <a:cubicBezTo>
                    <a:pt x="1427997" y="3062714"/>
                    <a:pt x="1514769" y="3064267"/>
                    <a:pt x="1581460" y="3062714"/>
                  </a:cubicBezTo>
                  <a:cubicBezTo>
                    <a:pt x="1547371" y="3061877"/>
                    <a:pt x="1524190" y="3060084"/>
                    <a:pt x="1497911" y="3059845"/>
                  </a:cubicBezTo>
                  <a:cubicBezTo>
                    <a:pt x="1381760" y="3059367"/>
                    <a:pt x="1265609" y="3058769"/>
                    <a:pt x="1138550" y="3059128"/>
                  </a:cubicBezTo>
                  <a:lnTo>
                    <a:pt x="1115370" y="3057455"/>
                  </a:lnTo>
                  <a:lnTo>
                    <a:pt x="1152558" y="3056977"/>
                  </a:lnTo>
                  <a:lnTo>
                    <a:pt x="1649762" y="3056618"/>
                  </a:lnTo>
                  <a:cubicBezTo>
                    <a:pt x="1840288" y="3056140"/>
                    <a:pt x="1917763" y="3053869"/>
                    <a:pt x="1956563" y="3048730"/>
                  </a:cubicBezTo>
                  <a:cubicBezTo>
                    <a:pt x="1984578" y="3044427"/>
                    <a:pt x="1916400" y="3042635"/>
                    <a:pt x="1770747" y="3043113"/>
                  </a:cubicBezTo>
                  <a:lnTo>
                    <a:pt x="1752153" y="3043352"/>
                  </a:lnTo>
                  <a:lnTo>
                    <a:pt x="1120204" y="3043352"/>
                  </a:lnTo>
                  <a:cubicBezTo>
                    <a:pt x="1101610" y="3043591"/>
                    <a:pt x="1086115" y="3042515"/>
                    <a:pt x="1059836" y="3042157"/>
                  </a:cubicBezTo>
                  <a:cubicBezTo>
                    <a:pt x="1078430" y="3041918"/>
                    <a:pt x="1089338" y="3041081"/>
                    <a:pt x="1115618" y="3041440"/>
                  </a:cubicBezTo>
                  <a:cubicBezTo>
                    <a:pt x="1179085" y="3041320"/>
                    <a:pt x="1234867" y="3040603"/>
                    <a:pt x="1256684" y="3038930"/>
                  </a:cubicBezTo>
                  <a:cubicBezTo>
                    <a:pt x="1318664" y="3035464"/>
                    <a:pt x="1335771" y="3031998"/>
                    <a:pt x="1281600" y="3027934"/>
                  </a:cubicBezTo>
                  <a:cubicBezTo>
                    <a:pt x="1266105" y="3026739"/>
                    <a:pt x="1224331" y="3025305"/>
                    <a:pt x="1179457" y="3025305"/>
                  </a:cubicBezTo>
                  <a:cubicBezTo>
                    <a:pt x="831005" y="3023751"/>
                    <a:pt x="491850" y="3018134"/>
                    <a:pt x="123193" y="3021480"/>
                  </a:cubicBezTo>
                  <a:lnTo>
                    <a:pt x="78319" y="3021480"/>
                  </a:lnTo>
                  <a:cubicBezTo>
                    <a:pt x="78319" y="3021480"/>
                    <a:pt x="65799" y="3021480"/>
                    <a:pt x="65799" y="3021480"/>
                  </a:cubicBezTo>
                  <a:cubicBezTo>
                    <a:pt x="65427" y="3021480"/>
                    <a:pt x="64932" y="3021480"/>
                    <a:pt x="64436" y="3021361"/>
                  </a:cubicBezTo>
                  <a:cubicBezTo>
                    <a:pt x="64436" y="3020883"/>
                    <a:pt x="64436" y="3020285"/>
                    <a:pt x="64436" y="3019688"/>
                  </a:cubicBezTo>
                  <a:lnTo>
                    <a:pt x="64436" y="2719820"/>
                  </a:lnTo>
                  <a:cubicBezTo>
                    <a:pt x="64436" y="2719820"/>
                    <a:pt x="64436" y="2268047"/>
                    <a:pt x="64436" y="2268047"/>
                  </a:cubicBezTo>
                  <a:lnTo>
                    <a:pt x="64436" y="1364380"/>
                  </a:lnTo>
                  <a:cubicBezTo>
                    <a:pt x="64188" y="972007"/>
                    <a:pt x="66295" y="1572937"/>
                    <a:pt x="64436" y="1171719"/>
                  </a:cubicBezTo>
                  <a:cubicBezTo>
                    <a:pt x="64560" y="968660"/>
                    <a:pt x="64932" y="765840"/>
                    <a:pt x="65675" y="565411"/>
                  </a:cubicBezTo>
                  <a:lnTo>
                    <a:pt x="65675" y="663773"/>
                  </a:lnTo>
                  <a:cubicBezTo>
                    <a:pt x="65675" y="663773"/>
                    <a:pt x="66047" y="166344"/>
                    <a:pt x="66047" y="166344"/>
                  </a:cubicBezTo>
                  <a:cubicBezTo>
                    <a:pt x="66047" y="137421"/>
                    <a:pt x="66047" y="108259"/>
                    <a:pt x="66171" y="79097"/>
                  </a:cubicBezTo>
                  <a:cubicBezTo>
                    <a:pt x="66171" y="78977"/>
                    <a:pt x="66171" y="78858"/>
                    <a:pt x="66295" y="78977"/>
                  </a:cubicBezTo>
                  <a:lnTo>
                    <a:pt x="66295" y="78977"/>
                  </a:lnTo>
                  <a:cubicBezTo>
                    <a:pt x="66295" y="78977"/>
                    <a:pt x="66295" y="78977"/>
                    <a:pt x="66295" y="78977"/>
                  </a:cubicBezTo>
                  <a:lnTo>
                    <a:pt x="67287" y="78977"/>
                  </a:lnTo>
                  <a:cubicBezTo>
                    <a:pt x="73733" y="78977"/>
                    <a:pt x="80179" y="78977"/>
                    <a:pt x="86749" y="78977"/>
                  </a:cubicBezTo>
                  <a:cubicBezTo>
                    <a:pt x="138564" y="78977"/>
                    <a:pt x="190751" y="78977"/>
                    <a:pt x="243310" y="79097"/>
                  </a:cubicBezTo>
                  <a:cubicBezTo>
                    <a:pt x="348428" y="78977"/>
                    <a:pt x="455034" y="78858"/>
                    <a:pt x="563127" y="78738"/>
                  </a:cubicBezTo>
                  <a:cubicBezTo>
                    <a:pt x="671221" y="78499"/>
                    <a:pt x="784024" y="75631"/>
                    <a:pt x="845137" y="71806"/>
                  </a:cubicBezTo>
                  <a:lnTo>
                    <a:pt x="851087" y="71209"/>
                  </a:lnTo>
                  <a:cubicBezTo>
                    <a:pt x="753654" y="68340"/>
                    <a:pt x="745101" y="65113"/>
                    <a:pt x="800263" y="61767"/>
                  </a:cubicBezTo>
                  <a:lnTo>
                    <a:pt x="857904" y="62364"/>
                  </a:lnTo>
                  <a:cubicBezTo>
                    <a:pt x="845880" y="63560"/>
                    <a:pt x="833980" y="64755"/>
                    <a:pt x="847244" y="65472"/>
                  </a:cubicBezTo>
                  <a:cubicBezTo>
                    <a:pt x="866458" y="65711"/>
                    <a:pt x="904885" y="66069"/>
                    <a:pt x="930173" y="65591"/>
                  </a:cubicBezTo>
                  <a:cubicBezTo>
                    <a:pt x="1019053" y="65113"/>
                    <a:pt x="1113882" y="64157"/>
                    <a:pt x="1208712" y="63082"/>
                  </a:cubicBezTo>
                  <a:cubicBezTo>
                    <a:pt x="1340729" y="60452"/>
                    <a:pt x="1401841" y="56508"/>
                    <a:pt x="1411262" y="51488"/>
                  </a:cubicBezTo>
                  <a:cubicBezTo>
                    <a:pt x="1409899" y="49576"/>
                    <a:pt x="1375934" y="48740"/>
                    <a:pt x="1331060" y="48261"/>
                  </a:cubicBezTo>
                  <a:cubicBezTo>
                    <a:pt x="1286187" y="47783"/>
                    <a:pt x="1230281" y="47305"/>
                    <a:pt x="1185159" y="46827"/>
                  </a:cubicBezTo>
                </a:path>
              </a:pathLst>
            </a:custGeom>
            <a:solidFill>
              <a:srgbClr val="9AC454"/>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AE96F6-A9A7-B693-7766-50068936B380}"/>
                </a:ext>
              </a:extLst>
            </p:cNvPr>
            <p:cNvSpPr/>
            <p:nvPr/>
          </p:nvSpPr>
          <p:spPr>
            <a:xfrm>
              <a:off x="8310647" y="1797228"/>
              <a:ext cx="2045961" cy="3023057"/>
            </a:xfrm>
            <a:custGeom>
              <a:avLst/>
              <a:gdLst>
                <a:gd name="connsiteX0" fmla="*/ 0 w 2045961"/>
                <a:gd name="connsiteY0" fmla="*/ 0 h 3023057"/>
                <a:gd name="connsiteX1" fmla="*/ 2042491 w 2045961"/>
                <a:gd name="connsiteY1" fmla="*/ 0 h 3023057"/>
                <a:gd name="connsiteX2" fmla="*/ 2045962 w 2045961"/>
                <a:gd name="connsiteY2" fmla="*/ 4422 h 3023057"/>
                <a:gd name="connsiteX3" fmla="*/ 2045962 w 2045961"/>
                <a:gd name="connsiteY3" fmla="*/ 3018635 h 3023057"/>
                <a:gd name="connsiteX4" fmla="*/ 2042491 w 2045961"/>
                <a:gd name="connsiteY4" fmla="*/ 3023057 h 3023057"/>
                <a:gd name="connsiteX5" fmla="*/ 1061099 w 2045961"/>
                <a:gd name="connsiteY5" fmla="*/ 3023057 h 302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5961" h="3023057">
                  <a:moveTo>
                    <a:pt x="0" y="0"/>
                  </a:moveTo>
                  <a:lnTo>
                    <a:pt x="2042491" y="0"/>
                  </a:lnTo>
                  <a:cubicBezTo>
                    <a:pt x="2044474" y="0"/>
                    <a:pt x="2045962" y="2032"/>
                    <a:pt x="2045962" y="4422"/>
                  </a:cubicBezTo>
                  <a:lnTo>
                    <a:pt x="2045962" y="3018635"/>
                  </a:lnTo>
                  <a:cubicBezTo>
                    <a:pt x="2045962" y="3021025"/>
                    <a:pt x="2044350" y="3023057"/>
                    <a:pt x="2042491" y="3023057"/>
                  </a:cubicBezTo>
                  <a:lnTo>
                    <a:pt x="1061099" y="3023057"/>
                  </a:lnTo>
                </a:path>
              </a:pathLst>
            </a:custGeom>
            <a:solidFill>
              <a:srgbClr val="9AC454"/>
            </a:solidFill>
            <a:ln w="0"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2242C775-C26C-9E55-DC4A-16933AA72D67}"/>
                </a:ext>
              </a:extLst>
            </p:cNvPr>
            <p:cNvGrpSpPr/>
            <p:nvPr/>
          </p:nvGrpSpPr>
          <p:grpSpPr>
            <a:xfrm>
              <a:off x="6930639" y="1757735"/>
              <a:ext cx="3465528" cy="3100043"/>
              <a:chOff x="6930639" y="1757735"/>
              <a:chExt cx="3465528" cy="3100043"/>
            </a:xfrm>
          </p:grpSpPr>
          <p:sp>
            <p:nvSpPr>
              <p:cNvPr id="15" name="Freeform 14">
                <a:extLst>
                  <a:ext uri="{FF2B5EF4-FFF2-40B4-BE49-F238E27FC236}">
                    <a16:creationId xmlns:a16="http://schemas.microsoft.com/office/drawing/2014/main" id="{7F652262-5CD9-EE7D-2EE5-2EC8DC1639F9}"/>
                  </a:ext>
                </a:extLst>
              </p:cNvPr>
              <p:cNvSpPr/>
              <p:nvPr/>
            </p:nvSpPr>
            <p:spPr>
              <a:xfrm>
                <a:off x="6930639" y="1797228"/>
                <a:ext cx="2447592" cy="3023176"/>
              </a:xfrm>
              <a:custGeom>
                <a:avLst/>
                <a:gdLst>
                  <a:gd name="connsiteX0" fmla="*/ 2447592 w 2447592"/>
                  <a:gd name="connsiteY0" fmla="*/ 3023177 h 3023176"/>
                  <a:gd name="connsiteX1" fmla="*/ 3471 w 2447592"/>
                  <a:gd name="connsiteY1" fmla="*/ 3023177 h 3023176"/>
                  <a:gd name="connsiteX2" fmla="*/ 0 w 2447592"/>
                  <a:gd name="connsiteY2" fmla="*/ 3018755 h 3023176"/>
                  <a:gd name="connsiteX3" fmla="*/ 0 w 2447592"/>
                  <a:gd name="connsiteY3" fmla="*/ 4422 h 3023176"/>
                  <a:gd name="connsiteX4" fmla="*/ 3471 w 2447592"/>
                  <a:gd name="connsiteY4" fmla="*/ 0 h 3023176"/>
                  <a:gd name="connsiteX5" fmla="*/ 1386494 w 2447592"/>
                  <a:gd name="connsiteY5" fmla="*/ 0 h 302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592" h="3023176">
                    <a:moveTo>
                      <a:pt x="2447592" y="3023177"/>
                    </a:moveTo>
                    <a:lnTo>
                      <a:pt x="3471" y="3023177"/>
                    </a:lnTo>
                    <a:cubicBezTo>
                      <a:pt x="1488" y="3023177"/>
                      <a:pt x="0" y="3021265"/>
                      <a:pt x="0" y="3018755"/>
                    </a:cubicBezTo>
                    <a:lnTo>
                      <a:pt x="0" y="4422"/>
                    </a:lnTo>
                    <a:cubicBezTo>
                      <a:pt x="0" y="2032"/>
                      <a:pt x="1611" y="0"/>
                      <a:pt x="3471" y="0"/>
                    </a:cubicBezTo>
                    <a:lnTo>
                      <a:pt x="1386494" y="0"/>
                    </a:lnTo>
                  </a:path>
                </a:pathLst>
              </a:custGeom>
              <a:solidFill>
                <a:srgbClr val="9BC454"/>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A8C43F0-5266-888D-4852-03F7084111BB}"/>
                  </a:ext>
                </a:extLst>
              </p:cNvPr>
              <p:cNvSpPr/>
              <p:nvPr/>
            </p:nvSpPr>
            <p:spPr>
              <a:xfrm>
                <a:off x="8778470" y="1757735"/>
                <a:ext cx="1617697" cy="3100043"/>
              </a:xfrm>
              <a:custGeom>
                <a:avLst/>
                <a:gdLst>
                  <a:gd name="connsiteX0" fmla="*/ 808633 w 1617697"/>
                  <a:gd name="connsiteY0" fmla="*/ 3053348 h 3100043"/>
                  <a:gd name="connsiteX1" fmla="*/ 1144441 w 1617697"/>
                  <a:gd name="connsiteY1" fmla="*/ 3055618 h 3100043"/>
                  <a:gd name="connsiteX2" fmla="*/ 1476034 w 1617697"/>
                  <a:gd name="connsiteY2" fmla="*/ 3060399 h 3100043"/>
                  <a:gd name="connsiteX3" fmla="*/ 1546444 w 1617697"/>
                  <a:gd name="connsiteY3" fmla="*/ 3061953 h 3100043"/>
                  <a:gd name="connsiteX4" fmla="*/ 1565410 w 1617697"/>
                  <a:gd name="connsiteY4" fmla="*/ 3062192 h 3100043"/>
                  <a:gd name="connsiteX5" fmla="*/ 1575078 w 1617697"/>
                  <a:gd name="connsiteY5" fmla="*/ 3062192 h 3100043"/>
                  <a:gd name="connsiteX6" fmla="*/ 1580037 w 1617697"/>
                  <a:gd name="connsiteY6" fmla="*/ 3062192 h 3100043"/>
                  <a:gd name="connsiteX7" fmla="*/ 1584128 w 1617697"/>
                  <a:gd name="connsiteY7" fmla="*/ 3059682 h 3100043"/>
                  <a:gd name="connsiteX8" fmla="*/ 1584500 w 1617697"/>
                  <a:gd name="connsiteY8" fmla="*/ 3056694 h 3100043"/>
                  <a:gd name="connsiteX9" fmla="*/ 1584500 w 1617697"/>
                  <a:gd name="connsiteY9" fmla="*/ 3053587 h 3100043"/>
                  <a:gd name="connsiteX10" fmla="*/ 1584500 w 1617697"/>
                  <a:gd name="connsiteY10" fmla="*/ 3047372 h 3100043"/>
                  <a:gd name="connsiteX11" fmla="*/ 1584500 w 1617697"/>
                  <a:gd name="connsiteY11" fmla="*/ 3034823 h 3100043"/>
                  <a:gd name="connsiteX12" fmla="*/ 1584500 w 1617697"/>
                  <a:gd name="connsiteY12" fmla="*/ 3009246 h 3100043"/>
                  <a:gd name="connsiteX13" fmla="*/ 1584500 w 1617697"/>
                  <a:gd name="connsiteY13" fmla="*/ 2796148 h 3100043"/>
                  <a:gd name="connsiteX14" fmla="*/ 1588838 w 1617697"/>
                  <a:gd name="connsiteY14" fmla="*/ 2149920 h 3100043"/>
                  <a:gd name="connsiteX15" fmla="*/ 1589954 w 1617697"/>
                  <a:gd name="connsiteY15" fmla="*/ 2141793 h 3100043"/>
                  <a:gd name="connsiteX16" fmla="*/ 1590574 w 1617697"/>
                  <a:gd name="connsiteY16" fmla="*/ 2198325 h 3100043"/>
                  <a:gd name="connsiteX17" fmla="*/ 1590078 w 1617697"/>
                  <a:gd name="connsiteY17" fmla="*/ 2911481 h 3100043"/>
                  <a:gd name="connsiteX18" fmla="*/ 1590078 w 1617697"/>
                  <a:gd name="connsiteY18" fmla="*/ 3000880 h 3100043"/>
                  <a:gd name="connsiteX19" fmla="*/ 1590078 w 1617697"/>
                  <a:gd name="connsiteY19" fmla="*/ 3023588 h 3100043"/>
                  <a:gd name="connsiteX20" fmla="*/ 1589830 w 1617697"/>
                  <a:gd name="connsiteY20" fmla="*/ 3049404 h 3100043"/>
                  <a:gd name="connsiteX21" fmla="*/ 1588962 w 1617697"/>
                  <a:gd name="connsiteY21" fmla="*/ 3061236 h 3100043"/>
                  <a:gd name="connsiteX22" fmla="*/ 1588590 w 1617697"/>
                  <a:gd name="connsiteY22" fmla="*/ 3064104 h 3100043"/>
                  <a:gd name="connsiteX23" fmla="*/ 1587103 w 1617697"/>
                  <a:gd name="connsiteY23" fmla="*/ 3066614 h 3100043"/>
                  <a:gd name="connsiteX24" fmla="*/ 1582764 w 1617697"/>
                  <a:gd name="connsiteY24" fmla="*/ 3068168 h 3100043"/>
                  <a:gd name="connsiteX25" fmla="*/ 1573219 w 1617697"/>
                  <a:gd name="connsiteY25" fmla="*/ 3069243 h 3100043"/>
                  <a:gd name="connsiteX26" fmla="*/ 1563054 w 1617697"/>
                  <a:gd name="connsiteY26" fmla="*/ 3069363 h 3100043"/>
                  <a:gd name="connsiteX27" fmla="*/ 1420252 w 1617697"/>
                  <a:gd name="connsiteY27" fmla="*/ 3069124 h 3100043"/>
                  <a:gd name="connsiteX28" fmla="*/ 1140846 w 1617697"/>
                  <a:gd name="connsiteY28" fmla="*/ 3068526 h 3100043"/>
                  <a:gd name="connsiteX29" fmla="*/ 654427 w 1617697"/>
                  <a:gd name="connsiteY29" fmla="*/ 3070439 h 3100043"/>
                  <a:gd name="connsiteX30" fmla="*/ 600008 w 1617697"/>
                  <a:gd name="connsiteY30" fmla="*/ 3074383 h 3100043"/>
                  <a:gd name="connsiteX31" fmla="*/ 818674 w 1617697"/>
                  <a:gd name="connsiteY31" fmla="*/ 3089561 h 3100043"/>
                  <a:gd name="connsiteX32" fmla="*/ 1242370 w 1617697"/>
                  <a:gd name="connsiteY32" fmla="*/ 3096613 h 3100043"/>
                  <a:gd name="connsiteX33" fmla="*/ 1276583 w 1617697"/>
                  <a:gd name="connsiteY33" fmla="*/ 3096971 h 3100043"/>
                  <a:gd name="connsiteX34" fmla="*/ 1570616 w 1617697"/>
                  <a:gd name="connsiteY34" fmla="*/ 3099959 h 3100043"/>
                  <a:gd name="connsiteX35" fmla="*/ 1586979 w 1617697"/>
                  <a:gd name="connsiteY35" fmla="*/ 3099123 h 3100043"/>
                  <a:gd name="connsiteX36" fmla="*/ 1599499 w 1617697"/>
                  <a:gd name="connsiteY36" fmla="*/ 3093027 h 3100043"/>
                  <a:gd name="connsiteX37" fmla="*/ 1604457 w 1617697"/>
                  <a:gd name="connsiteY37" fmla="*/ 3088246 h 3100043"/>
                  <a:gd name="connsiteX38" fmla="*/ 1606812 w 1617697"/>
                  <a:gd name="connsiteY38" fmla="*/ 3085020 h 3100043"/>
                  <a:gd name="connsiteX39" fmla="*/ 1608548 w 1617697"/>
                  <a:gd name="connsiteY39" fmla="*/ 3082032 h 3100043"/>
                  <a:gd name="connsiteX40" fmla="*/ 1613630 w 1617697"/>
                  <a:gd name="connsiteY40" fmla="*/ 3066853 h 3100043"/>
                  <a:gd name="connsiteX41" fmla="*/ 1614622 w 1617697"/>
                  <a:gd name="connsiteY41" fmla="*/ 3046535 h 3100043"/>
                  <a:gd name="connsiteX42" fmla="*/ 1614622 w 1617697"/>
                  <a:gd name="connsiteY42" fmla="*/ 3025500 h 3100043"/>
                  <a:gd name="connsiteX43" fmla="*/ 1614622 w 1617697"/>
                  <a:gd name="connsiteY43" fmla="*/ 3001358 h 3100043"/>
                  <a:gd name="connsiteX44" fmla="*/ 1614622 w 1617697"/>
                  <a:gd name="connsiteY44" fmla="*/ 2912677 h 3100043"/>
                  <a:gd name="connsiteX45" fmla="*/ 1613134 w 1617697"/>
                  <a:gd name="connsiteY45" fmla="*/ 2734358 h 3100043"/>
                  <a:gd name="connsiteX46" fmla="*/ 1613754 w 1617697"/>
                  <a:gd name="connsiteY46" fmla="*/ 2648186 h 3100043"/>
                  <a:gd name="connsiteX47" fmla="*/ 1615242 w 1617697"/>
                  <a:gd name="connsiteY47" fmla="*/ 2126017 h 3100043"/>
                  <a:gd name="connsiteX48" fmla="*/ 1615242 w 1617697"/>
                  <a:gd name="connsiteY48" fmla="*/ 1655001 h 3100043"/>
                  <a:gd name="connsiteX49" fmla="*/ 1615861 w 1617697"/>
                  <a:gd name="connsiteY49" fmla="*/ 1404614 h 3100043"/>
                  <a:gd name="connsiteX50" fmla="*/ 1616729 w 1617697"/>
                  <a:gd name="connsiteY50" fmla="*/ 1157214 h 3100043"/>
                  <a:gd name="connsiteX51" fmla="*/ 1617597 w 1617697"/>
                  <a:gd name="connsiteY51" fmla="*/ 649865 h 3100043"/>
                  <a:gd name="connsiteX52" fmla="*/ 1617597 w 1617697"/>
                  <a:gd name="connsiteY52" fmla="*/ 467841 h 3100043"/>
                  <a:gd name="connsiteX53" fmla="*/ 1615490 w 1617697"/>
                  <a:gd name="connsiteY53" fmla="*/ 236218 h 3100043"/>
                  <a:gd name="connsiteX54" fmla="*/ 1615490 w 1617697"/>
                  <a:gd name="connsiteY54" fmla="*/ 144309 h 3100043"/>
                  <a:gd name="connsiteX55" fmla="*/ 1615614 w 1617697"/>
                  <a:gd name="connsiteY55" fmla="*/ 97937 h 3100043"/>
                  <a:gd name="connsiteX56" fmla="*/ 1615614 w 1617697"/>
                  <a:gd name="connsiteY56" fmla="*/ 68177 h 3100043"/>
                  <a:gd name="connsiteX57" fmla="*/ 1615614 w 1617697"/>
                  <a:gd name="connsiteY57" fmla="*/ 45589 h 3100043"/>
                  <a:gd name="connsiteX58" fmla="*/ 1612267 w 1617697"/>
                  <a:gd name="connsiteY58" fmla="*/ 26107 h 3100043"/>
                  <a:gd name="connsiteX59" fmla="*/ 1610779 w 1617697"/>
                  <a:gd name="connsiteY59" fmla="*/ 22283 h 3100043"/>
                  <a:gd name="connsiteX60" fmla="*/ 1609168 w 1617697"/>
                  <a:gd name="connsiteY60" fmla="*/ 18936 h 3100043"/>
                  <a:gd name="connsiteX61" fmla="*/ 1604581 w 1617697"/>
                  <a:gd name="connsiteY61" fmla="*/ 12243 h 3100043"/>
                  <a:gd name="connsiteX62" fmla="*/ 1599375 w 1617697"/>
                  <a:gd name="connsiteY62" fmla="*/ 7463 h 3100043"/>
                  <a:gd name="connsiteX63" fmla="*/ 1593177 w 1617697"/>
                  <a:gd name="connsiteY63" fmla="*/ 3638 h 3100043"/>
                  <a:gd name="connsiteX64" fmla="*/ 1576690 w 1617697"/>
                  <a:gd name="connsiteY64" fmla="*/ 650 h 3100043"/>
                  <a:gd name="connsiteX65" fmla="*/ 1558716 w 1617697"/>
                  <a:gd name="connsiteY65" fmla="*/ 650 h 3100043"/>
                  <a:gd name="connsiteX66" fmla="*/ 1518305 w 1617697"/>
                  <a:gd name="connsiteY66" fmla="*/ 411 h 3100043"/>
                  <a:gd name="connsiteX67" fmla="*/ 1444549 w 1617697"/>
                  <a:gd name="connsiteY67" fmla="*/ 53 h 3100043"/>
                  <a:gd name="connsiteX68" fmla="*/ 1164275 w 1617697"/>
                  <a:gd name="connsiteY68" fmla="*/ 3519 h 3100043"/>
                  <a:gd name="connsiteX69" fmla="*/ 1067710 w 1617697"/>
                  <a:gd name="connsiteY69" fmla="*/ 3519 h 3100043"/>
                  <a:gd name="connsiteX70" fmla="*/ 768594 w 1617697"/>
                  <a:gd name="connsiteY70" fmla="*/ 4475 h 3100043"/>
                  <a:gd name="connsiteX71" fmla="*/ 154868 w 1617697"/>
                  <a:gd name="connsiteY71" fmla="*/ 17861 h 3100043"/>
                  <a:gd name="connsiteX72" fmla="*/ 72062 w 1617697"/>
                  <a:gd name="connsiteY72" fmla="*/ 27063 h 3100043"/>
                  <a:gd name="connsiteX73" fmla="*/ 521294 w 1617697"/>
                  <a:gd name="connsiteY73" fmla="*/ 35310 h 3100043"/>
                  <a:gd name="connsiteX74" fmla="*/ 339320 w 1617697"/>
                  <a:gd name="connsiteY74" fmla="*/ 37939 h 3100043"/>
                  <a:gd name="connsiteX75" fmla="*/ 413696 w 1617697"/>
                  <a:gd name="connsiteY75" fmla="*/ 40808 h 3100043"/>
                  <a:gd name="connsiteX76" fmla="*/ 733513 w 1617697"/>
                  <a:gd name="connsiteY76" fmla="*/ 41525 h 3100043"/>
                  <a:gd name="connsiteX77" fmla="*/ 754215 w 1617697"/>
                  <a:gd name="connsiteY77" fmla="*/ 43198 h 3100043"/>
                  <a:gd name="connsiteX78" fmla="*/ 721117 w 1617697"/>
                  <a:gd name="connsiteY78" fmla="*/ 43676 h 3100043"/>
                  <a:gd name="connsiteX79" fmla="*/ 278580 w 1617697"/>
                  <a:gd name="connsiteY79" fmla="*/ 44035 h 3100043"/>
                  <a:gd name="connsiteX80" fmla="*/ 5496 w 1617697"/>
                  <a:gd name="connsiteY80" fmla="*/ 51923 h 3100043"/>
                  <a:gd name="connsiteX81" fmla="*/ 170859 w 1617697"/>
                  <a:gd name="connsiteY81" fmla="*/ 57540 h 3100043"/>
                  <a:gd name="connsiteX82" fmla="*/ 187345 w 1617697"/>
                  <a:gd name="connsiteY82" fmla="*/ 57301 h 3100043"/>
                  <a:gd name="connsiteX83" fmla="*/ 749876 w 1617697"/>
                  <a:gd name="connsiteY83" fmla="*/ 57301 h 3100043"/>
                  <a:gd name="connsiteX84" fmla="*/ 803675 w 1617697"/>
                  <a:gd name="connsiteY84" fmla="*/ 58496 h 3100043"/>
                  <a:gd name="connsiteX85" fmla="*/ 754091 w 1617697"/>
                  <a:gd name="connsiteY85" fmla="*/ 59213 h 3100043"/>
                  <a:gd name="connsiteX86" fmla="*/ 628643 w 1617697"/>
                  <a:gd name="connsiteY86" fmla="*/ 61723 h 3100043"/>
                  <a:gd name="connsiteX87" fmla="*/ 606454 w 1617697"/>
                  <a:gd name="connsiteY87" fmla="*/ 72719 h 3100043"/>
                  <a:gd name="connsiteX88" fmla="*/ 697441 w 1617697"/>
                  <a:gd name="connsiteY88" fmla="*/ 75348 h 3100043"/>
                  <a:gd name="connsiteX89" fmla="*/ 1160804 w 1617697"/>
                  <a:gd name="connsiteY89" fmla="*/ 79173 h 3100043"/>
                  <a:gd name="connsiteX90" fmla="*/ 1395956 w 1617697"/>
                  <a:gd name="connsiteY90" fmla="*/ 80248 h 3100043"/>
                  <a:gd name="connsiteX91" fmla="*/ 1515826 w 1617697"/>
                  <a:gd name="connsiteY91" fmla="*/ 80129 h 3100043"/>
                  <a:gd name="connsiteX92" fmla="*/ 1546072 w 1617697"/>
                  <a:gd name="connsiteY92" fmla="*/ 80009 h 3100043"/>
                  <a:gd name="connsiteX93" fmla="*/ 1552022 w 1617697"/>
                  <a:gd name="connsiteY93" fmla="*/ 80009 h 3100043"/>
                  <a:gd name="connsiteX94" fmla="*/ 1552394 w 1617697"/>
                  <a:gd name="connsiteY94" fmla="*/ 80009 h 3100043"/>
                  <a:gd name="connsiteX95" fmla="*/ 1553138 w 1617697"/>
                  <a:gd name="connsiteY95" fmla="*/ 80009 h 3100043"/>
                  <a:gd name="connsiteX96" fmla="*/ 1553510 w 1617697"/>
                  <a:gd name="connsiteY96" fmla="*/ 80009 h 3100043"/>
                  <a:gd name="connsiteX97" fmla="*/ 1553510 w 1617697"/>
                  <a:gd name="connsiteY97" fmla="*/ 80368 h 3100043"/>
                  <a:gd name="connsiteX98" fmla="*/ 1553510 w 1617697"/>
                  <a:gd name="connsiteY98" fmla="*/ 81324 h 3100043"/>
                  <a:gd name="connsiteX99" fmla="*/ 1553634 w 1617697"/>
                  <a:gd name="connsiteY99" fmla="*/ 81802 h 3100043"/>
                  <a:gd name="connsiteX100" fmla="*/ 1553634 w 1617697"/>
                  <a:gd name="connsiteY100" fmla="*/ 82041 h 3100043"/>
                  <a:gd name="connsiteX101" fmla="*/ 1553634 w 1617697"/>
                  <a:gd name="connsiteY101" fmla="*/ 84431 h 3100043"/>
                  <a:gd name="connsiteX102" fmla="*/ 1553634 w 1617697"/>
                  <a:gd name="connsiteY102" fmla="*/ 89212 h 3100043"/>
                  <a:gd name="connsiteX103" fmla="*/ 1553757 w 1617697"/>
                  <a:gd name="connsiteY103" fmla="*/ 108574 h 3100043"/>
                  <a:gd name="connsiteX104" fmla="*/ 1554005 w 1617697"/>
                  <a:gd name="connsiteY104" fmla="*/ 1378440 h 3100043"/>
                  <a:gd name="connsiteX105" fmla="*/ 1553881 w 1617697"/>
                  <a:gd name="connsiteY105" fmla="*/ 1438317 h 3100043"/>
                  <a:gd name="connsiteX106" fmla="*/ 1552642 w 1617697"/>
                  <a:gd name="connsiteY106" fmla="*/ 1977936 h 3100043"/>
                  <a:gd name="connsiteX107" fmla="*/ 1552642 w 1617697"/>
                  <a:gd name="connsiteY107" fmla="*/ 2191871 h 3100043"/>
                  <a:gd name="connsiteX108" fmla="*/ 1552270 w 1617697"/>
                  <a:gd name="connsiteY108" fmla="*/ 2634680 h 3100043"/>
                  <a:gd name="connsiteX109" fmla="*/ 1551774 w 1617697"/>
                  <a:gd name="connsiteY109" fmla="*/ 2982952 h 3100043"/>
                  <a:gd name="connsiteX110" fmla="*/ 1551774 w 1617697"/>
                  <a:gd name="connsiteY110" fmla="*/ 3021795 h 3100043"/>
                  <a:gd name="connsiteX111" fmla="*/ 1551774 w 1617697"/>
                  <a:gd name="connsiteY111" fmla="*/ 3021795 h 3100043"/>
                  <a:gd name="connsiteX112" fmla="*/ 1550163 w 1617697"/>
                  <a:gd name="connsiteY112" fmla="*/ 3021795 h 3100043"/>
                  <a:gd name="connsiteX113" fmla="*/ 1541361 w 1617697"/>
                  <a:gd name="connsiteY113" fmla="*/ 3021795 h 3100043"/>
                  <a:gd name="connsiteX114" fmla="*/ 1505785 w 1617697"/>
                  <a:gd name="connsiteY114" fmla="*/ 3021795 h 3100043"/>
                  <a:gd name="connsiteX115" fmla="*/ 1362487 w 1617697"/>
                  <a:gd name="connsiteY115" fmla="*/ 3022034 h 3100043"/>
                  <a:gd name="connsiteX116" fmla="*/ 1111468 w 1617697"/>
                  <a:gd name="connsiteY116" fmla="*/ 3028966 h 3100043"/>
                  <a:gd name="connsiteX117" fmla="*/ 1106138 w 1617697"/>
                  <a:gd name="connsiteY117" fmla="*/ 3029564 h 3100043"/>
                  <a:gd name="connsiteX118" fmla="*/ 1151383 w 1617697"/>
                  <a:gd name="connsiteY118" fmla="*/ 3039006 h 3100043"/>
                  <a:gd name="connsiteX119" fmla="*/ 1100063 w 1617697"/>
                  <a:gd name="connsiteY119" fmla="*/ 3038408 h 3100043"/>
                  <a:gd name="connsiteX120" fmla="*/ 1109608 w 1617697"/>
                  <a:gd name="connsiteY120" fmla="*/ 3035301 h 3100043"/>
                  <a:gd name="connsiteX121" fmla="*/ 1035852 w 1617697"/>
                  <a:gd name="connsiteY121" fmla="*/ 3035181 h 3100043"/>
                  <a:gd name="connsiteX122" fmla="*/ 787932 w 1617697"/>
                  <a:gd name="connsiteY122" fmla="*/ 3037691 h 3100043"/>
                  <a:gd name="connsiteX123" fmla="*/ 607694 w 1617697"/>
                  <a:gd name="connsiteY123" fmla="*/ 3049284 h 3100043"/>
                  <a:gd name="connsiteX124" fmla="*/ 679095 w 1617697"/>
                  <a:gd name="connsiteY124" fmla="*/ 3052511 h 3100043"/>
                  <a:gd name="connsiteX125" fmla="*/ 808881 w 1617697"/>
                  <a:gd name="connsiteY125" fmla="*/ 3053945 h 3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17697" h="3100043">
                    <a:moveTo>
                      <a:pt x="808633" y="3053348"/>
                    </a:moveTo>
                    <a:cubicBezTo>
                      <a:pt x="900612" y="3055618"/>
                      <a:pt x="1031142" y="3055738"/>
                      <a:pt x="1144441" y="3055618"/>
                    </a:cubicBezTo>
                    <a:cubicBezTo>
                      <a:pt x="1274847" y="3055618"/>
                      <a:pt x="1388271" y="3055618"/>
                      <a:pt x="1476034" y="3060399"/>
                    </a:cubicBezTo>
                    <a:cubicBezTo>
                      <a:pt x="1497728" y="3061116"/>
                      <a:pt x="1521404" y="3061594"/>
                      <a:pt x="1546444" y="3061953"/>
                    </a:cubicBezTo>
                    <a:cubicBezTo>
                      <a:pt x="1552642" y="3061953"/>
                      <a:pt x="1558964" y="3062072"/>
                      <a:pt x="1565410" y="3062192"/>
                    </a:cubicBezTo>
                    <a:cubicBezTo>
                      <a:pt x="1568633" y="3062192"/>
                      <a:pt x="1571856" y="3062192"/>
                      <a:pt x="1575078" y="3062192"/>
                    </a:cubicBezTo>
                    <a:lnTo>
                      <a:pt x="1580037" y="3062192"/>
                    </a:lnTo>
                    <a:cubicBezTo>
                      <a:pt x="1581648" y="3062550"/>
                      <a:pt x="1583508" y="3061714"/>
                      <a:pt x="1584128" y="3059682"/>
                    </a:cubicBezTo>
                    <a:cubicBezTo>
                      <a:pt x="1584500" y="3058726"/>
                      <a:pt x="1584500" y="3057650"/>
                      <a:pt x="1584500" y="3056694"/>
                    </a:cubicBezTo>
                    <a:lnTo>
                      <a:pt x="1584500" y="3053587"/>
                    </a:lnTo>
                    <a:cubicBezTo>
                      <a:pt x="1584500" y="3053587"/>
                      <a:pt x="1584500" y="3047372"/>
                      <a:pt x="1584500" y="3047372"/>
                    </a:cubicBezTo>
                    <a:cubicBezTo>
                      <a:pt x="1584500" y="3043189"/>
                      <a:pt x="1584500" y="3039006"/>
                      <a:pt x="1584500" y="3034823"/>
                    </a:cubicBezTo>
                    <a:cubicBezTo>
                      <a:pt x="1584500" y="3026337"/>
                      <a:pt x="1584500" y="3017851"/>
                      <a:pt x="1584500" y="3009246"/>
                    </a:cubicBezTo>
                    <a:cubicBezTo>
                      <a:pt x="1584500" y="2940404"/>
                      <a:pt x="1584500" y="2867380"/>
                      <a:pt x="1584500" y="2796148"/>
                    </a:cubicBezTo>
                    <a:cubicBezTo>
                      <a:pt x="1584909" y="2534083"/>
                      <a:pt x="1586359" y="2318678"/>
                      <a:pt x="1588838" y="2149920"/>
                    </a:cubicBezTo>
                    <a:cubicBezTo>
                      <a:pt x="1588838" y="2149920"/>
                      <a:pt x="1589458" y="2135100"/>
                      <a:pt x="1589954" y="2141793"/>
                    </a:cubicBezTo>
                    <a:cubicBezTo>
                      <a:pt x="1590450" y="2148486"/>
                      <a:pt x="1590698" y="2176812"/>
                      <a:pt x="1590574" y="2198325"/>
                    </a:cubicBezTo>
                    <a:cubicBezTo>
                      <a:pt x="1590450" y="2433773"/>
                      <a:pt x="1590202" y="2673045"/>
                      <a:pt x="1590078" y="2911481"/>
                    </a:cubicBezTo>
                    <a:cubicBezTo>
                      <a:pt x="1590078" y="2941241"/>
                      <a:pt x="1590078" y="2971120"/>
                      <a:pt x="1590078" y="3000880"/>
                    </a:cubicBezTo>
                    <a:lnTo>
                      <a:pt x="1590078" y="3023588"/>
                    </a:lnTo>
                    <a:cubicBezTo>
                      <a:pt x="1590078" y="3032193"/>
                      <a:pt x="1590202" y="3041037"/>
                      <a:pt x="1589830" y="3049404"/>
                    </a:cubicBezTo>
                    <a:cubicBezTo>
                      <a:pt x="1589582" y="3053587"/>
                      <a:pt x="1589334" y="3057531"/>
                      <a:pt x="1588962" y="3061236"/>
                    </a:cubicBezTo>
                    <a:cubicBezTo>
                      <a:pt x="1588838" y="3062192"/>
                      <a:pt x="1588838" y="3063148"/>
                      <a:pt x="1588590" y="3064104"/>
                    </a:cubicBezTo>
                    <a:cubicBezTo>
                      <a:pt x="1588342" y="3065060"/>
                      <a:pt x="1587846" y="3065897"/>
                      <a:pt x="1587103" y="3066614"/>
                    </a:cubicBezTo>
                    <a:cubicBezTo>
                      <a:pt x="1585739" y="3068048"/>
                      <a:pt x="1584252" y="3067929"/>
                      <a:pt x="1582764" y="3068168"/>
                    </a:cubicBezTo>
                    <a:cubicBezTo>
                      <a:pt x="1579789" y="3068646"/>
                      <a:pt x="1576566" y="3069004"/>
                      <a:pt x="1573219" y="3069243"/>
                    </a:cubicBezTo>
                    <a:cubicBezTo>
                      <a:pt x="1569872" y="3069482"/>
                      <a:pt x="1566402" y="3069243"/>
                      <a:pt x="1563054" y="3069363"/>
                    </a:cubicBezTo>
                    <a:cubicBezTo>
                      <a:pt x="1515330" y="3069363"/>
                      <a:pt x="1467729" y="3069124"/>
                      <a:pt x="1420252" y="3069124"/>
                    </a:cubicBezTo>
                    <a:cubicBezTo>
                      <a:pt x="1326415" y="3068885"/>
                      <a:pt x="1233073" y="3068765"/>
                      <a:pt x="1140846" y="3068526"/>
                    </a:cubicBezTo>
                    <a:cubicBezTo>
                      <a:pt x="976103" y="3068048"/>
                      <a:pt x="817930" y="3069004"/>
                      <a:pt x="654427" y="3070439"/>
                    </a:cubicBezTo>
                    <a:cubicBezTo>
                      <a:pt x="609553" y="3071275"/>
                      <a:pt x="598893" y="3072470"/>
                      <a:pt x="600008" y="3074383"/>
                    </a:cubicBezTo>
                    <a:cubicBezTo>
                      <a:pt x="603479" y="3080239"/>
                      <a:pt x="685913" y="3085617"/>
                      <a:pt x="818674" y="3089561"/>
                    </a:cubicBezTo>
                    <a:cubicBezTo>
                      <a:pt x="934329" y="3093386"/>
                      <a:pt x="1033993" y="3098884"/>
                      <a:pt x="1242370" y="3096613"/>
                    </a:cubicBezTo>
                    <a:lnTo>
                      <a:pt x="1276583" y="3096971"/>
                    </a:lnTo>
                    <a:cubicBezTo>
                      <a:pt x="1376370" y="3097927"/>
                      <a:pt x="1473803" y="3099003"/>
                      <a:pt x="1570616" y="3099959"/>
                    </a:cubicBezTo>
                    <a:cubicBezTo>
                      <a:pt x="1576070" y="3099959"/>
                      <a:pt x="1582020" y="3100437"/>
                      <a:pt x="1586979" y="3099123"/>
                    </a:cubicBezTo>
                    <a:cubicBezTo>
                      <a:pt x="1591937" y="3097927"/>
                      <a:pt x="1596028" y="3095656"/>
                      <a:pt x="1599499" y="3093027"/>
                    </a:cubicBezTo>
                    <a:cubicBezTo>
                      <a:pt x="1601110" y="3091713"/>
                      <a:pt x="1602598" y="3090517"/>
                      <a:pt x="1604457" y="3088246"/>
                    </a:cubicBezTo>
                    <a:cubicBezTo>
                      <a:pt x="1605325" y="3087171"/>
                      <a:pt x="1606193" y="3086095"/>
                      <a:pt x="1606812" y="3085020"/>
                    </a:cubicBezTo>
                    <a:cubicBezTo>
                      <a:pt x="1607432" y="3083944"/>
                      <a:pt x="1607928" y="3082988"/>
                      <a:pt x="1608548" y="3082032"/>
                    </a:cubicBezTo>
                    <a:cubicBezTo>
                      <a:pt x="1610655" y="3077968"/>
                      <a:pt x="1612515" y="3072948"/>
                      <a:pt x="1613630" y="3066853"/>
                    </a:cubicBezTo>
                    <a:cubicBezTo>
                      <a:pt x="1614870" y="3060758"/>
                      <a:pt x="1614622" y="3053467"/>
                      <a:pt x="1614622" y="3046535"/>
                    </a:cubicBezTo>
                    <a:lnTo>
                      <a:pt x="1614622" y="3025500"/>
                    </a:lnTo>
                    <a:cubicBezTo>
                      <a:pt x="1614622" y="3025500"/>
                      <a:pt x="1614622" y="3001358"/>
                      <a:pt x="1614622" y="3001358"/>
                    </a:cubicBezTo>
                    <a:lnTo>
                      <a:pt x="1614622" y="2912677"/>
                    </a:lnTo>
                    <a:cubicBezTo>
                      <a:pt x="1614498" y="2853516"/>
                      <a:pt x="1614002" y="2794116"/>
                      <a:pt x="1613134" y="2734358"/>
                    </a:cubicBezTo>
                    <a:cubicBezTo>
                      <a:pt x="1612762" y="2706152"/>
                      <a:pt x="1613134" y="2663006"/>
                      <a:pt x="1613754" y="2648186"/>
                    </a:cubicBezTo>
                    <a:cubicBezTo>
                      <a:pt x="1615861" y="2489348"/>
                      <a:pt x="1615614" y="2296807"/>
                      <a:pt x="1615242" y="2126017"/>
                    </a:cubicBezTo>
                    <a:cubicBezTo>
                      <a:pt x="1614250" y="1969928"/>
                      <a:pt x="1614746" y="1812405"/>
                      <a:pt x="1615242" y="1655001"/>
                    </a:cubicBezTo>
                    <a:cubicBezTo>
                      <a:pt x="1615861" y="1568830"/>
                      <a:pt x="1615986" y="1475965"/>
                      <a:pt x="1615861" y="1404614"/>
                    </a:cubicBezTo>
                    <a:cubicBezTo>
                      <a:pt x="1616109" y="983317"/>
                      <a:pt x="1616357" y="1593331"/>
                      <a:pt x="1616729" y="1157214"/>
                    </a:cubicBezTo>
                    <a:cubicBezTo>
                      <a:pt x="1617225" y="999691"/>
                      <a:pt x="1617969" y="820655"/>
                      <a:pt x="1617597" y="649865"/>
                    </a:cubicBezTo>
                    <a:cubicBezTo>
                      <a:pt x="1616729" y="472263"/>
                      <a:pt x="1617473" y="632057"/>
                      <a:pt x="1617597" y="467841"/>
                    </a:cubicBezTo>
                    <a:cubicBezTo>
                      <a:pt x="1617597" y="467841"/>
                      <a:pt x="1615737" y="305657"/>
                      <a:pt x="1615490" y="236218"/>
                    </a:cubicBezTo>
                    <a:cubicBezTo>
                      <a:pt x="1615490" y="205861"/>
                      <a:pt x="1615490" y="175145"/>
                      <a:pt x="1615490" y="144309"/>
                    </a:cubicBezTo>
                    <a:cubicBezTo>
                      <a:pt x="1615490" y="128892"/>
                      <a:pt x="1615490" y="113474"/>
                      <a:pt x="1615614" y="97937"/>
                    </a:cubicBezTo>
                    <a:cubicBezTo>
                      <a:pt x="1615614" y="88017"/>
                      <a:pt x="1615614" y="78097"/>
                      <a:pt x="1615614" y="68177"/>
                    </a:cubicBezTo>
                    <a:lnTo>
                      <a:pt x="1615614" y="45589"/>
                    </a:lnTo>
                    <a:cubicBezTo>
                      <a:pt x="1615614" y="38059"/>
                      <a:pt x="1614250" y="31486"/>
                      <a:pt x="1612267" y="26107"/>
                    </a:cubicBezTo>
                    <a:cubicBezTo>
                      <a:pt x="1611771" y="24793"/>
                      <a:pt x="1611275" y="23478"/>
                      <a:pt x="1610779" y="22283"/>
                    </a:cubicBezTo>
                    <a:cubicBezTo>
                      <a:pt x="1610283" y="21088"/>
                      <a:pt x="1609663" y="19892"/>
                      <a:pt x="1609168" y="18936"/>
                    </a:cubicBezTo>
                    <a:cubicBezTo>
                      <a:pt x="1608176" y="16905"/>
                      <a:pt x="1606440" y="14395"/>
                      <a:pt x="1604581" y="12243"/>
                    </a:cubicBezTo>
                    <a:cubicBezTo>
                      <a:pt x="1602598" y="10092"/>
                      <a:pt x="1601234" y="8897"/>
                      <a:pt x="1599375" y="7463"/>
                    </a:cubicBezTo>
                    <a:cubicBezTo>
                      <a:pt x="1597515" y="6028"/>
                      <a:pt x="1595408" y="4714"/>
                      <a:pt x="1593177" y="3638"/>
                    </a:cubicBezTo>
                    <a:cubicBezTo>
                      <a:pt x="1588590" y="1367"/>
                      <a:pt x="1582764" y="411"/>
                      <a:pt x="1576690" y="650"/>
                    </a:cubicBezTo>
                    <a:lnTo>
                      <a:pt x="1558716" y="650"/>
                    </a:lnTo>
                    <a:cubicBezTo>
                      <a:pt x="1545204" y="650"/>
                      <a:pt x="1531817" y="411"/>
                      <a:pt x="1518305" y="411"/>
                    </a:cubicBezTo>
                    <a:cubicBezTo>
                      <a:pt x="1493637" y="411"/>
                      <a:pt x="1468969" y="172"/>
                      <a:pt x="1444549" y="53"/>
                    </a:cubicBezTo>
                    <a:cubicBezTo>
                      <a:pt x="1346620" y="-186"/>
                      <a:pt x="1251171" y="292"/>
                      <a:pt x="1164275" y="3519"/>
                    </a:cubicBezTo>
                    <a:cubicBezTo>
                      <a:pt x="1147788" y="3758"/>
                      <a:pt x="1100931" y="3041"/>
                      <a:pt x="1067710" y="3519"/>
                    </a:cubicBezTo>
                    <a:cubicBezTo>
                      <a:pt x="971145" y="3519"/>
                      <a:pt x="871977" y="4953"/>
                      <a:pt x="768594" y="4475"/>
                    </a:cubicBezTo>
                    <a:cubicBezTo>
                      <a:pt x="479147" y="4594"/>
                      <a:pt x="277712" y="8777"/>
                      <a:pt x="154868" y="17861"/>
                    </a:cubicBezTo>
                    <a:cubicBezTo>
                      <a:pt x="109374" y="20490"/>
                      <a:pt x="47270" y="23358"/>
                      <a:pt x="72062" y="27063"/>
                    </a:cubicBezTo>
                    <a:cubicBezTo>
                      <a:pt x="255399" y="27781"/>
                      <a:pt x="405639" y="28976"/>
                      <a:pt x="521294" y="35310"/>
                    </a:cubicBezTo>
                    <a:cubicBezTo>
                      <a:pt x="475800" y="37939"/>
                      <a:pt x="398573" y="36386"/>
                      <a:pt x="339320" y="37939"/>
                    </a:cubicBezTo>
                    <a:cubicBezTo>
                      <a:pt x="369690" y="38896"/>
                      <a:pt x="390268" y="40569"/>
                      <a:pt x="413696" y="40808"/>
                    </a:cubicBezTo>
                    <a:cubicBezTo>
                      <a:pt x="517079" y="41286"/>
                      <a:pt x="620462" y="41884"/>
                      <a:pt x="733513" y="41525"/>
                    </a:cubicBezTo>
                    <a:lnTo>
                      <a:pt x="754215" y="43198"/>
                    </a:lnTo>
                    <a:lnTo>
                      <a:pt x="721117" y="43676"/>
                    </a:lnTo>
                    <a:lnTo>
                      <a:pt x="278580" y="44035"/>
                    </a:lnTo>
                    <a:cubicBezTo>
                      <a:pt x="109002" y="44513"/>
                      <a:pt x="40081" y="46784"/>
                      <a:pt x="5496" y="51923"/>
                    </a:cubicBezTo>
                    <a:cubicBezTo>
                      <a:pt x="-19420" y="56226"/>
                      <a:pt x="41196" y="58018"/>
                      <a:pt x="170859" y="57540"/>
                    </a:cubicBezTo>
                    <a:lnTo>
                      <a:pt x="187345" y="57301"/>
                    </a:lnTo>
                    <a:lnTo>
                      <a:pt x="749876" y="57301"/>
                    </a:lnTo>
                    <a:cubicBezTo>
                      <a:pt x="766363" y="57062"/>
                      <a:pt x="780246" y="58138"/>
                      <a:pt x="803675" y="58496"/>
                    </a:cubicBezTo>
                    <a:cubicBezTo>
                      <a:pt x="787064" y="58735"/>
                      <a:pt x="777519" y="59572"/>
                      <a:pt x="754091" y="59213"/>
                    </a:cubicBezTo>
                    <a:cubicBezTo>
                      <a:pt x="697565" y="59333"/>
                      <a:pt x="647857" y="60050"/>
                      <a:pt x="628643" y="61723"/>
                    </a:cubicBezTo>
                    <a:cubicBezTo>
                      <a:pt x="573481" y="65189"/>
                      <a:pt x="558234" y="68655"/>
                      <a:pt x="606454" y="72719"/>
                    </a:cubicBezTo>
                    <a:cubicBezTo>
                      <a:pt x="620214" y="73914"/>
                      <a:pt x="657402" y="75348"/>
                      <a:pt x="697441" y="75348"/>
                    </a:cubicBezTo>
                    <a:cubicBezTo>
                      <a:pt x="852515" y="76663"/>
                      <a:pt x="1005606" y="77858"/>
                      <a:pt x="1160804" y="79173"/>
                    </a:cubicBezTo>
                    <a:cubicBezTo>
                      <a:pt x="1238403" y="79770"/>
                      <a:pt x="1316622" y="80248"/>
                      <a:pt x="1395956" y="80248"/>
                    </a:cubicBezTo>
                    <a:cubicBezTo>
                      <a:pt x="1435623" y="80248"/>
                      <a:pt x="1475539" y="80248"/>
                      <a:pt x="1515826" y="80129"/>
                    </a:cubicBezTo>
                    <a:cubicBezTo>
                      <a:pt x="1525866" y="80129"/>
                      <a:pt x="1535907" y="80129"/>
                      <a:pt x="1546072" y="80009"/>
                    </a:cubicBezTo>
                    <a:lnTo>
                      <a:pt x="1552022" y="80009"/>
                    </a:lnTo>
                    <a:cubicBezTo>
                      <a:pt x="1552022" y="80009"/>
                      <a:pt x="1552394" y="80009"/>
                      <a:pt x="1552394" y="80009"/>
                    </a:cubicBezTo>
                    <a:lnTo>
                      <a:pt x="1553138" y="80009"/>
                    </a:lnTo>
                    <a:cubicBezTo>
                      <a:pt x="1553138" y="80009"/>
                      <a:pt x="1553385" y="79770"/>
                      <a:pt x="1553510" y="80009"/>
                    </a:cubicBezTo>
                    <a:cubicBezTo>
                      <a:pt x="1553510" y="80009"/>
                      <a:pt x="1553510" y="80248"/>
                      <a:pt x="1553510" y="80368"/>
                    </a:cubicBezTo>
                    <a:lnTo>
                      <a:pt x="1553510" y="81324"/>
                    </a:lnTo>
                    <a:cubicBezTo>
                      <a:pt x="1553510" y="81324"/>
                      <a:pt x="1553634" y="81802"/>
                      <a:pt x="1553634" y="81802"/>
                    </a:cubicBezTo>
                    <a:cubicBezTo>
                      <a:pt x="1553634" y="81802"/>
                      <a:pt x="1553634" y="81802"/>
                      <a:pt x="1553634" y="82041"/>
                    </a:cubicBezTo>
                    <a:lnTo>
                      <a:pt x="1553634" y="84431"/>
                    </a:lnTo>
                    <a:cubicBezTo>
                      <a:pt x="1553634" y="84431"/>
                      <a:pt x="1553634" y="89212"/>
                      <a:pt x="1553634" y="89212"/>
                    </a:cubicBezTo>
                    <a:cubicBezTo>
                      <a:pt x="1553634" y="95666"/>
                      <a:pt x="1553634" y="102120"/>
                      <a:pt x="1553757" y="108574"/>
                    </a:cubicBezTo>
                    <a:lnTo>
                      <a:pt x="1554005" y="1378440"/>
                    </a:lnTo>
                    <a:cubicBezTo>
                      <a:pt x="1554005" y="1727668"/>
                      <a:pt x="1552022" y="1081082"/>
                      <a:pt x="1553881" y="1438317"/>
                    </a:cubicBezTo>
                    <a:cubicBezTo>
                      <a:pt x="1553757" y="1619027"/>
                      <a:pt x="1553385" y="1799617"/>
                      <a:pt x="1552642" y="1977936"/>
                    </a:cubicBezTo>
                    <a:lnTo>
                      <a:pt x="1552642" y="2191871"/>
                    </a:lnTo>
                    <a:cubicBezTo>
                      <a:pt x="1552642" y="2191871"/>
                      <a:pt x="1552270" y="2634680"/>
                      <a:pt x="1552270" y="2634680"/>
                    </a:cubicBezTo>
                    <a:cubicBezTo>
                      <a:pt x="1552146" y="2749058"/>
                      <a:pt x="1552022" y="2865109"/>
                      <a:pt x="1551774" y="2982952"/>
                    </a:cubicBezTo>
                    <a:lnTo>
                      <a:pt x="1551774" y="3021795"/>
                    </a:lnTo>
                    <a:lnTo>
                      <a:pt x="1551774" y="3021795"/>
                    </a:lnTo>
                    <a:cubicBezTo>
                      <a:pt x="1551774" y="3021795"/>
                      <a:pt x="1550163" y="3021795"/>
                      <a:pt x="1550163" y="3021795"/>
                    </a:cubicBezTo>
                    <a:lnTo>
                      <a:pt x="1541361" y="3021795"/>
                    </a:lnTo>
                    <a:cubicBezTo>
                      <a:pt x="1529585" y="3021795"/>
                      <a:pt x="1517685" y="3021795"/>
                      <a:pt x="1505785" y="3021795"/>
                    </a:cubicBezTo>
                    <a:cubicBezTo>
                      <a:pt x="1458308" y="3021795"/>
                      <a:pt x="1410584" y="3021915"/>
                      <a:pt x="1362487" y="3022034"/>
                    </a:cubicBezTo>
                    <a:cubicBezTo>
                      <a:pt x="1266294" y="3022273"/>
                      <a:pt x="1165886" y="3025022"/>
                      <a:pt x="1111468" y="3028966"/>
                    </a:cubicBezTo>
                    <a:lnTo>
                      <a:pt x="1106138" y="3029564"/>
                    </a:lnTo>
                    <a:cubicBezTo>
                      <a:pt x="1192786" y="3032432"/>
                      <a:pt x="1200471" y="3035659"/>
                      <a:pt x="1151383" y="3039006"/>
                    </a:cubicBezTo>
                    <a:lnTo>
                      <a:pt x="1100063" y="3038408"/>
                    </a:lnTo>
                    <a:cubicBezTo>
                      <a:pt x="1110724" y="3037213"/>
                      <a:pt x="1121385" y="3036018"/>
                      <a:pt x="1109608" y="3035301"/>
                    </a:cubicBezTo>
                    <a:cubicBezTo>
                      <a:pt x="1092502" y="3035181"/>
                      <a:pt x="1058289" y="3034703"/>
                      <a:pt x="1035852" y="3035181"/>
                    </a:cubicBezTo>
                    <a:cubicBezTo>
                      <a:pt x="956766" y="3035659"/>
                      <a:pt x="872349" y="3036615"/>
                      <a:pt x="787932" y="3037691"/>
                    </a:cubicBezTo>
                    <a:cubicBezTo>
                      <a:pt x="670418" y="3040320"/>
                      <a:pt x="615999" y="3044145"/>
                      <a:pt x="607694" y="3049284"/>
                    </a:cubicBezTo>
                    <a:cubicBezTo>
                      <a:pt x="608810" y="3051196"/>
                      <a:pt x="639056" y="3052033"/>
                      <a:pt x="679095" y="3052511"/>
                    </a:cubicBezTo>
                    <a:cubicBezTo>
                      <a:pt x="719134" y="3052989"/>
                      <a:pt x="768842" y="3053228"/>
                      <a:pt x="808881" y="3053945"/>
                    </a:cubicBezTo>
                  </a:path>
                </a:pathLst>
              </a:custGeom>
              <a:solidFill>
                <a:srgbClr val="9AC454"/>
              </a:solidFill>
              <a:ln w="0" cap="flat">
                <a:noFill/>
                <a:prstDash val="solid"/>
                <a:miter/>
              </a:ln>
            </p:spPr>
            <p:txBody>
              <a:bodyPr rtlCol="0" anchor="ctr"/>
              <a:lstStyle/>
              <a:p>
                <a:endParaRPr lang="en-US"/>
              </a:p>
            </p:txBody>
          </p:sp>
        </p:grpSp>
      </p:grpSp>
      <p:sp>
        <p:nvSpPr>
          <p:cNvPr id="3" name="Title 2">
            <a:extLst>
              <a:ext uri="{FF2B5EF4-FFF2-40B4-BE49-F238E27FC236}">
                <a16:creationId xmlns:a16="http://schemas.microsoft.com/office/drawing/2014/main" id="{E616BB0C-F5FD-4982-C12A-E9B623F5C2D4}"/>
              </a:ext>
            </a:extLst>
          </p:cNvPr>
          <p:cNvSpPr>
            <a:spLocks noGrp="1"/>
          </p:cNvSpPr>
          <p:nvPr>
            <p:ph type="title"/>
          </p:nvPr>
        </p:nvSpPr>
        <p:spPr>
          <a:xfrm>
            <a:off x="574675" y="535214"/>
            <a:ext cx="5837500" cy="755725"/>
          </a:xfrm>
        </p:spPr>
        <p:txBody>
          <a:bodyPr/>
          <a:lstStyle/>
          <a:p>
            <a:r>
              <a:rPr lang="en-US"/>
              <a:t>What are we learning?</a:t>
            </a:r>
          </a:p>
        </p:txBody>
      </p:sp>
      <p:sp>
        <p:nvSpPr>
          <p:cNvPr id="14" name="Content Placeholder 13">
            <a:extLst>
              <a:ext uri="{FF2B5EF4-FFF2-40B4-BE49-F238E27FC236}">
                <a16:creationId xmlns:a16="http://schemas.microsoft.com/office/drawing/2014/main" id="{A876805F-C580-568D-7FBA-D7A218F75638}"/>
              </a:ext>
            </a:extLst>
          </p:cNvPr>
          <p:cNvSpPr>
            <a:spLocks noGrp="1"/>
          </p:cNvSpPr>
          <p:nvPr>
            <p:ph idx="21"/>
          </p:nvPr>
        </p:nvSpPr>
        <p:spPr/>
        <p:txBody>
          <a:bodyPr/>
          <a:lstStyle/>
          <a:p>
            <a:r>
              <a:rPr lang="en-US" dirty="0"/>
              <a:t>Introduction</a:t>
            </a:r>
          </a:p>
        </p:txBody>
      </p:sp>
      <p:sp>
        <p:nvSpPr>
          <p:cNvPr id="17" name="Freeform 16">
            <a:extLst>
              <a:ext uri="{FF2B5EF4-FFF2-40B4-BE49-F238E27FC236}">
                <a16:creationId xmlns:a16="http://schemas.microsoft.com/office/drawing/2014/main" id="{B3C31A95-8031-1611-B878-6FE157B33B9F}"/>
              </a:ext>
            </a:extLst>
          </p:cNvPr>
          <p:cNvSpPr/>
          <p:nvPr/>
        </p:nvSpPr>
        <p:spPr>
          <a:xfrm>
            <a:off x="9361867" y="4836420"/>
            <a:ext cx="14104" cy="1314"/>
          </a:xfrm>
          <a:custGeom>
            <a:avLst/>
            <a:gdLst>
              <a:gd name="connsiteX0" fmla="*/ 0 w 14104"/>
              <a:gd name="connsiteY0" fmla="*/ 837 h 1314"/>
              <a:gd name="connsiteX1" fmla="*/ 10908 w 14104"/>
              <a:gd name="connsiteY1" fmla="*/ 0 h 1314"/>
              <a:gd name="connsiteX2" fmla="*/ 7809 w 14104"/>
              <a:gd name="connsiteY2" fmla="*/ 1315 h 1314"/>
              <a:gd name="connsiteX3" fmla="*/ 124 w 14104"/>
              <a:gd name="connsiteY3" fmla="*/ 717 h 1314"/>
            </a:gdLst>
            <a:ahLst/>
            <a:cxnLst>
              <a:cxn ang="0">
                <a:pos x="connsiteX0" y="connsiteY0"/>
              </a:cxn>
              <a:cxn ang="0">
                <a:pos x="connsiteX1" y="connsiteY1"/>
              </a:cxn>
              <a:cxn ang="0">
                <a:pos x="connsiteX2" y="connsiteY2"/>
              </a:cxn>
              <a:cxn ang="0">
                <a:pos x="connsiteX3" y="connsiteY3"/>
              </a:cxn>
            </a:cxnLst>
            <a:rect l="l" t="t" r="r" b="b"/>
            <a:pathLst>
              <a:path w="14104" h="1314">
                <a:moveTo>
                  <a:pt x="0" y="837"/>
                </a:moveTo>
                <a:cubicBezTo>
                  <a:pt x="0" y="837"/>
                  <a:pt x="18594" y="597"/>
                  <a:pt x="10908" y="0"/>
                </a:cubicBezTo>
                <a:cubicBezTo>
                  <a:pt x="16028" y="394"/>
                  <a:pt x="14999" y="837"/>
                  <a:pt x="7809" y="1315"/>
                </a:cubicBezTo>
                <a:lnTo>
                  <a:pt x="124" y="717"/>
                </a:lnTo>
                <a:close/>
              </a:path>
            </a:pathLst>
          </a:custGeom>
          <a:solidFill>
            <a:srgbClr val="9AC454"/>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69C923E-9B83-43A6-5F5E-4CD38D85E195}"/>
              </a:ext>
            </a:extLst>
          </p:cNvPr>
          <p:cNvSpPr/>
          <p:nvPr/>
        </p:nvSpPr>
        <p:spPr>
          <a:xfrm>
            <a:off x="8319145" y="1779898"/>
            <a:ext cx="12613" cy="1314"/>
          </a:xfrm>
          <a:custGeom>
            <a:avLst/>
            <a:gdLst>
              <a:gd name="connsiteX0" fmla="*/ 12490 w 12613"/>
              <a:gd name="connsiteY0" fmla="*/ 478 h 1314"/>
              <a:gd name="connsiteX1" fmla="*/ 2821 w 12613"/>
              <a:gd name="connsiteY1" fmla="*/ 1315 h 1314"/>
              <a:gd name="connsiteX2" fmla="*/ 5672 w 12613"/>
              <a:gd name="connsiteY2" fmla="*/ 0 h 1314"/>
              <a:gd name="connsiteX3" fmla="*/ 12614 w 12613"/>
              <a:gd name="connsiteY3" fmla="*/ 598 h 1314"/>
            </a:gdLst>
            <a:ahLst/>
            <a:cxnLst>
              <a:cxn ang="0">
                <a:pos x="connsiteX0" y="connsiteY0"/>
              </a:cxn>
              <a:cxn ang="0">
                <a:pos x="connsiteX1" y="connsiteY1"/>
              </a:cxn>
              <a:cxn ang="0">
                <a:pos x="connsiteX2" y="connsiteY2"/>
              </a:cxn>
              <a:cxn ang="0">
                <a:pos x="connsiteX3" y="connsiteY3"/>
              </a:cxn>
            </a:cxnLst>
            <a:rect l="l" t="t" r="r" b="b"/>
            <a:pathLst>
              <a:path w="12613" h="1314">
                <a:moveTo>
                  <a:pt x="12490" y="478"/>
                </a:moveTo>
                <a:cubicBezTo>
                  <a:pt x="12490" y="478"/>
                  <a:pt x="-4121" y="717"/>
                  <a:pt x="2821" y="1315"/>
                </a:cubicBezTo>
                <a:cubicBezTo>
                  <a:pt x="-1728" y="916"/>
                  <a:pt x="-774" y="478"/>
                  <a:pt x="5672" y="0"/>
                </a:cubicBezTo>
                <a:lnTo>
                  <a:pt x="12614" y="598"/>
                </a:lnTo>
                <a:close/>
              </a:path>
            </a:pathLst>
          </a:custGeom>
          <a:solidFill>
            <a:srgbClr val="9AC454"/>
          </a:solidFill>
          <a:ln w="0" cap="flat">
            <a:noFill/>
            <a:prstDash val="solid"/>
            <a:miter/>
          </a:ln>
        </p:spPr>
        <p:txBody>
          <a:bodyPr rtlCol="0" anchor="ctr"/>
          <a:lstStyle/>
          <a:p>
            <a:endParaRPr lang="en-US"/>
          </a:p>
        </p:txBody>
      </p:sp>
      <p:pic>
        <p:nvPicPr>
          <p:cNvPr id="35" name="Content Placeholder 8">
            <a:extLst>
              <a:ext uri="{FF2B5EF4-FFF2-40B4-BE49-F238E27FC236}">
                <a16:creationId xmlns:a16="http://schemas.microsoft.com/office/drawing/2014/main" id="{B70DA441-7BCD-B3E0-AC5B-9AC63F248F7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9846" y="3902775"/>
            <a:ext cx="2502394" cy="2955225"/>
          </a:xfrm>
          <a:prstGeom prst="rect">
            <a:avLst/>
          </a:prstGeom>
        </p:spPr>
      </p:pic>
      <p:pic>
        <p:nvPicPr>
          <p:cNvPr id="36" name="Picture 35">
            <a:extLst>
              <a:ext uri="{FF2B5EF4-FFF2-40B4-BE49-F238E27FC236}">
                <a16:creationId xmlns:a16="http://schemas.microsoft.com/office/drawing/2014/main" id="{FB8C95FA-0DBF-1543-CA8A-6818BBFED0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
          <a:stretch/>
        </p:blipFill>
        <p:spPr>
          <a:xfrm>
            <a:off x="2902959" y="5008646"/>
            <a:ext cx="1821266" cy="1849354"/>
          </a:xfrm>
          <a:prstGeom prst="rect">
            <a:avLst/>
          </a:prstGeom>
        </p:spPr>
      </p:pic>
      <p:pic>
        <p:nvPicPr>
          <p:cNvPr id="37" name="Picture 36">
            <a:extLst>
              <a:ext uri="{FF2B5EF4-FFF2-40B4-BE49-F238E27FC236}">
                <a16:creationId xmlns:a16="http://schemas.microsoft.com/office/drawing/2014/main" id="{C8BBC347-277D-9352-EE4F-F45808C701FA}"/>
              </a:ext>
            </a:extLst>
          </p:cNvPr>
          <p:cNvPicPr>
            <a:picLocks noChangeAspect="1"/>
          </p:cNvPicPr>
          <p:nvPr/>
        </p:nvPicPr>
        <p:blipFill>
          <a:blip r:embed="rId7"/>
          <a:stretch>
            <a:fillRect/>
          </a:stretch>
        </p:blipFill>
        <p:spPr>
          <a:xfrm>
            <a:off x="1629700" y="1579399"/>
            <a:ext cx="3683000" cy="1308100"/>
          </a:xfrm>
          <a:prstGeom prst="rect">
            <a:avLst/>
          </a:prstGeom>
        </p:spPr>
      </p:pic>
      <p:pic>
        <p:nvPicPr>
          <p:cNvPr id="43" name="Picture 42">
            <a:extLst>
              <a:ext uri="{FF2B5EF4-FFF2-40B4-BE49-F238E27FC236}">
                <a16:creationId xmlns:a16="http://schemas.microsoft.com/office/drawing/2014/main" id="{0BA550B3-C700-8C67-865C-D0B4EDD0422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0131" t="11991" r="10325" b="35181"/>
          <a:stretch/>
        </p:blipFill>
        <p:spPr>
          <a:xfrm>
            <a:off x="-1" y="4085845"/>
            <a:ext cx="2862969" cy="2772155"/>
          </a:xfrm>
          <a:prstGeom prst="rect">
            <a:avLst/>
          </a:prstGeom>
          <a:solidFill>
            <a:schemeClr val="tx1"/>
          </a:solidFill>
        </p:spPr>
      </p:pic>
      <p:pic>
        <p:nvPicPr>
          <p:cNvPr id="29" name="Picture 28">
            <a:extLst>
              <a:ext uri="{FF2B5EF4-FFF2-40B4-BE49-F238E27FC236}">
                <a16:creationId xmlns:a16="http://schemas.microsoft.com/office/drawing/2014/main" id="{5D1BFCCD-4512-0DDB-7757-C3E9F3D5AD64}"/>
              </a:ext>
            </a:extLst>
          </p:cNvPr>
          <p:cNvPicPr>
            <a:picLocks noChangeAspect="1"/>
          </p:cNvPicPr>
          <p:nvPr/>
        </p:nvPicPr>
        <p:blipFill>
          <a:blip r:embed="rId9"/>
          <a:stretch>
            <a:fillRect/>
          </a:stretch>
        </p:blipFill>
        <p:spPr>
          <a:xfrm>
            <a:off x="7149003" y="1579399"/>
            <a:ext cx="3594100" cy="1308100"/>
          </a:xfrm>
          <a:prstGeom prst="rect">
            <a:avLst/>
          </a:prstGeom>
        </p:spPr>
      </p:pic>
      <p:sp>
        <p:nvSpPr>
          <p:cNvPr id="34" name="Content Placeholder 3">
            <a:extLst>
              <a:ext uri="{FF2B5EF4-FFF2-40B4-BE49-F238E27FC236}">
                <a16:creationId xmlns:a16="http://schemas.microsoft.com/office/drawing/2014/main" id="{12318256-3F78-2577-0B76-0132FCF6B396}"/>
              </a:ext>
            </a:extLst>
          </p:cNvPr>
          <p:cNvSpPr txBox="1">
            <a:spLocks/>
          </p:cNvSpPr>
          <p:nvPr/>
        </p:nvSpPr>
        <p:spPr>
          <a:xfrm>
            <a:off x="1631279" y="2991538"/>
            <a:ext cx="3495675" cy="3250511"/>
          </a:xfrm>
          <a:prstGeom prst="rect">
            <a:avLst/>
          </a:prstGeom>
        </p:spPr>
        <p:txBody>
          <a:bodyPr vert="horz" lIns="180000" tIns="180000" rIns="180000" bIns="0" rtlCol="0" anchor="t" anchorCtr="0">
            <a:noAutofit/>
          </a:bodyPr>
          <a:lstStyle>
            <a:lvl1pPr marL="0" indent="0" algn="l" defTabSz="914400" rtl="0" eaLnBrk="1" latinLnBrk="0" hangingPunct="1">
              <a:lnSpc>
                <a:spcPts val="2160"/>
              </a:lnSpc>
              <a:spcBef>
                <a:spcPts val="0"/>
              </a:spcBef>
              <a:spcAft>
                <a:spcPts val="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0"/>
              </a:spcAft>
              <a:buFont typeface="Arial" panose="020B0604020202020204" pitchFamily="34" charset="0"/>
              <a:buNone/>
              <a:defRPr sz="12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300"/>
              </a:spcAft>
              <a:buFont typeface="Arial" panose="020B0604020202020204" pitchFamily="34" charset="0"/>
              <a:buChar char="•"/>
              <a:defRPr sz="12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400"/>
              <a:t>Every bit of the food we buy has value: </a:t>
            </a:r>
            <a:br>
              <a:rPr lang="en-US" sz="2400"/>
            </a:br>
            <a:r>
              <a:rPr lang="en-US" sz="2400"/>
              <a:t>we need to make the most of it!</a:t>
            </a:r>
            <a:endParaRPr lang="en-US" sz="2400" dirty="0"/>
          </a:p>
        </p:txBody>
      </p:sp>
      <p:sp>
        <p:nvSpPr>
          <p:cNvPr id="39" name="Content Placeholder 32">
            <a:extLst>
              <a:ext uri="{FF2B5EF4-FFF2-40B4-BE49-F238E27FC236}">
                <a16:creationId xmlns:a16="http://schemas.microsoft.com/office/drawing/2014/main" id="{5BCE2F70-5B8E-E7C4-534A-B88B3A2134C3}"/>
              </a:ext>
            </a:extLst>
          </p:cNvPr>
          <p:cNvSpPr>
            <a:spLocks noGrp="1"/>
          </p:cNvSpPr>
          <p:nvPr>
            <p:ph idx="19"/>
          </p:nvPr>
        </p:nvSpPr>
        <p:spPr>
          <a:xfrm>
            <a:off x="6716139" y="3036250"/>
            <a:ext cx="4459828" cy="3192150"/>
          </a:xfrm>
        </p:spPr>
        <p:txBody>
          <a:bodyPr/>
          <a:lstStyle/>
          <a:p>
            <a:r>
              <a:rPr lang="en-US" b="1" dirty="0">
                <a:solidFill>
                  <a:schemeClr val="tx1"/>
                </a:solidFill>
              </a:rPr>
              <a:t>I can: ​</a:t>
            </a:r>
          </a:p>
          <a:p>
            <a:pPr marL="285750" indent="-285750">
              <a:spcAft>
                <a:spcPts val="1200"/>
              </a:spcAft>
              <a:buFont typeface="Arial" panose="020B0604020202020204" pitchFamily="34" charset="0"/>
              <a:buChar char="•"/>
            </a:pPr>
            <a:r>
              <a:rPr lang="en-US" dirty="0">
                <a:solidFill>
                  <a:schemeClr val="tx1"/>
                </a:solidFill>
              </a:rPr>
              <a:t>explain that "edible food" is food that can be eaten, and that we can save money by not wasting any edible food</a:t>
            </a:r>
          </a:p>
          <a:p>
            <a:pPr marL="285750" indent="-285750">
              <a:spcAft>
                <a:spcPts val="1200"/>
              </a:spcAft>
              <a:buFont typeface="Arial" panose="020B0604020202020204" pitchFamily="34" charset="0"/>
              <a:buChar char="•"/>
            </a:pPr>
            <a:r>
              <a:rPr lang="en-US" dirty="0">
                <a:solidFill>
                  <a:schemeClr val="tx1"/>
                </a:solidFill>
              </a:rPr>
              <a:t>give some examples of "inedible food waste" (food that can’t be eaten)</a:t>
            </a:r>
          </a:p>
          <a:p>
            <a:pPr marL="285750" indent="-285750">
              <a:spcAft>
                <a:spcPts val="1200"/>
              </a:spcAft>
              <a:buFont typeface="Arial" panose="020B0604020202020204" pitchFamily="34" charset="0"/>
              <a:buChar char="•"/>
            </a:pPr>
            <a:r>
              <a:rPr lang="en-US" dirty="0">
                <a:solidFill>
                  <a:schemeClr val="tx1"/>
                </a:solidFill>
              </a:rPr>
              <a:t>describe how inedible food waste is used to generate renewable energy.</a:t>
            </a:r>
          </a:p>
        </p:txBody>
      </p:sp>
    </p:spTree>
    <p:extLst>
      <p:ext uri="{BB962C8B-B14F-4D97-AF65-F5344CB8AC3E}">
        <p14:creationId xmlns:p14="http://schemas.microsoft.com/office/powerpoint/2010/main" val="976134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D50E-9657-A6AC-128E-E76D378442B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4CFB318D-3752-205B-DD9A-7158B621C94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5" y="213769"/>
            <a:ext cx="1145336" cy="275523"/>
          </a:xfrm>
          <a:prstGeom prst="rect">
            <a:avLst/>
          </a:prstGeom>
        </p:spPr>
      </p:pic>
      <p:pic>
        <p:nvPicPr>
          <p:cNvPr id="9" name="Graphic 8">
            <a:extLst>
              <a:ext uri="{FF2B5EF4-FFF2-40B4-BE49-F238E27FC236}">
                <a16:creationId xmlns:a16="http://schemas.microsoft.com/office/drawing/2014/main" id="{4E133063-2274-AC85-A076-D17AC622F5C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83673" y="1825872"/>
            <a:ext cx="3599999" cy="3599999"/>
          </a:xfrm>
          <a:prstGeom prst="rect">
            <a:avLst/>
          </a:prstGeom>
        </p:spPr>
      </p:pic>
      <p:pic>
        <p:nvPicPr>
          <p:cNvPr id="8" name="Graphic 7">
            <a:extLst>
              <a:ext uri="{FF2B5EF4-FFF2-40B4-BE49-F238E27FC236}">
                <a16:creationId xmlns:a16="http://schemas.microsoft.com/office/drawing/2014/main" id="{8202B3F5-592B-5F6C-5230-F73BEF5E9AB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71868" y="341865"/>
            <a:ext cx="4445022" cy="4445022"/>
          </a:xfrm>
          <a:prstGeom prst="rect">
            <a:avLst/>
          </a:prstGeom>
        </p:spPr>
      </p:pic>
      <p:sp>
        <p:nvSpPr>
          <p:cNvPr id="3" name="Title 2">
            <a:extLst>
              <a:ext uri="{FF2B5EF4-FFF2-40B4-BE49-F238E27FC236}">
                <a16:creationId xmlns:a16="http://schemas.microsoft.com/office/drawing/2014/main" id="{00245444-9AA9-CFE9-D32D-D914F4A59EE6}"/>
              </a:ext>
            </a:extLst>
          </p:cNvPr>
          <p:cNvSpPr>
            <a:spLocks noGrp="1"/>
          </p:cNvSpPr>
          <p:nvPr>
            <p:ph type="title"/>
          </p:nvPr>
        </p:nvSpPr>
        <p:spPr>
          <a:xfrm>
            <a:off x="574675" y="535214"/>
            <a:ext cx="5837500" cy="755725"/>
          </a:xfrm>
        </p:spPr>
        <p:txBody>
          <a:bodyPr/>
          <a:lstStyle/>
          <a:p>
            <a:r>
              <a:rPr lang="en-US"/>
              <a:t>Join the Mighty </a:t>
            </a:r>
            <a:br>
              <a:rPr lang="en-US"/>
            </a:br>
            <a:r>
              <a:rPr lang="en-US"/>
              <a:t>Food Waste Mission!</a:t>
            </a:r>
          </a:p>
        </p:txBody>
      </p:sp>
      <p:sp>
        <p:nvSpPr>
          <p:cNvPr id="11" name="Content Placeholder 10">
            <a:extLst>
              <a:ext uri="{FF2B5EF4-FFF2-40B4-BE49-F238E27FC236}">
                <a16:creationId xmlns:a16="http://schemas.microsoft.com/office/drawing/2014/main" id="{6765EF18-4DC6-F167-CBB5-6582E40614BD}"/>
              </a:ext>
            </a:extLst>
          </p:cNvPr>
          <p:cNvSpPr>
            <a:spLocks noGrp="1"/>
          </p:cNvSpPr>
          <p:nvPr>
            <p:ph idx="20"/>
          </p:nvPr>
        </p:nvSpPr>
        <p:spPr/>
        <p:txBody>
          <a:bodyPr/>
          <a:lstStyle/>
          <a:p>
            <a:r>
              <a:rPr lang="en-US" dirty="0"/>
              <a:t>Introduction</a:t>
            </a:r>
          </a:p>
          <a:p>
            <a:endParaRPr lang="en-US" dirty="0"/>
          </a:p>
          <a:p>
            <a:endParaRPr lang="en-US" dirty="0"/>
          </a:p>
        </p:txBody>
      </p:sp>
      <p:pic>
        <p:nvPicPr>
          <p:cNvPr id="27" name="Picture 26" descr="A hand reaching for a banana in a green recycling bin&#10;&#10;Description automatically generated">
            <a:extLst>
              <a:ext uri="{FF2B5EF4-FFF2-40B4-BE49-F238E27FC236}">
                <a16:creationId xmlns:a16="http://schemas.microsoft.com/office/drawing/2014/main" id="{FD3834CF-5B0D-6F4C-B55B-EAD2DD4F94A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92999" y="618013"/>
            <a:ext cx="3495675" cy="4033234"/>
          </a:xfrm>
          <a:prstGeom prst="rect">
            <a:avLst/>
          </a:prstGeom>
        </p:spPr>
      </p:pic>
      <p:pic>
        <p:nvPicPr>
          <p:cNvPr id="28" name="Picture 27">
            <a:extLst>
              <a:ext uri="{FF2B5EF4-FFF2-40B4-BE49-F238E27FC236}">
                <a16:creationId xmlns:a16="http://schemas.microsoft.com/office/drawing/2014/main" id="{27367EB7-8F1C-B902-182E-650E004C496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5246343" y="3355874"/>
            <a:ext cx="6957847" cy="3551822"/>
          </a:xfrm>
          <a:prstGeom prst="rect">
            <a:avLst/>
          </a:prstGeom>
        </p:spPr>
      </p:pic>
      <p:sp>
        <p:nvSpPr>
          <p:cNvPr id="17" name="Content Placeholder 6">
            <a:extLst>
              <a:ext uri="{FF2B5EF4-FFF2-40B4-BE49-F238E27FC236}">
                <a16:creationId xmlns:a16="http://schemas.microsoft.com/office/drawing/2014/main" id="{AE6E6531-EBD8-4349-B0D7-172EA08ABACE}"/>
              </a:ext>
            </a:extLst>
          </p:cNvPr>
          <p:cNvSpPr>
            <a:spLocks noGrp="1"/>
          </p:cNvSpPr>
          <p:nvPr>
            <p:ph idx="18"/>
          </p:nvPr>
        </p:nvSpPr>
        <p:spPr>
          <a:xfrm>
            <a:off x="4196806" y="1658307"/>
            <a:ext cx="4455541" cy="2072865"/>
          </a:xfrm>
        </p:spPr>
        <p:txBody>
          <a:bodyPr/>
          <a:lstStyle/>
          <a:p>
            <a:pPr algn="ctr"/>
            <a:r>
              <a:rPr lang="en-US" dirty="0"/>
              <a:t>We could fill </a:t>
            </a:r>
            <a:r>
              <a:rPr lang="en-US" b="1" dirty="0"/>
              <a:t>3,300 double decker </a:t>
            </a:r>
            <a:br>
              <a:rPr lang="en-US" b="1" dirty="0"/>
            </a:br>
            <a:r>
              <a:rPr lang="en-US" b="1" dirty="0"/>
              <a:t>buses </a:t>
            </a:r>
            <a:r>
              <a:rPr lang="en-US" dirty="0"/>
              <a:t>with the food waste that was </a:t>
            </a:r>
            <a:br>
              <a:rPr lang="en-US" dirty="0"/>
            </a:br>
            <a:r>
              <a:rPr lang="en-US" dirty="0"/>
              <a:t>thrown away in Wales last year.</a:t>
            </a:r>
          </a:p>
          <a:p>
            <a:pPr algn="ctr"/>
            <a:r>
              <a:rPr lang="en-US" b="1" dirty="0"/>
              <a:t>83% </a:t>
            </a:r>
            <a:r>
              <a:rPr lang="en-US" dirty="0"/>
              <a:t>of this could have been eaten </a:t>
            </a:r>
            <a:br>
              <a:rPr lang="en-US" dirty="0"/>
            </a:br>
            <a:r>
              <a:rPr lang="en-US" dirty="0"/>
              <a:t>and the rest could be turned into </a:t>
            </a:r>
            <a:br>
              <a:rPr lang="en-US" dirty="0"/>
            </a:br>
            <a:r>
              <a:rPr lang="en-US" dirty="0"/>
              <a:t>green energy to power our homes! </a:t>
            </a:r>
          </a:p>
        </p:txBody>
      </p:sp>
      <p:sp>
        <p:nvSpPr>
          <p:cNvPr id="20" name="Content Placeholder 3">
            <a:extLst>
              <a:ext uri="{FF2B5EF4-FFF2-40B4-BE49-F238E27FC236}">
                <a16:creationId xmlns:a16="http://schemas.microsoft.com/office/drawing/2014/main" id="{886844DA-8FD4-DF08-5EC7-D3CA13C32AB4}"/>
              </a:ext>
            </a:extLst>
          </p:cNvPr>
          <p:cNvSpPr>
            <a:spLocks noGrp="1"/>
          </p:cNvSpPr>
          <p:nvPr>
            <p:ph idx="14"/>
          </p:nvPr>
        </p:nvSpPr>
        <p:spPr>
          <a:xfrm>
            <a:off x="574675" y="1658307"/>
            <a:ext cx="3495675" cy="4587118"/>
          </a:xfrm>
        </p:spPr>
        <p:txBody>
          <a:bodyPr/>
          <a:lstStyle/>
          <a:p>
            <a:r>
              <a:rPr lang="en-US" dirty="0"/>
              <a:t>Wales is leading the way in recycling – we are the third top recycling nation in the world! </a:t>
            </a:r>
          </a:p>
          <a:p>
            <a:r>
              <a:rPr lang="en-US" dirty="0"/>
              <a:t>But there is a long way to go to achieve the Welsh government’s ambitious target of becoming </a:t>
            </a:r>
            <a:br>
              <a:rPr lang="en-US" dirty="0"/>
            </a:br>
            <a:r>
              <a:rPr lang="en-US" dirty="0"/>
              <a:t>a zero-waste nation. </a:t>
            </a:r>
          </a:p>
          <a:p>
            <a:r>
              <a:rPr lang="en-US" b="1" dirty="0"/>
              <a:t>Food waste is where YOU </a:t>
            </a:r>
            <a:br>
              <a:rPr lang="en-US" b="1" dirty="0"/>
            </a:br>
            <a:r>
              <a:rPr lang="en-US" b="1" dirty="0"/>
              <a:t>can make the mightiest difference and help get </a:t>
            </a:r>
            <a:br>
              <a:rPr lang="en-US" b="1" dirty="0"/>
            </a:br>
            <a:r>
              <a:rPr lang="en-US" b="1" dirty="0"/>
              <a:t>Wales to number 1! </a:t>
            </a:r>
            <a:br>
              <a:rPr lang="en-US" b="1" dirty="0"/>
            </a:br>
            <a:r>
              <a:rPr lang="en-US" b="1" dirty="0"/>
              <a:t>And you may save some </a:t>
            </a:r>
            <a:br>
              <a:rPr lang="en-US" b="1" dirty="0"/>
            </a:br>
            <a:r>
              <a:rPr lang="en-US" b="1" dirty="0"/>
              <a:t>money too! ​</a:t>
            </a:r>
          </a:p>
        </p:txBody>
      </p:sp>
    </p:spTree>
    <p:extLst>
      <p:ext uri="{BB962C8B-B14F-4D97-AF65-F5344CB8AC3E}">
        <p14:creationId xmlns:p14="http://schemas.microsoft.com/office/powerpoint/2010/main" val="56123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009A-6BF0-BE14-D989-8BE7CA080DF6}"/>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BAB3F9E5-F9B2-EAC7-A5E5-0FEF9716348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5" y="213769"/>
            <a:ext cx="1145336" cy="275523"/>
          </a:xfrm>
          <a:prstGeom prst="rect">
            <a:avLst/>
          </a:prstGeom>
        </p:spPr>
      </p:pic>
      <p:pic>
        <p:nvPicPr>
          <p:cNvPr id="5" name="Graphic 4">
            <a:extLst>
              <a:ext uri="{FF2B5EF4-FFF2-40B4-BE49-F238E27FC236}">
                <a16:creationId xmlns:a16="http://schemas.microsoft.com/office/drawing/2014/main" id="{505F774A-B795-D79F-C97A-C065D59A66E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15814" y="1812699"/>
            <a:ext cx="2120282" cy="2120282"/>
          </a:xfrm>
          <a:prstGeom prst="rect">
            <a:avLst/>
          </a:prstGeom>
        </p:spPr>
      </p:pic>
      <p:pic>
        <p:nvPicPr>
          <p:cNvPr id="2" name="Graphic 1">
            <a:extLst>
              <a:ext uri="{FF2B5EF4-FFF2-40B4-BE49-F238E27FC236}">
                <a16:creationId xmlns:a16="http://schemas.microsoft.com/office/drawing/2014/main" id="{93D91C63-3090-805F-01F0-7FA26BB71DC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315814" y="3986783"/>
            <a:ext cx="2120282" cy="2120282"/>
          </a:xfrm>
          <a:prstGeom prst="rect">
            <a:avLst/>
          </a:prstGeom>
        </p:spPr>
      </p:pic>
      <p:pic>
        <p:nvPicPr>
          <p:cNvPr id="6" name="Graphic 5">
            <a:extLst>
              <a:ext uri="{FF2B5EF4-FFF2-40B4-BE49-F238E27FC236}">
                <a16:creationId xmlns:a16="http://schemas.microsoft.com/office/drawing/2014/main" id="{7CD2F5BC-F5DB-509C-2D52-8BBBC43DEE9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32287" y="1658306"/>
            <a:ext cx="7285037" cy="4621843"/>
          </a:xfrm>
          <a:prstGeom prst="rect">
            <a:avLst/>
          </a:prstGeom>
        </p:spPr>
      </p:pic>
      <p:pic>
        <p:nvPicPr>
          <p:cNvPr id="8" name="Picture 7" descr="A white egg with a gold object in the middle&#10;&#10;Description automatically generated">
            <a:extLst>
              <a:ext uri="{FF2B5EF4-FFF2-40B4-BE49-F238E27FC236}">
                <a16:creationId xmlns:a16="http://schemas.microsoft.com/office/drawing/2014/main" id="{8D0CFBA0-F967-7D85-916E-F3C7C9B193D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063762" y="1979839"/>
            <a:ext cx="2041101" cy="1942056"/>
          </a:xfrm>
          <a:prstGeom prst="rect">
            <a:avLst/>
          </a:prstGeom>
        </p:spPr>
      </p:pic>
      <p:sp>
        <p:nvSpPr>
          <p:cNvPr id="4" name="Content Placeholder 3">
            <a:extLst>
              <a:ext uri="{FF2B5EF4-FFF2-40B4-BE49-F238E27FC236}">
                <a16:creationId xmlns:a16="http://schemas.microsoft.com/office/drawing/2014/main" id="{2F59192A-DD1C-A2CA-2A71-1E19B12410FC}"/>
              </a:ext>
            </a:extLst>
          </p:cNvPr>
          <p:cNvSpPr>
            <a:spLocks noGrp="1"/>
          </p:cNvSpPr>
          <p:nvPr>
            <p:ph idx="14"/>
          </p:nvPr>
        </p:nvSpPr>
        <p:spPr>
          <a:xfrm>
            <a:off x="574675" y="1658307"/>
            <a:ext cx="3495675" cy="4587118"/>
          </a:xfrm>
        </p:spPr>
        <p:txBody>
          <a:bodyPr/>
          <a:lstStyle/>
          <a:p>
            <a:r>
              <a:rPr lang="en-US"/>
              <a:t>Every bit of the food we buy has value – when we throw it in the rubbish bin, we waste that value.</a:t>
            </a:r>
          </a:p>
          <a:p>
            <a:br>
              <a:rPr lang="en-US"/>
            </a:br>
            <a:r>
              <a:rPr lang="en-US"/>
              <a:t>When we throw away edible food, we throw away money!</a:t>
            </a:r>
          </a:p>
          <a:p>
            <a:br>
              <a:rPr lang="en-US"/>
            </a:br>
            <a:r>
              <a:rPr lang="en-US"/>
              <a:t>When we throw away inedible food (like eggshells or banana peels), we throw away the chance to turn it into renewable energy!</a:t>
            </a:r>
            <a:endParaRPr lang="en-US" dirty="0"/>
          </a:p>
        </p:txBody>
      </p:sp>
      <p:sp>
        <p:nvSpPr>
          <p:cNvPr id="21" name="Content Placeholder 20">
            <a:extLst>
              <a:ext uri="{FF2B5EF4-FFF2-40B4-BE49-F238E27FC236}">
                <a16:creationId xmlns:a16="http://schemas.microsoft.com/office/drawing/2014/main" id="{FFA8CE3F-B2B1-FE85-627D-EE2BBB1AFCB4}"/>
              </a:ext>
            </a:extLst>
          </p:cNvPr>
          <p:cNvSpPr>
            <a:spLocks noGrp="1"/>
          </p:cNvSpPr>
          <p:nvPr>
            <p:ph idx="17"/>
          </p:nvPr>
        </p:nvSpPr>
        <p:spPr>
          <a:xfrm>
            <a:off x="4351338" y="1658938"/>
            <a:ext cx="4531196" cy="3143250"/>
          </a:xfrm>
        </p:spPr>
        <p:txBody>
          <a:bodyPr/>
          <a:lstStyle/>
          <a:p>
            <a:r>
              <a:rPr lang="en-US" b="1"/>
              <a:t>Get the most value</a:t>
            </a:r>
            <a:br>
              <a:rPr lang="en-US" b="1"/>
            </a:br>
            <a:r>
              <a:rPr lang="en-US" b="1"/>
              <a:t>from your food</a:t>
            </a:r>
            <a:endParaRPr lang="en-US" b="1" dirty="0"/>
          </a:p>
        </p:txBody>
      </p:sp>
      <p:sp>
        <p:nvSpPr>
          <p:cNvPr id="3" name="Title 2">
            <a:extLst>
              <a:ext uri="{FF2B5EF4-FFF2-40B4-BE49-F238E27FC236}">
                <a16:creationId xmlns:a16="http://schemas.microsoft.com/office/drawing/2014/main" id="{DAEF2FFC-D070-7238-C07F-3C8A6C2CB6F6}"/>
              </a:ext>
            </a:extLst>
          </p:cNvPr>
          <p:cNvSpPr>
            <a:spLocks noGrp="1"/>
          </p:cNvSpPr>
          <p:nvPr>
            <p:ph type="title"/>
          </p:nvPr>
        </p:nvSpPr>
        <p:spPr>
          <a:xfrm>
            <a:off x="574675" y="535214"/>
            <a:ext cx="5837500" cy="755725"/>
          </a:xfrm>
        </p:spPr>
        <p:txBody>
          <a:bodyPr/>
          <a:lstStyle/>
          <a:p>
            <a:r>
              <a:rPr lang="en-US"/>
              <a:t>Let’s make the most of our food!</a:t>
            </a:r>
          </a:p>
        </p:txBody>
      </p:sp>
      <p:sp>
        <p:nvSpPr>
          <p:cNvPr id="19" name="Content Placeholder 18">
            <a:extLst>
              <a:ext uri="{FF2B5EF4-FFF2-40B4-BE49-F238E27FC236}">
                <a16:creationId xmlns:a16="http://schemas.microsoft.com/office/drawing/2014/main" id="{D3F1DF9B-D9B7-9EDD-C1EC-ABF6C1C39DFE}"/>
              </a:ext>
            </a:extLst>
          </p:cNvPr>
          <p:cNvSpPr>
            <a:spLocks noGrp="1"/>
          </p:cNvSpPr>
          <p:nvPr>
            <p:ph idx="20"/>
          </p:nvPr>
        </p:nvSpPr>
        <p:spPr/>
        <p:txBody>
          <a:bodyPr/>
          <a:lstStyle/>
          <a:p>
            <a:r>
              <a:rPr lang="en-US"/>
              <a:t>Introduction</a:t>
            </a:r>
            <a:endParaRPr lang="en-US" dirty="0"/>
          </a:p>
        </p:txBody>
      </p:sp>
      <p:pic>
        <p:nvPicPr>
          <p:cNvPr id="12" name="Graphic 11">
            <a:extLst>
              <a:ext uri="{FF2B5EF4-FFF2-40B4-BE49-F238E27FC236}">
                <a16:creationId xmlns:a16="http://schemas.microsoft.com/office/drawing/2014/main" id="{0E3A99EC-E4EE-448A-7799-A0CFE8E2271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40534" y="2674272"/>
            <a:ext cx="1582033" cy="823976"/>
          </a:xfrm>
          <a:prstGeom prst="rect">
            <a:avLst/>
          </a:prstGeom>
        </p:spPr>
      </p:pic>
      <p:pic>
        <p:nvPicPr>
          <p:cNvPr id="13" name="Graphic 12">
            <a:extLst>
              <a:ext uri="{FF2B5EF4-FFF2-40B4-BE49-F238E27FC236}">
                <a16:creationId xmlns:a16="http://schemas.microsoft.com/office/drawing/2014/main" id="{22E4D6F9-3C89-6B8A-E53C-CFD0229BFC6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V="1">
            <a:off x="7540534" y="4514214"/>
            <a:ext cx="1582033" cy="823976"/>
          </a:xfrm>
          <a:prstGeom prst="rect">
            <a:avLst/>
          </a:prstGeom>
        </p:spPr>
      </p:pic>
      <p:pic>
        <p:nvPicPr>
          <p:cNvPr id="14" name="Picture 13">
            <a:extLst>
              <a:ext uri="{FF2B5EF4-FFF2-40B4-BE49-F238E27FC236}">
                <a16:creationId xmlns:a16="http://schemas.microsoft.com/office/drawing/2014/main" id="{C434C3A0-42E4-ECB6-CF18-3EF5F5B3292C}"/>
              </a:ext>
            </a:extLst>
          </p:cNvPr>
          <p:cNvPicPr>
            <a:picLocks noChangeAspect="1"/>
          </p:cNvPicPr>
          <p:nvPr/>
        </p:nvPicPr>
        <p:blipFill>
          <a:blip r:embed="rId14"/>
          <a:stretch>
            <a:fillRect/>
          </a:stretch>
        </p:blipFill>
        <p:spPr>
          <a:xfrm>
            <a:off x="4610100" y="3258028"/>
            <a:ext cx="2971800" cy="1422400"/>
          </a:xfrm>
          <a:prstGeom prst="rect">
            <a:avLst/>
          </a:prstGeom>
        </p:spPr>
      </p:pic>
      <p:sp>
        <p:nvSpPr>
          <p:cNvPr id="15" name="TextBox 14">
            <a:extLst>
              <a:ext uri="{FF2B5EF4-FFF2-40B4-BE49-F238E27FC236}">
                <a16:creationId xmlns:a16="http://schemas.microsoft.com/office/drawing/2014/main" id="{6F22635C-24FF-801C-C15F-03A90984DEF0}"/>
              </a:ext>
            </a:extLst>
          </p:cNvPr>
          <p:cNvSpPr txBox="1"/>
          <p:nvPr/>
        </p:nvSpPr>
        <p:spPr>
          <a:xfrm rot="20184138">
            <a:off x="7520487" y="2781484"/>
            <a:ext cx="132892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Yes</a:t>
            </a:r>
          </a:p>
        </p:txBody>
      </p:sp>
      <p:sp>
        <p:nvSpPr>
          <p:cNvPr id="16" name="TextBox 15">
            <a:extLst>
              <a:ext uri="{FF2B5EF4-FFF2-40B4-BE49-F238E27FC236}">
                <a16:creationId xmlns:a16="http://schemas.microsoft.com/office/drawing/2014/main" id="{5064766D-5A71-26A4-4AF0-D18684D9F4B1}"/>
              </a:ext>
            </a:extLst>
          </p:cNvPr>
          <p:cNvSpPr txBox="1"/>
          <p:nvPr/>
        </p:nvSpPr>
        <p:spPr>
          <a:xfrm rot="1447541">
            <a:off x="7733361" y="4423038"/>
            <a:ext cx="132892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No</a:t>
            </a:r>
          </a:p>
        </p:txBody>
      </p:sp>
      <p:pic>
        <p:nvPicPr>
          <p:cNvPr id="18" name="Picture 17">
            <a:extLst>
              <a:ext uri="{FF2B5EF4-FFF2-40B4-BE49-F238E27FC236}">
                <a16:creationId xmlns:a16="http://schemas.microsoft.com/office/drawing/2014/main" id="{E4575797-8F4D-7476-D0C8-1A979AE181D9}"/>
              </a:ext>
            </a:extLst>
          </p:cNvPr>
          <p:cNvPicPr>
            <a:picLocks noChangeAspect="1"/>
          </p:cNvPicPr>
          <p:nvPr/>
        </p:nvPicPr>
        <p:blipFill>
          <a:blip r:embed="rId15"/>
          <a:stretch>
            <a:fillRect/>
          </a:stretch>
        </p:blipFill>
        <p:spPr>
          <a:xfrm>
            <a:off x="9577996" y="4457047"/>
            <a:ext cx="1574800" cy="609600"/>
          </a:xfrm>
          <a:prstGeom prst="rect">
            <a:avLst/>
          </a:prstGeom>
        </p:spPr>
      </p:pic>
      <p:pic>
        <p:nvPicPr>
          <p:cNvPr id="24" name="Graphic 23">
            <a:extLst>
              <a:ext uri="{FF2B5EF4-FFF2-40B4-BE49-F238E27FC236}">
                <a16:creationId xmlns:a16="http://schemas.microsoft.com/office/drawing/2014/main" id="{2EF6762E-42F5-5CAB-C1A9-A8DC2024E696}"/>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b="58929"/>
          <a:stretch/>
        </p:blipFill>
        <p:spPr>
          <a:xfrm>
            <a:off x="595311" y="2779314"/>
            <a:ext cx="2310013" cy="306946"/>
          </a:xfrm>
          <a:prstGeom prst="rect">
            <a:avLst/>
          </a:prstGeom>
        </p:spPr>
      </p:pic>
      <p:pic>
        <p:nvPicPr>
          <p:cNvPr id="25" name="Graphic 24">
            <a:extLst>
              <a:ext uri="{FF2B5EF4-FFF2-40B4-BE49-F238E27FC236}">
                <a16:creationId xmlns:a16="http://schemas.microsoft.com/office/drawing/2014/main" id="{080B8B0D-96E3-AC1C-7291-AEBBBB66FFD9}"/>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l="5601" t="60425" r="-5601" b="-1496"/>
          <a:stretch/>
        </p:blipFill>
        <p:spPr>
          <a:xfrm>
            <a:off x="595311" y="3759648"/>
            <a:ext cx="2310013" cy="306946"/>
          </a:xfrm>
          <a:prstGeom prst="rect">
            <a:avLst/>
          </a:prstGeom>
        </p:spPr>
      </p:pic>
      <p:pic>
        <p:nvPicPr>
          <p:cNvPr id="32" name="Picture 31" descr="A cracked egg shell on a black background&#10;&#10;Description automatically generated">
            <a:extLst>
              <a:ext uri="{FF2B5EF4-FFF2-40B4-BE49-F238E27FC236}">
                <a16:creationId xmlns:a16="http://schemas.microsoft.com/office/drawing/2014/main" id="{D0646965-5D10-EA5F-325C-AD8F1477AD7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9510595" y="4802339"/>
            <a:ext cx="2125780" cy="1295403"/>
          </a:xfrm>
          <a:prstGeom prst="rect">
            <a:avLst/>
          </a:prstGeom>
        </p:spPr>
      </p:pic>
      <p:pic>
        <p:nvPicPr>
          <p:cNvPr id="36" name="Picture 35">
            <a:extLst>
              <a:ext uri="{FF2B5EF4-FFF2-40B4-BE49-F238E27FC236}">
                <a16:creationId xmlns:a16="http://schemas.microsoft.com/office/drawing/2014/main" id="{466B6041-BFF8-B589-932C-25541031F712}"/>
              </a:ext>
            </a:extLst>
          </p:cNvPr>
          <p:cNvPicPr>
            <a:picLocks noChangeAspect="1"/>
          </p:cNvPicPr>
          <p:nvPr/>
        </p:nvPicPr>
        <p:blipFill>
          <a:blip r:embed="rId19"/>
          <a:stretch>
            <a:fillRect/>
          </a:stretch>
        </p:blipFill>
        <p:spPr>
          <a:xfrm>
            <a:off x="10310105" y="2279036"/>
            <a:ext cx="660400" cy="596900"/>
          </a:xfrm>
          <a:prstGeom prst="rect">
            <a:avLst/>
          </a:prstGeom>
        </p:spPr>
      </p:pic>
    </p:spTree>
    <p:extLst>
      <p:ext uri="{BB962C8B-B14F-4D97-AF65-F5344CB8AC3E}">
        <p14:creationId xmlns:p14="http://schemas.microsoft.com/office/powerpoint/2010/main" val="3057621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E16A0DD-E8D4-6413-AD07-5A33B526552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71726" cy="275523"/>
          </a:xfrm>
          <a:prstGeom prst="rect">
            <a:avLst/>
          </a:prstGeom>
        </p:spPr>
      </p:pic>
      <p:sp>
        <p:nvSpPr>
          <p:cNvPr id="17" name="Title 16">
            <a:extLst>
              <a:ext uri="{FF2B5EF4-FFF2-40B4-BE49-F238E27FC236}">
                <a16:creationId xmlns:a16="http://schemas.microsoft.com/office/drawing/2014/main" id="{ED3406D1-3703-F727-D85F-57DB66888331}"/>
              </a:ext>
            </a:extLst>
          </p:cNvPr>
          <p:cNvSpPr>
            <a:spLocks noGrp="1"/>
          </p:cNvSpPr>
          <p:nvPr>
            <p:ph type="title"/>
          </p:nvPr>
        </p:nvSpPr>
        <p:spPr>
          <a:xfrm>
            <a:off x="574675" y="535214"/>
            <a:ext cx="5837500" cy="755725"/>
          </a:xfrm>
        </p:spPr>
        <p:txBody>
          <a:bodyPr/>
          <a:lstStyle/>
          <a:p>
            <a:r>
              <a:rPr lang="en-US"/>
              <a:t>Why food waste matters</a:t>
            </a:r>
          </a:p>
        </p:txBody>
      </p:sp>
      <p:sp>
        <p:nvSpPr>
          <p:cNvPr id="15" name="Content Placeholder 14">
            <a:extLst>
              <a:ext uri="{FF2B5EF4-FFF2-40B4-BE49-F238E27FC236}">
                <a16:creationId xmlns:a16="http://schemas.microsoft.com/office/drawing/2014/main" id="{4A540B5C-7281-D0F9-ABA6-FF9EFE1B7D62}"/>
              </a:ext>
            </a:extLst>
          </p:cNvPr>
          <p:cNvSpPr>
            <a:spLocks noGrp="1"/>
          </p:cNvSpPr>
          <p:nvPr>
            <p:ph idx="20"/>
          </p:nvPr>
        </p:nvSpPr>
        <p:spPr/>
        <p:txBody>
          <a:bodyPr/>
          <a:lstStyle/>
          <a:p>
            <a:r>
              <a:rPr lang="en-US" dirty="0"/>
              <a:t>Introduction Option 1</a:t>
            </a:r>
          </a:p>
        </p:txBody>
      </p:sp>
      <p:pic>
        <p:nvPicPr>
          <p:cNvPr id="29" name="Content Placeholder 42">
            <a:extLst>
              <a:ext uri="{FF2B5EF4-FFF2-40B4-BE49-F238E27FC236}">
                <a16:creationId xmlns:a16="http://schemas.microsoft.com/office/drawing/2014/main" id="{5E58757D-5006-AE62-EE54-4DF0DDBFAA0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149" y="1619774"/>
            <a:ext cx="2574635" cy="4249398"/>
          </a:xfrm>
          <a:prstGeom prst="rect">
            <a:avLst/>
          </a:prstGeom>
        </p:spPr>
      </p:pic>
      <p:pic>
        <p:nvPicPr>
          <p:cNvPr id="34" name="Content Placeholder 42">
            <a:extLst>
              <a:ext uri="{FF2B5EF4-FFF2-40B4-BE49-F238E27FC236}">
                <a16:creationId xmlns:a16="http://schemas.microsoft.com/office/drawing/2014/main" id="{8240C324-9D44-5599-477C-1DF00D87BF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3374556" y="1619774"/>
            <a:ext cx="2574635" cy="4249398"/>
          </a:xfrm>
          <a:prstGeom prst="rect">
            <a:avLst/>
          </a:prstGeom>
        </p:spPr>
      </p:pic>
      <p:pic>
        <p:nvPicPr>
          <p:cNvPr id="35" name="Content Placeholder 42">
            <a:extLst>
              <a:ext uri="{FF2B5EF4-FFF2-40B4-BE49-F238E27FC236}">
                <a16:creationId xmlns:a16="http://schemas.microsoft.com/office/drawing/2014/main" id="{C1D4B4B2-0EA5-27C8-F52F-65D1A8C0E62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V="1">
            <a:off x="6197967" y="1619772"/>
            <a:ext cx="2574635" cy="4249398"/>
          </a:xfrm>
          <a:prstGeom prst="rect">
            <a:avLst/>
          </a:prstGeom>
        </p:spPr>
      </p:pic>
      <p:pic>
        <p:nvPicPr>
          <p:cNvPr id="36" name="Content Placeholder 42">
            <a:extLst>
              <a:ext uri="{FF2B5EF4-FFF2-40B4-BE49-F238E27FC236}">
                <a16:creationId xmlns:a16="http://schemas.microsoft.com/office/drawing/2014/main" id="{DB6EB44C-BEE3-2069-FD49-B4DD871F92A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9053465" y="1619772"/>
            <a:ext cx="2574635" cy="4249398"/>
          </a:xfrm>
          <a:prstGeom prst="rect">
            <a:avLst/>
          </a:prstGeom>
        </p:spPr>
      </p:pic>
      <p:sp>
        <p:nvSpPr>
          <p:cNvPr id="37" name="Content Placeholder 29">
            <a:extLst>
              <a:ext uri="{FF2B5EF4-FFF2-40B4-BE49-F238E27FC236}">
                <a16:creationId xmlns:a16="http://schemas.microsoft.com/office/drawing/2014/main" id="{EB953089-FD45-39CF-4E78-68CE2844BE84}"/>
              </a:ext>
            </a:extLst>
          </p:cNvPr>
          <p:cNvSpPr txBox="1">
            <a:spLocks/>
          </p:cNvSpPr>
          <p:nvPr/>
        </p:nvSpPr>
        <p:spPr>
          <a:xfrm>
            <a:off x="587784" y="1616406"/>
            <a:ext cx="2538000" cy="4006369"/>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Amount of waste in our rubbish bins that is food waste.</a:t>
            </a:r>
          </a:p>
          <a:p>
            <a:pPr algn="ctr"/>
            <a:endParaRPr lang="en-US" sz="1800" dirty="0"/>
          </a:p>
          <a:p>
            <a:pPr algn="ctr"/>
            <a:endParaRPr lang="en-US" sz="1800" dirty="0"/>
          </a:p>
        </p:txBody>
      </p:sp>
      <p:sp>
        <p:nvSpPr>
          <p:cNvPr id="38" name="Content Placeholder 30">
            <a:extLst>
              <a:ext uri="{FF2B5EF4-FFF2-40B4-BE49-F238E27FC236}">
                <a16:creationId xmlns:a16="http://schemas.microsoft.com/office/drawing/2014/main" id="{67FAA3D1-99E2-1C39-C006-CB31BB0280CF}"/>
              </a:ext>
            </a:extLst>
          </p:cNvPr>
          <p:cNvSpPr txBox="1">
            <a:spLocks/>
          </p:cNvSpPr>
          <p:nvPr/>
        </p:nvSpPr>
        <p:spPr>
          <a:xfrm>
            <a:off x="6235702" y="1616406"/>
            <a:ext cx="2538000" cy="4006369"/>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Cost of throwing away edible food to the average Welsh household each month.</a:t>
            </a:r>
          </a:p>
        </p:txBody>
      </p:sp>
      <p:sp>
        <p:nvSpPr>
          <p:cNvPr id="39" name="Content Placeholder 31">
            <a:extLst>
              <a:ext uri="{FF2B5EF4-FFF2-40B4-BE49-F238E27FC236}">
                <a16:creationId xmlns:a16="http://schemas.microsoft.com/office/drawing/2014/main" id="{992585BD-22D9-74EE-327B-E5EB12B07CDF}"/>
              </a:ext>
            </a:extLst>
          </p:cNvPr>
          <p:cNvSpPr txBox="1">
            <a:spLocks/>
          </p:cNvSpPr>
          <p:nvPr/>
        </p:nvSpPr>
        <p:spPr>
          <a:xfrm>
            <a:off x="9066216" y="1616406"/>
            <a:ext cx="2538000" cy="4006369"/>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t>Number of recycled banana peels to charge a tablet.</a:t>
            </a:r>
          </a:p>
        </p:txBody>
      </p:sp>
      <p:sp>
        <p:nvSpPr>
          <p:cNvPr id="40" name="Content Placeholder 32">
            <a:extLst>
              <a:ext uri="{FF2B5EF4-FFF2-40B4-BE49-F238E27FC236}">
                <a16:creationId xmlns:a16="http://schemas.microsoft.com/office/drawing/2014/main" id="{C4794528-7D24-41BA-053B-1B5B974DF9FE}"/>
              </a:ext>
            </a:extLst>
          </p:cNvPr>
          <p:cNvSpPr txBox="1">
            <a:spLocks/>
          </p:cNvSpPr>
          <p:nvPr/>
        </p:nvSpPr>
        <p:spPr>
          <a:xfrm>
            <a:off x="3405188" y="1616406"/>
            <a:ext cx="2538000" cy="4006369"/>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t>Food waste that should go in the rubbish bin?</a:t>
            </a:r>
          </a:p>
        </p:txBody>
      </p:sp>
      <p:pic>
        <p:nvPicPr>
          <p:cNvPr id="41" name="Picture 40" descr="A banana with a face drawn on it&#10;&#10;Description automatically generated">
            <a:extLst>
              <a:ext uri="{FF2B5EF4-FFF2-40B4-BE49-F238E27FC236}">
                <a16:creationId xmlns:a16="http://schemas.microsoft.com/office/drawing/2014/main" id="{CE189F8A-60AB-F1C6-44FE-1927FB01F2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9290" y="3792329"/>
            <a:ext cx="1465168" cy="1966266"/>
          </a:xfrm>
          <a:prstGeom prst="rect">
            <a:avLst/>
          </a:prstGeom>
        </p:spPr>
      </p:pic>
      <p:pic>
        <p:nvPicPr>
          <p:cNvPr id="42" name="Picture 41">
            <a:extLst>
              <a:ext uri="{FF2B5EF4-FFF2-40B4-BE49-F238E27FC236}">
                <a16:creationId xmlns:a16="http://schemas.microsoft.com/office/drawing/2014/main" id="{1BE68AD0-AB1C-67CA-0EFC-885651BDB122}"/>
              </a:ext>
            </a:extLst>
          </p:cNvPr>
          <p:cNvPicPr>
            <a:picLocks noChangeAspect="1"/>
          </p:cNvPicPr>
          <p:nvPr/>
        </p:nvPicPr>
        <p:blipFill>
          <a:blip r:embed="rId8"/>
          <a:stretch>
            <a:fillRect/>
          </a:stretch>
        </p:blipFill>
        <p:spPr>
          <a:xfrm>
            <a:off x="3583802" y="3481453"/>
            <a:ext cx="2159000" cy="228600"/>
          </a:xfrm>
          <a:prstGeom prst="rect">
            <a:avLst/>
          </a:prstGeom>
        </p:spPr>
      </p:pic>
      <p:pic>
        <p:nvPicPr>
          <p:cNvPr id="43" name="Picture 42">
            <a:extLst>
              <a:ext uri="{FF2B5EF4-FFF2-40B4-BE49-F238E27FC236}">
                <a16:creationId xmlns:a16="http://schemas.microsoft.com/office/drawing/2014/main" id="{14F96412-5D5C-CB30-955A-1954E661D147}"/>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897688" y="4014030"/>
            <a:ext cx="1371427" cy="1693887"/>
          </a:xfrm>
          <a:prstGeom prst="rect">
            <a:avLst/>
          </a:prstGeom>
        </p:spPr>
      </p:pic>
      <p:pic>
        <p:nvPicPr>
          <p:cNvPr id="44" name="Picture 43">
            <a:extLst>
              <a:ext uri="{FF2B5EF4-FFF2-40B4-BE49-F238E27FC236}">
                <a16:creationId xmlns:a16="http://schemas.microsoft.com/office/drawing/2014/main" id="{71698088-74E2-0AC5-965F-CCCA1A14ACEA}"/>
              </a:ext>
            </a:extLst>
          </p:cNvPr>
          <p:cNvPicPr>
            <a:picLocks noChangeAspect="1"/>
          </p:cNvPicPr>
          <p:nvPr/>
        </p:nvPicPr>
        <p:blipFill>
          <a:blip r:embed="rId10"/>
          <a:stretch>
            <a:fillRect/>
          </a:stretch>
        </p:blipFill>
        <p:spPr>
          <a:xfrm>
            <a:off x="1687952" y="3037728"/>
            <a:ext cx="330200" cy="939800"/>
          </a:xfrm>
          <a:prstGeom prst="rect">
            <a:avLst/>
          </a:prstGeom>
        </p:spPr>
      </p:pic>
      <p:sp>
        <p:nvSpPr>
          <p:cNvPr id="45" name="TextBox 44">
            <a:extLst>
              <a:ext uri="{FF2B5EF4-FFF2-40B4-BE49-F238E27FC236}">
                <a16:creationId xmlns:a16="http://schemas.microsoft.com/office/drawing/2014/main" id="{D75EDEF3-A377-9D85-5664-EF92DFDCF165}"/>
              </a:ext>
            </a:extLst>
          </p:cNvPr>
          <p:cNvSpPr txBox="1"/>
          <p:nvPr/>
        </p:nvSpPr>
        <p:spPr>
          <a:xfrm>
            <a:off x="577150" y="6065269"/>
            <a:ext cx="11053067" cy="276999"/>
          </a:xfrm>
          <a:prstGeom prst="rect">
            <a:avLst/>
          </a:prstGeom>
          <a:noFill/>
        </p:spPr>
        <p:txBody>
          <a:bodyPr wrap="square" lIns="0" tIns="0" rIns="0" bIns="0" rtlCol="0">
            <a:spAutoFit/>
          </a:bodyPr>
          <a:lstStyle/>
          <a:p>
            <a:r>
              <a:rPr lang="en-US" spc="-10" dirty="0">
                <a:latin typeface="Arial" panose="020B0604020202020204" pitchFamily="34" charset="0"/>
                <a:cs typeface="Arial" panose="020B0604020202020204" pitchFamily="34" charset="0"/>
              </a:rPr>
              <a:t>Want to find out more about the power of food waste? Try our fun </a:t>
            </a:r>
            <a:r>
              <a:rPr lang="en-US" b="1" spc="-10" dirty="0" err="1">
                <a:latin typeface="Arial" panose="020B0604020202020204" pitchFamily="34" charset="0"/>
                <a:cs typeface="Arial" panose="020B0604020202020204" pitchFamily="34" charset="0"/>
              </a:rPr>
              <a:t>Maths</a:t>
            </a:r>
            <a:r>
              <a:rPr lang="en-US" b="1" spc="-10" dirty="0">
                <a:latin typeface="Arial" panose="020B0604020202020204" pitchFamily="34" charset="0"/>
                <a:cs typeface="Arial" panose="020B0604020202020204" pitchFamily="34" charset="0"/>
              </a:rPr>
              <a:t> Mission</a:t>
            </a:r>
            <a:r>
              <a:rPr lang="en-US" spc="-10" dirty="0">
                <a:latin typeface="Arial" panose="020B0604020202020204" pitchFamily="34" charset="0"/>
                <a:cs typeface="Arial" panose="020B0604020202020204" pitchFamily="34" charset="0"/>
              </a:rPr>
              <a:t>!</a:t>
            </a:r>
          </a:p>
        </p:txBody>
      </p:sp>
      <p:pic>
        <p:nvPicPr>
          <p:cNvPr id="46" name="Picture 45" descr="A white trash can with a black bag&#10;&#10;Description automatically generated">
            <a:extLst>
              <a:ext uri="{FF2B5EF4-FFF2-40B4-BE49-F238E27FC236}">
                <a16:creationId xmlns:a16="http://schemas.microsoft.com/office/drawing/2014/main" id="{292EEAA5-44F8-D35D-D51B-9FE0E99588D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4226" y="4058428"/>
            <a:ext cx="1470899" cy="1714392"/>
          </a:xfrm>
          <a:prstGeom prst="rect">
            <a:avLst/>
          </a:prstGeom>
        </p:spPr>
      </p:pic>
      <p:pic>
        <p:nvPicPr>
          <p:cNvPr id="47" name="Picture 46">
            <a:extLst>
              <a:ext uri="{FF2B5EF4-FFF2-40B4-BE49-F238E27FC236}">
                <a16:creationId xmlns:a16="http://schemas.microsoft.com/office/drawing/2014/main" id="{FF18E086-29CC-37DF-9A93-EC686371D547}"/>
              </a:ext>
            </a:extLst>
          </p:cNvPr>
          <p:cNvPicPr>
            <a:picLocks noChangeAspect="1"/>
          </p:cNvPicPr>
          <p:nvPr/>
        </p:nvPicPr>
        <p:blipFill>
          <a:blip r:embed="rId12"/>
          <a:stretch>
            <a:fillRect/>
          </a:stretch>
        </p:blipFill>
        <p:spPr>
          <a:xfrm>
            <a:off x="6701228" y="3397259"/>
            <a:ext cx="1600200" cy="406400"/>
          </a:xfrm>
          <a:prstGeom prst="rect">
            <a:avLst/>
          </a:prstGeom>
        </p:spPr>
      </p:pic>
      <p:grpSp>
        <p:nvGrpSpPr>
          <p:cNvPr id="49" name="Group 48">
            <a:extLst>
              <a:ext uri="{FF2B5EF4-FFF2-40B4-BE49-F238E27FC236}">
                <a16:creationId xmlns:a16="http://schemas.microsoft.com/office/drawing/2014/main" id="{EB60C328-71D4-2685-35C1-71A4F1EEC7A8}"/>
              </a:ext>
            </a:extLst>
          </p:cNvPr>
          <p:cNvGrpSpPr/>
          <p:nvPr/>
        </p:nvGrpSpPr>
        <p:grpSpPr>
          <a:xfrm flipH="1">
            <a:off x="9648140" y="3498864"/>
            <a:ext cx="1409657" cy="2204727"/>
            <a:chOff x="9529011" y="3257083"/>
            <a:chExt cx="1652336" cy="2584281"/>
          </a:xfrm>
        </p:grpSpPr>
        <p:pic>
          <p:nvPicPr>
            <p:cNvPr id="50" name="Picture 49" descr="A banana peel on a black background&#10;&#10;Description automatically generated">
              <a:extLst>
                <a:ext uri="{FF2B5EF4-FFF2-40B4-BE49-F238E27FC236}">
                  <a16:creationId xmlns:a16="http://schemas.microsoft.com/office/drawing/2014/main" id="{C84001F7-49DC-8258-6128-93F7FD9AFD7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529011" y="3875780"/>
              <a:ext cx="1652336" cy="725147"/>
            </a:xfrm>
            <a:prstGeom prst="rect">
              <a:avLst/>
            </a:prstGeom>
          </p:spPr>
        </p:pic>
        <p:pic>
          <p:nvPicPr>
            <p:cNvPr id="51" name="Picture 50" descr="A banana peel on a black background&#10;&#10;Description automatically generated">
              <a:extLst>
                <a:ext uri="{FF2B5EF4-FFF2-40B4-BE49-F238E27FC236}">
                  <a16:creationId xmlns:a16="http://schemas.microsoft.com/office/drawing/2014/main" id="{87A05F4C-0F11-4A56-B063-AB2FCB30760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529011" y="4502474"/>
              <a:ext cx="1652336" cy="725147"/>
            </a:xfrm>
            <a:prstGeom prst="rect">
              <a:avLst/>
            </a:prstGeom>
          </p:spPr>
        </p:pic>
        <p:pic>
          <p:nvPicPr>
            <p:cNvPr id="53" name="Picture 52" descr="A banana peel on a black background&#10;&#10;Description automatically generated">
              <a:extLst>
                <a:ext uri="{FF2B5EF4-FFF2-40B4-BE49-F238E27FC236}">
                  <a16:creationId xmlns:a16="http://schemas.microsoft.com/office/drawing/2014/main" id="{A4DDE3DD-521C-856C-5464-50302FB583E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275778" y="5116219"/>
              <a:ext cx="905569" cy="725145"/>
            </a:xfrm>
            <a:prstGeom prst="rect">
              <a:avLst/>
            </a:prstGeom>
          </p:spPr>
        </p:pic>
        <p:pic>
          <p:nvPicPr>
            <p:cNvPr id="55" name="Picture 54" descr="A banana peel on a black background&#10;&#10;Description automatically generated">
              <a:extLst>
                <a:ext uri="{FF2B5EF4-FFF2-40B4-BE49-F238E27FC236}">
                  <a16:creationId xmlns:a16="http://schemas.microsoft.com/office/drawing/2014/main" id="{50A946BD-54C5-CA4F-EEDE-69375AF3926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529011" y="3257083"/>
              <a:ext cx="1652336" cy="725147"/>
            </a:xfrm>
            <a:prstGeom prst="rect">
              <a:avLst/>
            </a:prstGeom>
          </p:spPr>
        </p:pic>
      </p:grpSp>
    </p:spTree>
    <p:extLst>
      <p:ext uri="{BB962C8B-B14F-4D97-AF65-F5344CB8AC3E}">
        <p14:creationId xmlns:p14="http://schemas.microsoft.com/office/powerpoint/2010/main" val="112365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F69DD-E851-6A08-4F8E-7EE3FF75F612}"/>
            </a:ext>
          </a:extLst>
        </p:cNvPr>
        <p:cNvGrpSpPr/>
        <p:nvPr/>
      </p:nvGrpSpPr>
      <p:grpSpPr>
        <a:xfrm>
          <a:off x="0" y="0"/>
          <a:ext cx="0" cy="0"/>
          <a:chOff x="0" y="0"/>
          <a:chExt cx="0" cy="0"/>
        </a:xfrm>
      </p:grpSpPr>
      <p:pic>
        <p:nvPicPr>
          <p:cNvPr id="27" name="Graphic 26">
            <a:extLst>
              <a:ext uri="{FF2B5EF4-FFF2-40B4-BE49-F238E27FC236}">
                <a16:creationId xmlns:a16="http://schemas.microsoft.com/office/drawing/2014/main" id="{241E74E5-5708-B8C3-9514-A4D6C42E13E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71726" cy="275523"/>
          </a:xfrm>
          <a:prstGeom prst="rect">
            <a:avLst/>
          </a:prstGeom>
        </p:spPr>
      </p:pic>
      <p:sp>
        <p:nvSpPr>
          <p:cNvPr id="17" name="Title 16">
            <a:extLst>
              <a:ext uri="{FF2B5EF4-FFF2-40B4-BE49-F238E27FC236}">
                <a16:creationId xmlns:a16="http://schemas.microsoft.com/office/drawing/2014/main" id="{85EAB5DB-6909-9C3C-16EA-872C15172666}"/>
              </a:ext>
            </a:extLst>
          </p:cNvPr>
          <p:cNvSpPr>
            <a:spLocks noGrp="1"/>
          </p:cNvSpPr>
          <p:nvPr>
            <p:ph type="title"/>
          </p:nvPr>
        </p:nvSpPr>
        <p:spPr>
          <a:xfrm>
            <a:off x="574675" y="535214"/>
            <a:ext cx="5837500" cy="755725"/>
          </a:xfrm>
        </p:spPr>
        <p:txBody>
          <a:bodyPr/>
          <a:lstStyle/>
          <a:p>
            <a:r>
              <a:rPr lang="en-US"/>
              <a:t>Why food waste matters</a:t>
            </a:r>
          </a:p>
        </p:txBody>
      </p:sp>
      <p:sp>
        <p:nvSpPr>
          <p:cNvPr id="25" name="Content Placeholder 24">
            <a:extLst>
              <a:ext uri="{FF2B5EF4-FFF2-40B4-BE49-F238E27FC236}">
                <a16:creationId xmlns:a16="http://schemas.microsoft.com/office/drawing/2014/main" id="{D5F3838D-4B0A-196A-41EA-97931F57F637}"/>
              </a:ext>
            </a:extLst>
          </p:cNvPr>
          <p:cNvSpPr>
            <a:spLocks noGrp="1"/>
          </p:cNvSpPr>
          <p:nvPr>
            <p:ph idx="20"/>
          </p:nvPr>
        </p:nvSpPr>
        <p:spPr/>
        <p:txBody>
          <a:bodyPr/>
          <a:lstStyle/>
          <a:p>
            <a:r>
              <a:rPr lang="en-US" dirty="0"/>
              <a:t>Introduction Option 1</a:t>
            </a:r>
          </a:p>
        </p:txBody>
      </p:sp>
      <p:pic>
        <p:nvPicPr>
          <p:cNvPr id="47" name="Content Placeholder 42">
            <a:extLst>
              <a:ext uri="{FF2B5EF4-FFF2-40B4-BE49-F238E27FC236}">
                <a16:creationId xmlns:a16="http://schemas.microsoft.com/office/drawing/2014/main" id="{1E81CD03-8CE0-E143-722B-EBACC127686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149" y="1619774"/>
            <a:ext cx="2574635" cy="4249398"/>
          </a:xfrm>
          <a:prstGeom prst="rect">
            <a:avLst/>
          </a:prstGeom>
        </p:spPr>
      </p:pic>
      <p:pic>
        <p:nvPicPr>
          <p:cNvPr id="48" name="Content Placeholder 42">
            <a:extLst>
              <a:ext uri="{FF2B5EF4-FFF2-40B4-BE49-F238E27FC236}">
                <a16:creationId xmlns:a16="http://schemas.microsoft.com/office/drawing/2014/main" id="{FB239C59-353C-EF1C-2BFD-A64476C73A0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3374556" y="1619774"/>
            <a:ext cx="2574635" cy="4249398"/>
          </a:xfrm>
          <a:prstGeom prst="rect">
            <a:avLst/>
          </a:prstGeom>
        </p:spPr>
      </p:pic>
      <p:pic>
        <p:nvPicPr>
          <p:cNvPr id="49" name="Content Placeholder 42">
            <a:extLst>
              <a:ext uri="{FF2B5EF4-FFF2-40B4-BE49-F238E27FC236}">
                <a16:creationId xmlns:a16="http://schemas.microsoft.com/office/drawing/2014/main" id="{72D5C18E-62A2-7E31-71D1-892F94C7CBA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V="1">
            <a:off x="6197967" y="1619772"/>
            <a:ext cx="2574635" cy="4249398"/>
          </a:xfrm>
          <a:prstGeom prst="rect">
            <a:avLst/>
          </a:prstGeom>
        </p:spPr>
      </p:pic>
      <p:pic>
        <p:nvPicPr>
          <p:cNvPr id="50" name="Content Placeholder 42">
            <a:extLst>
              <a:ext uri="{FF2B5EF4-FFF2-40B4-BE49-F238E27FC236}">
                <a16:creationId xmlns:a16="http://schemas.microsoft.com/office/drawing/2014/main" id="{AC733CA6-6E6C-BB37-1D53-FA089A9BFFC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9053465" y="1619772"/>
            <a:ext cx="2574635" cy="4249398"/>
          </a:xfrm>
          <a:prstGeom prst="rect">
            <a:avLst/>
          </a:prstGeom>
        </p:spPr>
      </p:pic>
      <p:sp>
        <p:nvSpPr>
          <p:cNvPr id="51" name="Rounded Rectangle 50">
            <a:extLst>
              <a:ext uri="{FF2B5EF4-FFF2-40B4-BE49-F238E27FC236}">
                <a16:creationId xmlns:a16="http://schemas.microsoft.com/office/drawing/2014/main" id="{73A709B0-D41E-C29F-655C-0A83EA6D8388}"/>
              </a:ext>
            </a:extLst>
          </p:cNvPr>
          <p:cNvSpPr/>
          <p:nvPr/>
        </p:nvSpPr>
        <p:spPr>
          <a:xfrm>
            <a:off x="9074991" y="1651884"/>
            <a:ext cx="2544004" cy="4194000"/>
          </a:xfrm>
          <a:prstGeom prst="roundRect">
            <a:avLst>
              <a:gd name="adj" fmla="val 44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D6981E9F-C06A-13AF-6441-1257C063835F}"/>
              </a:ext>
            </a:extLst>
          </p:cNvPr>
          <p:cNvSpPr/>
          <p:nvPr/>
        </p:nvSpPr>
        <p:spPr>
          <a:xfrm>
            <a:off x="3390883" y="1662702"/>
            <a:ext cx="2544004" cy="4194000"/>
          </a:xfrm>
          <a:prstGeom prst="roundRect">
            <a:avLst>
              <a:gd name="adj" fmla="val 44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C28D5512-1F6A-CD76-F2E7-C9C0325DEFFD}"/>
              </a:ext>
            </a:extLst>
          </p:cNvPr>
          <p:cNvSpPr/>
          <p:nvPr/>
        </p:nvSpPr>
        <p:spPr>
          <a:xfrm flipV="1">
            <a:off x="6216461" y="1635842"/>
            <a:ext cx="2545200" cy="4194000"/>
          </a:xfrm>
          <a:prstGeom prst="roundRect">
            <a:avLst>
              <a:gd name="adj" fmla="val 44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EF3D707C-203A-E6A4-2997-D18C7757DF16}"/>
              </a:ext>
            </a:extLst>
          </p:cNvPr>
          <p:cNvSpPr/>
          <p:nvPr/>
        </p:nvSpPr>
        <p:spPr>
          <a:xfrm>
            <a:off x="581780" y="1630618"/>
            <a:ext cx="2544004" cy="4194000"/>
          </a:xfrm>
          <a:prstGeom prst="roundRect">
            <a:avLst>
              <a:gd name="adj" fmla="val 44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29">
            <a:extLst>
              <a:ext uri="{FF2B5EF4-FFF2-40B4-BE49-F238E27FC236}">
                <a16:creationId xmlns:a16="http://schemas.microsoft.com/office/drawing/2014/main" id="{3F63EB94-FC97-17A0-763C-46A63249E33D}"/>
              </a:ext>
            </a:extLst>
          </p:cNvPr>
          <p:cNvSpPr txBox="1">
            <a:spLocks/>
          </p:cNvSpPr>
          <p:nvPr/>
        </p:nvSpPr>
        <p:spPr>
          <a:xfrm>
            <a:off x="587784" y="1616406"/>
            <a:ext cx="2538000" cy="4006369"/>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solidFill>
                  <a:schemeClr val="bg1"/>
                </a:solidFill>
              </a:rPr>
              <a:t>Amount of waste in our rubbish bins that is food waste.</a:t>
            </a:r>
          </a:p>
          <a:p>
            <a:pPr algn="ctr"/>
            <a:endParaRPr lang="en-US" sz="1800">
              <a:solidFill>
                <a:schemeClr val="bg1"/>
              </a:solidFill>
            </a:endParaRPr>
          </a:p>
          <a:p>
            <a:pPr algn="ctr"/>
            <a:endParaRPr lang="en-US" sz="1800">
              <a:solidFill>
                <a:schemeClr val="bg1"/>
              </a:solidFill>
            </a:endParaRPr>
          </a:p>
        </p:txBody>
      </p:sp>
      <p:sp>
        <p:nvSpPr>
          <p:cNvPr id="56" name="Content Placeholder 30">
            <a:extLst>
              <a:ext uri="{FF2B5EF4-FFF2-40B4-BE49-F238E27FC236}">
                <a16:creationId xmlns:a16="http://schemas.microsoft.com/office/drawing/2014/main" id="{D508AC6E-5EDF-67DC-ABE8-F52503D8F111}"/>
              </a:ext>
            </a:extLst>
          </p:cNvPr>
          <p:cNvSpPr txBox="1">
            <a:spLocks/>
          </p:cNvSpPr>
          <p:nvPr/>
        </p:nvSpPr>
        <p:spPr>
          <a:xfrm>
            <a:off x="6235702" y="1616406"/>
            <a:ext cx="2538000" cy="4006369"/>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bg1"/>
                </a:solidFill>
              </a:rPr>
              <a:t>Cost of throwing away edible food to the average Welsh household each month.</a:t>
            </a:r>
          </a:p>
          <a:p>
            <a:pPr algn="ctr"/>
            <a:endParaRPr lang="en-US" sz="1800" dirty="0">
              <a:solidFill>
                <a:schemeClr val="bg1"/>
              </a:solidFill>
            </a:endParaRPr>
          </a:p>
          <a:p>
            <a:pPr algn="ctr"/>
            <a:endParaRPr lang="en-US" sz="1800" dirty="0">
              <a:solidFill>
                <a:schemeClr val="bg1"/>
              </a:solidFill>
            </a:endParaRPr>
          </a:p>
          <a:p>
            <a:pPr algn="ctr"/>
            <a:r>
              <a:rPr lang="en-US" sz="1800" dirty="0">
                <a:solidFill>
                  <a:schemeClr val="bg1"/>
                </a:solidFill>
              </a:rPr>
              <a:t>What could you do with this money?</a:t>
            </a:r>
          </a:p>
        </p:txBody>
      </p:sp>
      <p:sp>
        <p:nvSpPr>
          <p:cNvPr id="57" name="Content Placeholder 31">
            <a:extLst>
              <a:ext uri="{FF2B5EF4-FFF2-40B4-BE49-F238E27FC236}">
                <a16:creationId xmlns:a16="http://schemas.microsoft.com/office/drawing/2014/main" id="{8473F192-D21C-EF81-D4F8-AF0CE4112E4A}"/>
              </a:ext>
            </a:extLst>
          </p:cNvPr>
          <p:cNvSpPr txBox="1">
            <a:spLocks/>
          </p:cNvSpPr>
          <p:nvPr/>
        </p:nvSpPr>
        <p:spPr>
          <a:xfrm>
            <a:off x="9066216" y="1616406"/>
            <a:ext cx="2538000" cy="4006369"/>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solidFill>
                  <a:schemeClr val="bg1"/>
                </a:solidFill>
              </a:rPr>
              <a:t>Number of recycled banana peels to charge a tablet.</a:t>
            </a:r>
          </a:p>
        </p:txBody>
      </p:sp>
      <p:sp>
        <p:nvSpPr>
          <p:cNvPr id="58" name="Content Placeholder 32">
            <a:extLst>
              <a:ext uri="{FF2B5EF4-FFF2-40B4-BE49-F238E27FC236}">
                <a16:creationId xmlns:a16="http://schemas.microsoft.com/office/drawing/2014/main" id="{44E5AB96-BE2B-8E30-D21A-7E67BE31E2BD}"/>
              </a:ext>
            </a:extLst>
          </p:cNvPr>
          <p:cNvSpPr txBox="1">
            <a:spLocks/>
          </p:cNvSpPr>
          <p:nvPr/>
        </p:nvSpPr>
        <p:spPr>
          <a:xfrm>
            <a:off x="3405188" y="1616406"/>
            <a:ext cx="2538000" cy="4006369"/>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solidFill>
                  <a:schemeClr val="bg1"/>
                </a:solidFill>
              </a:rPr>
              <a:t>Food waste that should go in the rubbish bin?</a:t>
            </a:r>
          </a:p>
        </p:txBody>
      </p:sp>
      <p:sp>
        <p:nvSpPr>
          <p:cNvPr id="59" name="TextBox 58">
            <a:extLst>
              <a:ext uri="{FF2B5EF4-FFF2-40B4-BE49-F238E27FC236}">
                <a16:creationId xmlns:a16="http://schemas.microsoft.com/office/drawing/2014/main" id="{1AE3B115-34F9-4698-2B44-4195A2D51288}"/>
              </a:ext>
            </a:extLst>
          </p:cNvPr>
          <p:cNvSpPr txBox="1"/>
          <p:nvPr/>
        </p:nvSpPr>
        <p:spPr>
          <a:xfrm>
            <a:off x="577150" y="6065269"/>
            <a:ext cx="11053067" cy="276999"/>
          </a:xfrm>
          <a:prstGeom prst="rect">
            <a:avLst/>
          </a:prstGeom>
          <a:noFill/>
        </p:spPr>
        <p:txBody>
          <a:bodyPr wrap="square" lIns="0" tIns="0" rIns="0" bIns="0" rtlCol="0">
            <a:spAutoFit/>
          </a:bodyPr>
          <a:lstStyle/>
          <a:p>
            <a:r>
              <a:rPr lang="en-US" spc="-10" dirty="0">
                <a:latin typeface="Arial" panose="020B0604020202020204" pitchFamily="34" charset="0"/>
                <a:cs typeface="Arial" panose="020B0604020202020204" pitchFamily="34" charset="0"/>
              </a:rPr>
              <a:t>Want to find out more about the power of food waste? Try our fun </a:t>
            </a:r>
            <a:r>
              <a:rPr lang="en-US" b="1" spc="-10" dirty="0" err="1">
                <a:latin typeface="Arial" panose="020B0604020202020204" pitchFamily="34" charset="0"/>
                <a:cs typeface="Arial" panose="020B0604020202020204" pitchFamily="34" charset="0"/>
              </a:rPr>
              <a:t>Maths</a:t>
            </a:r>
            <a:r>
              <a:rPr lang="en-US" b="1" spc="-10" dirty="0">
                <a:latin typeface="Arial" panose="020B0604020202020204" pitchFamily="34" charset="0"/>
                <a:cs typeface="Arial" panose="020B0604020202020204" pitchFamily="34" charset="0"/>
              </a:rPr>
              <a:t> Mission</a:t>
            </a:r>
            <a:r>
              <a:rPr lang="en-US" spc="-10" dirty="0">
                <a:latin typeface="Arial" panose="020B0604020202020204" pitchFamily="34" charset="0"/>
                <a:cs typeface="Arial" panose="020B0604020202020204" pitchFamily="34" charset="0"/>
              </a:rPr>
              <a:t>!</a:t>
            </a:r>
          </a:p>
        </p:txBody>
      </p:sp>
      <p:pic>
        <p:nvPicPr>
          <p:cNvPr id="60" name="Picture 59" descr="A white trash can with a black bag&#10;&#10;Description automatically generated">
            <a:extLst>
              <a:ext uri="{FF2B5EF4-FFF2-40B4-BE49-F238E27FC236}">
                <a16:creationId xmlns:a16="http://schemas.microsoft.com/office/drawing/2014/main" id="{E419FF22-86C7-28E9-02D3-E68AE9D6EE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4226" y="4052617"/>
            <a:ext cx="1470899" cy="1714392"/>
          </a:xfrm>
          <a:prstGeom prst="rect">
            <a:avLst/>
          </a:prstGeom>
        </p:spPr>
      </p:pic>
      <p:pic>
        <p:nvPicPr>
          <p:cNvPr id="61" name="Picture 60">
            <a:extLst>
              <a:ext uri="{FF2B5EF4-FFF2-40B4-BE49-F238E27FC236}">
                <a16:creationId xmlns:a16="http://schemas.microsoft.com/office/drawing/2014/main" id="{F2DE013E-6EC6-EF07-B6E4-173877BD21FD}"/>
              </a:ext>
            </a:extLst>
          </p:cNvPr>
          <p:cNvPicPr>
            <a:picLocks noChangeAspect="1"/>
          </p:cNvPicPr>
          <p:nvPr/>
        </p:nvPicPr>
        <p:blipFill>
          <a:blip r:embed="rId8"/>
          <a:stretch>
            <a:fillRect/>
          </a:stretch>
        </p:blipFill>
        <p:spPr>
          <a:xfrm>
            <a:off x="1686853" y="3035314"/>
            <a:ext cx="330200" cy="927100"/>
          </a:xfrm>
          <a:prstGeom prst="rect">
            <a:avLst/>
          </a:prstGeom>
        </p:spPr>
      </p:pic>
      <p:pic>
        <p:nvPicPr>
          <p:cNvPr id="62" name="Picture 61">
            <a:extLst>
              <a:ext uri="{FF2B5EF4-FFF2-40B4-BE49-F238E27FC236}">
                <a16:creationId xmlns:a16="http://schemas.microsoft.com/office/drawing/2014/main" id="{ECA7939E-B0F8-11DC-9DAE-68C81992A081}"/>
              </a:ext>
            </a:extLst>
          </p:cNvPr>
          <p:cNvPicPr>
            <a:picLocks noChangeAspect="1"/>
          </p:cNvPicPr>
          <p:nvPr/>
        </p:nvPicPr>
        <p:blipFill>
          <a:blip r:embed="rId9"/>
          <a:stretch>
            <a:fillRect/>
          </a:stretch>
        </p:blipFill>
        <p:spPr>
          <a:xfrm>
            <a:off x="4420574" y="3381327"/>
            <a:ext cx="482600" cy="673100"/>
          </a:xfrm>
          <a:prstGeom prst="rect">
            <a:avLst/>
          </a:prstGeom>
        </p:spPr>
      </p:pic>
      <p:pic>
        <p:nvPicPr>
          <p:cNvPr id="63" name="Picture 62">
            <a:extLst>
              <a:ext uri="{FF2B5EF4-FFF2-40B4-BE49-F238E27FC236}">
                <a16:creationId xmlns:a16="http://schemas.microsoft.com/office/drawing/2014/main" id="{4BA96E96-F843-4955-1008-5A344993EB7E}"/>
              </a:ext>
            </a:extLst>
          </p:cNvPr>
          <p:cNvPicPr>
            <a:picLocks noChangeAspect="1"/>
          </p:cNvPicPr>
          <p:nvPr/>
        </p:nvPicPr>
        <p:blipFill>
          <a:blip r:embed="rId10"/>
          <a:stretch>
            <a:fillRect/>
          </a:stretch>
        </p:blipFill>
        <p:spPr>
          <a:xfrm>
            <a:off x="9992316" y="2905849"/>
            <a:ext cx="685800" cy="393700"/>
          </a:xfrm>
          <a:prstGeom prst="rect">
            <a:avLst/>
          </a:prstGeom>
        </p:spPr>
      </p:pic>
      <p:pic>
        <p:nvPicPr>
          <p:cNvPr id="64" name="Picture 63">
            <a:extLst>
              <a:ext uri="{FF2B5EF4-FFF2-40B4-BE49-F238E27FC236}">
                <a16:creationId xmlns:a16="http://schemas.microsoft.com/office/drawing/2014/main" id="{A7A321C4-9B6E-8BC0-13CE-8B3DE61ABF1C}"/>
              </a:ext>
            </a:extLst>
          </p:cNvPr>
          <p:cNvPicPr>
            <a:picLocks noChangeAspect="1"/>
          </p:cNvPicPr>
          <p:nvPr/>
        </p:nvPicPr>
        <p:blipFill>
          <a:blip r:embed="rId11"/>
          <a:stretch>
            <a:fillRect/>
          </a:stretch>
        </p:blipFill>
        <p:spPr>
          <a:xfrm>
            <a:off x="6716785" y="3411416"/>
            <a:ext cx="1473200" cy="673100"/>
          </a:xfrm>
          <a:prstGeom prst="rect">
            <a:avLst/>
          </a:prstGeom>
        </p:spPr>
      </p:pic>
      <p:grpSp>
        <p:nvGrpSpPr>
          <p:cNvPr id="65" name="Group 64">
            <a:extLst>
              <a:ext uri="{FF2B5EF4-FFF2-40B4-BE49-F238E27FC236}">
                <a16:creationId xmlns:a16="http://schemas.microsoft.com/office/drawing/2014/main" id="{284EB3DD-0730-A53C-535F-BA5AF9102844}"/>
              </a:ext>
            </a:extLst>
          </p:cNvPr>
          <p:cNvGrpSpPr/>
          <p:nvPr/>
        </p:nvGrpSpPr>
        <p:grpSpPr>
          <a:xfrm flipH="1">
            <a:off x="9648140" y="3498864"/>
            <a:ext cx="1409657" cy="2204727"/>
            <a:chOff x="9529011" y="3257083"/>
            <a:chExt cx="1652336" cy="2584281"/>
          </a:xfrm>
        </p:grpSpPr>
        <p:pic>
          <p:nvPicPr>
            <p:cNvPr id="66" name="Picture 65" descr="A banana peel on a black background&#10;&#10;Description automatically generated">
              <a:extLst>
                <a:ext uri="{FF2B5EF4-FFF2-40B4-BE49-F238E27FC236}">
                  <a16:creationId xmlns:a16="http://schemas.microsoft.com/office/drawing/2014/main" id="{E759932F-BC68-5C50-82F4-9793622B2BF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529011" y="3875780"/>
              <a:ext cx="1652336" cy="725147"/>
            </a:xfrm>
            <a:prstGeom prst="rect">
              <a:avLst/>
            </a:prstGeom>
          </p:spPr>
        </p:pic>
        <p:pic>
          <p:nvPicPr>
            <p:cNvPr id="67" name="Picture 66" descr="A banana peel on a black background&#10;&#10;Description automatically generated">
              <a:extLst>
                <a:ext uri="{FF2B5EF4-FFF2-40B4-BE49-F238E27FC236}">
                  <a16:creationId xmlns:a16="http://schemas.microsoft.com/office/drawing/2014/main" id="{C7C8C051-1C03-54CE-F246-2376675EDD5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529011" y="4502474"/>
              <a:ext cx="1652336" cy="725147"/>
            </a:xfrm>
            <a:prstGeom prst="rect">
              <a:avLst/>
            </a:prstGeom>
          </p:spPr>
        </p:pic>
        <p:pic>
          <p:nvPicPr>
            <p:cNvPr id="68" name="Picture 67" descr="A banana peel on a black background&#10;&#10;Description automatically generated">
              <a:extLst>
                <a:ext uri="{FF2B5EF4-FFF2-40B4-BE49-F238E27FC236}">
                  <a16:creationId xmlns:a16="http://schemas.microsoft.com/office/drawing/2014/main" id="{AFE05D20-CDFE-1613-C975-A6BF9EB0C0D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275778" y="5116219"/>
              <a:ext cx="905569" cy="725145"/>
            </a:xfrm>
            <a:prstGeom prst="rect">
              <a:avLst/>
            </a:prstGeom>
          </p:spPr>
        </p:pic>
        <p:pic>
          <p:nvPicPr>
            <p:cNvPr id="69" name="Picture 68" descr="A banana peel on a black background&#10;&#10;Description automatically generated">
              <a:extLst>
                <a:ext uri="{FF2B5EF4-FFF2-40B4-BE49-F238E27FC236}">
                  <a16:creationId xmlns:a16="http://schemas.microsoft.com/office/drawing/2014/main" id="{99148E71-A340-8E1B-7B56-89B24F81546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529011" y="3257083"/>
              <a:ext cx="1652336" cy="725147"/>
            </a:xfrm>
            <a:prstGeom prst="rect">
              <a:avLst/>
            </a:prstGeom>
          </p:spPr>
        </p:pic>
      </p:grpSp>
    </p:spTree>
    <p:extLst>
      <p:ext uri="{BB962C8B-B14F-4D97-AF65-F5344CB8AC3E}">
        <p14:creationId xmlns:p14="http://schemas.microsoft.com/office/powerpoint/2010/main" val="24396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09A64AC-57A9-8381-0343-8843F3542DA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71726" cy="275523"/>
          </a:xfrm>
          <a:prstGeom prst="rect">
            <a:avLst/>
          </a:prstGeom>
        </p:spPr>
      </p:pic>
      <p:sp>
        <p:nvSpPr>
          <p:cNvPr id="10" name="Title 9">
            <a:extLst>
              <a:ext uri="{FF2B5EF4-FFF2-40B4-BE49-F238E27FC236}">
                <a16:creationId xmlns:a16="http://schemas.microsoft.com/office/drawing/2014/main" id="{59F888C9-4CC2-6368-85D8-DBC73E7ECA69}"/>
              </a:ext>
            </a:extLst>
          </p:cNvPr>
          <p:cNvSpPr>
            <a:spLocks noGrp="1"/>
          </p:cNvSpPr>
          <p:nvPr>
            <p:ph type="title"/>
          </p:nvPr>
        </p:nvSpPr>
        <p:spPr>
          <a:xfrm>
            <a:off x="574675" y="535214"/>
            <a:ext cx="5837500" cy="755725"/>
          </a:xfrm>
        </p:spPr>
        <p:txBody>
          <a:bodyPr/>
          <a:lstStyle/>
          <a:p>
            <a:r>
              <a:rPr lang="en-US"/>
              <a:t>Why food waste matters</a:t>
            </a:r>
          </a:p>
        </p:txBody>
      </p:sp>
      <p:sp>
        <p:nvSpPr>
          <p:cNvPr id="8" name="Content Placeholder 7">
            <a:extLst>
              <a:ext uri="{FF2B5EF4-FFF2-40B4-BE49-F238E27FC236}">
                <a16:creationId xmlns:a16="http://schemas.microsoft.com/office/drawing/2014/main" id="{444718B4-40DC-1E6B-9F9D-FCD010817F72}"/>
              </a:ext>
            </a:extLst>
          </p:cNvPr>
          <p:cNvSpPr>
            <a:spLocks noGrp="1"/>
          </p:cNvSpPr>
          <p:nvPr>
            <p:ph idx="20"/>
          </p:nvPr>
        </p:nvSpPr>
        <p:spPr/>
        <p:txBody>
          <a:bodyPr/>
          <a:lstStyle/>
          <a:p>
            <a:r>
              <a:rPr lang="en-US" dirty="0"/>
              <a:t>Introduction Option 2</a:t>
            </a:r>
          </a:p>
        </p:txBody>
      </p:sp>
      <p:pic>
        <p:nvPicPr>
          <p:cNvPr id="32" name="Content Placeholder 42">
            <a:extLst>
              <a:ext uri="{FF2B5EF4-FFF2-40B4-BE49-F238E27FC236}">
                <a16:creationId xmlns:a16="http://schemas.microsoft.com/office/drawing/2014/main" id="{B945BA94-FCCE-84E2-DC36-1260D08D555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149" y="1619774"/>
            <a:ext cx="3519201" cy="4249398"/>
          </a:xfrm>
          <a:prstGeom prst="rect">
            <a:avLst/>
          </a:prstGeom>
        </p:spPr>
      </p:pic>
      <p:pic>
        <p:nvPicPr>
          <p:cNvPr id="33" name="Content Placeholder 42">
            <a:extLst>
              <a:ext uri="{FF2B5EF4-FFF2-40B4-BE49-F238E27FC236}">
                <a16:creationId xmlns:a16="http://schemas.microsoft.com/office/drawing/2014/main" id="{CE60F3CB-F33A-D99F-3DB3-F5C5B6F69AA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327811" y="1619774"/>
            <a:ext cx="3519201" cy="4249398"/>
          </a:xfrm>
          <a:prstGeom prst="rect">
            <a:avLst/>
          </a:prstGeom>
        </p:spPr>
      </p:pic>
      <p:pic>
        <p:nvPicPr>
          <p:cNvPr id="34" name="Content Placeholder 42">
            <a:extLst>
              <a:ext uri="{FF2B5EF4-FFF2-40B4-BE49-F238E27FC236}">
                <a16:creationId xmlns:a16="http://schemas.microsoft.com/office/drawing/2014/main" id="{A6020277-F900-9FDC-25A0-73A80E258EF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8116237" y="1619774"/>
            <a:ext cx="3519201" cy="4249398"/>
          </a:xfrm>
          <a:prstGeom prst="rect">
            <a:avLst/>
          </a:prstGeom>
        </p:spPr>
      </p:pic>
      <p:sp>
        <p:nvSpPr>
          <p:cNvPr id="35" name="Content Placeholder 10">
            <a:extLst>
              <a:ext uri="{FF2B5EF4-FFF2-40B4-BE49-F238E27FC236}">
                <a16:creationId xmlns:a16="http://schemas.microsoft.com/office/drawing/2014/main" id="{87C65E41-548E-6B0B-1D39-F8F7FE82C2CB}"/>
              </a:ext>
            </a:extLst>
          </p:cNvPr>
          <p:cNvSpPr>
            <a:spLocks noGrp="1"/>
          </p:cNvSpPr>
          <p:nvPr>
            <p:ph idx="1"/>
          </p:nvPr>
        </p:nvSpPr>
        <p:spPr>
          <a:xfrm>
            <a:off x="574675" y="1623582"/>
            <a:ext cx="3495675" cy="4176000"/>
          </a:xfrm>
        </p:spPr>
        <p:txBody>
          <a:bodyPr anchor="b" anchorCtr="0"/>
          <a:lstStyle/>
          <a:p>
            <a:pPr algn="ctr"/>
            <a:r>
              <a:rPr lang="en-US"/>
              <a:t>___% of the average rubbish bin in Wales is made up of food waste – it should be 0!</a:t>
            </a:r>
          </a:p>
        </p:txBody>
      </p:sp>
      <p:sp>
        <p:nvSpPr>
          <p:cNvPr id="36" name="Content Placeholder 12">
            <a:extLst>
              <a:ext uri="{FF2B5EF4-FFF2-40B4-BE49-F238E27FC236}">
                <a16:creationId xmlns:a16="http://schemas.microsoft.com/office/drawing/2014/main" id="{E29C134E-E229-2CCB-E79C-73F2D98E2098}"/>
              </a:ext>
            </a:extLst>
          </p:cNvPr>
          <p:cNvSpPr txBox="1">
            <a:spLocks/>
          </p:cNvSpPr>
          <p:nvPr/>
        </p:nvSpPr>
        <p:spPr>
          <a:xfrm>
            <a:off x="8128001" y="1623582"/>
            <a:ext cx="3495675" cy="4176000"/>
          </a:xfrm>
          <a:prstGeom prst="rect">
            <a:avLst/>
          </a:prstGeom>
        </p:spPr>
        <p:txBody>
          <a:bodyPr vert="horz" lIns="180000" tIns="144000" rIns="144000" bIns="144000" rtlCol="0" anchor="b"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___ recycled banana peels would create energy to fully charge a tablet.</a:t>
            </a:r>
          </a:p>
        </p:txBody>
      </p:sp>
      <p:sp>
        <p:nvSpPr>
          <p:cNvPr id="37" name="Content Placeholder 15">
            <a:extLst>
              <a:ext uri="{FF2B5EF4-FFF2-40B4-BE49-F238E27FC236}">
                <a16:creationId xmlns:a16="http://schemas.microsoft.com/office/drawing/2014/main" id="{FF411315-07DD-8B10-948D-D349C2C6490B}"/>
              </a:ext>
            </a:extLst>
          </p:cNvPr>
          <p:cNvSpPr txBox="1">
            <a:spLocks/>
          </p:cNvSpPr>
          <p:nvPr/>
        </p:nvSpPr>
        <p:spPr>
          <a:xfrm>
            <a:off x="4351338" y="1623582"/>
            <a:ext cx="3495675" cy="4176000"/>
          </a:xfrm>
          <a:prstGeom prst="rect">
            <a:avLst/>
          </a:prstGeom>
        </p:spPr>
        <p:txBody>
          <a:bodyPr vert="horz" lIns="180000" tIns="144000" rIns="144000" bIns="144000" rtlCol="0" anchor="b"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Throwing away edible food costs the average Welsh household £___ a month.</a:t>
            </a:r>
          </a:p>
        </p:txBody>
      </p:sp>
      <p:pic>
        <p:nvPicPr>
          <p:cNvPr id="39" name="Picture 38">
            <a:extLst>
              <a:ext uri="{FF2B5EF4-FFF2-40B4-BE49-F238E27FC236}">
                <a16:creationId xmlns:a16="http://schemas.microsoft.com/office/drawing/2014/main" id="{F1FDA41B-9DD0-0289-7F09-1AEAC12A1BB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10286" y="2797212"/>
            <a:ext cx="1371427" cy="1693887"/>
          </a:xfrm>
          <a:prstGeom prst="rect">
            <a:avLst/>
          </a:prstGeom>
        </p:spPr>
      </p:pic>
      <p:pic>
        <p:nvPicPr>
          <p:cNvPr id="40" name="Picture 39" descr="A banana peel on a black background&#10;&#10;Description automatically generated">
            <a:extLst>
              <a:ext uri="{FF2B5EF4-FFF2-40B4-BE49-F238E27FC236}">
                <a16:creationId xmlns:a16="http://schemas.microsoft.com/office/drawing/2014/main" id="{C62D39E4-C6F1-57B1-3F79-42C658A1D5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09162" y="2953986"/>
            <a:ext cx="2814513" cy="1235182"/>
          </a:xfrm>
          <a:prstGeom prst="rect">
            <a:avLst/>
          </a:prstGeom>
        </p:spPr>
      </p:pic>
      <p:pic>
        <p:nvPicPr>
          <p:cNvPr id="41" name="Picture 40">
            <a:extLst>
              <a:ext uri="{FF2B5EF4-FFF2-40B4-BE49-F238E27FC236}">
                <a16:creationId xmlns:a16="http://schemas.microsoft.com/office/drawing/2014/main" id="{9B8CBA98-2D6A-6639-D6EE-7F1E99207CB8}"/>
              </a:ext>
            </a:extLst>
          </p:cNvPr>
          <p:cNvPicPr>
            <a:picLocks noChangeAspect="1"/>
          </p:cNvPicPr>
          <p:nvPr/>
        </p:nvPicPr>
        <p:blipFill>
          <a:blip r:embed="rId9"/>
          <a:stretch>
            <a:fillRect/>
          </a:stretch>
        </p:blipFill>
        <p:spPr>
          <a:xfrm>
            <a:off x="907868" y="1822240"/>
            <a:ext cx="2794000" cy="444500"/>
          </a:xfrm>
          <a:prstGeom prst="rect">
            <a:avLst/>
          </a:prstGeom>
        </p:spPr>
      </p:pic>
      <p:pic>
        <p:nvPicPr>
          <p:cNvPr id="42" name="Picture 41">
            <a:extLst>
              <a:ext uri="{FF2B5EF4-FFF2-40B4-BE49-F238E27FC236}">
                <a16:creationId xmlns:a16="http://schemas.microsoft.com/office/drawing/2014/main" id="{6C86BC68-0363-93A8-DEC7-CB7CC0E0E65C}"/>
              </a:ext>
            </a:extLst>
          </p:cNvPr>
          <p:cNvPicPr>
            <a:picLocks noChangeAspect="1"/>
          </p:cNvPicPr>
          <p:nvPr/>
        </p:nvPicPr>
        <p:blipFill>
          <a:blip r:embed="rId10"/>
          <a:stretch>
            <a:fillRect/>
          </a:stretch>
        </p:blipFill>
        <p:spPr>
          <a:xfrm>
            <a:off x="8910637" y="1816924"/>
            <a:ext cx="1930400" cy="393700"/>
          </a:xfrm>
          <a:prstGeom prst="rect">
            <a:avLst/>
          </a:prstGeom>
        </p:spPr>
      </p:pic>
      <p:pic>
        <p:nvPicPr>
          <p:cNvPr id="43" name="Picture 42" descr="A white trash can with a face drawn on it&#10;&#10;Description automatically generated">
            <a:extLst>
              <a:ext uri="{FF2B5EF4-FFF2-40B4-BE49-F238E27FC236}">
                <a16:creationId xmlns:a16="http://schemas.microsoft.com/office/drawing/2014/main" id="{2DE43ABB-C2FF-DE34-EC94-4CB8518DD8E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541720" y="2855689"/>
            <a:ext cx="1699526" cy="1667309"/>
          </a:xfrm>
          <a:prstGeom prst="rect">
            <a:avLst/>
          </a:prstGeom>
        </p:spPr>
      </p:pic>
      <p:pic>
        <p:nvPicPr>
          <p:cNvPr id="44" name="Picture 43">
            <a:extLst>
              <a:ext uri="{FF2B5EF4-FFF2-40B4-BE49-F238E27FC236}">
                <a16:creationId xmlns:a16="http://schemas.microsoft.com/office/drawing/2014/main" id="{6FF97EF7-BE25-E8B0-BBC1-12F98D57E275}"/>
              </a:ext>
            </a:extLst>
          </p:cNvPr>
          <p:cNvPicPr>
            <a:picLocks noChangeAspect="1"/>
          </p:cNvPicPr>
          <p:nvPr/>
        </p:nvPicPr>
        <p:blipFill>
          <a:blip r:embed="rId12"/>
          <a:stretch>
            <a:fillRect/>
          </a:stretch>
        </p:blipFill>
        <p:spPr>
          <a:xfrm>
            <a:off x="4953535" y="1818043"/>
            <a:ext cx="2311400" cy="406400"/>
          </a:xfrm>
          <a:prstGeom prst="rect">
            <a:avLst/>
          </a:prstGeom>
        </p:spPr>
      </p:pic>
      <p:sp>
        <p:nvSpPr>
          <p:cNvPr id="45" name="TextBox 44">
            <a:extLst>
              <a:ext uri="{FF2B5EF4-FFF2-40B4-BE49-F238E27FC236}">
                <a16:creationId xmlns:a16="http://schemas.microsoft.com/office/drawing/2014/main" id="{5DB3F9CC-E196-A177-5DDB-796D059149EC}"/>
              </a:ext>
            </a:extLst>
          </p:cNvPr>
          <p:cNvSpPr txBox="1"/>
          <p:nvPr/>
        </p:nvSpPr>
        <p:spPr>
          <a:xfrm>
            <a:off x="577150" y="6065269"/>
            <a:ext cx="11053067" cy="276999"/>
          </a:xfrm>
          <a:prstGeom prst="rect">
            <a:avLst/>
          </a:prstGeom>
          <a:noFill/>
        </p:spPr>
        <p:txBody>
          <a:bodyPr wrap="square" lIns="0" tIns="0" rIns="0" bIns="0" rtlCol="0">
            <a:spAutoFit/>
          </a:bodyPr>
          <a:lstStyle/>
          <a:p>
            <a:r>
              <a:rPr lang="en-US" spc="-10">
                <a:latin typeface="Arial" panose="020B0604020202020204" pitchFamily="34" charset="0"/>
                <a:cs typeface="Arial" panose="020B0604020202020204" pitchFamily="34" charset="0"/>
              </a:rPr>
              <a:t>Want to find out more about the power of food waste? Try our fun </a:t>
            </a:r>
            <a:r>
              <a:rPr lang="en-US" b="1" spc="-10" err="1">
                <a:latin typeface="Arial" panose="020B0604020202020204" pitchFamily="34" charset="0"/>
                <a:cs typeface="Arial" panose="020B0604020202020204" pitchFamily="34" charset="0"/>
              </a:rPr>
              <a:t>Maths</a:t>
            </a:r>
            <a:r>
              <a:rPr lang="en-US" b="1" spc="-10">
                <a:latin typeface="Arial" panose="020B0604020202020204" pitchFamily="34" charset="0"/>
                <a:cs typeface="Arial" panose="020B0604020202020204" pitchFamily="34" charset="0"/>
              </a:rPr>
              <a:t> Mission</a:t>
            </a:r>
            <a:r>
              <a:rPr lang="en-US" spc="-1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6425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5AF86AB2-DA3D-7331-680C-BB43F0506E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17151" y="4332656"/>
            <a:ext cx="7503977" cy="1961727"/>
          </a:xfrm>
          <a:prstGeom prst="rect">
            <a:avLst/>
          </a:prstGeom>
        </p:spPr>
      </p:pic>
      <p:pic>
        <p:nvPicPr>
          <p:cNvPr id="2" name="Graphic 1">
            <a:extLst>
              <a:ext uri="{FF2B5EF4-FFF2-40B4-BE49-F238E27FC236}">
                <a16:creationId xmlns:a16="http://schemas.microsoft.com/office/drawing/2014/main" id="{449CB54E-3559-C50A-5424-33FD55CA58E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4364" y="213769"/>
            <a:ext cx="1556341" cy="275523"/>
          </a:xfrm>
          <a:prstGeom prst="rect">
            <a:avLst/>
          </a:prstGeom>
        </p:spPr>
      </p:pic>
      <p:pic>
        <p:nvPicPr>
          <p:cNvPr id="11" name="Graphic 10">
            <a:extLst>
              <a:ext uri="{FF2B5EF4-FFF2-40B4-BE49-F238E27FC236}">
                <a16:creationId xmlns:a16="http://schemas.microsoft.com/office/drawing/2014/main" id="{12C24F33-F5F3-C1FF-DF97-450C7AD820F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8078402" y="5187770"/>
            <a:ext cx="3547136" cy="1106615"/>
          </a:xfrm>
          <a:prstGeom prst="rect">
            <a:avLst/>
          </a:prstGeom>
        </p:spPr>
      </p:pic>
      <p:pic>
        <p:nvPicPr>
          <p:cNvPr id="10" name="Graphic 9">
            <a:extLst>
              <a:ext uri="{FF2B5EF4-FFF2-40B4-BE49-F238E27FC236}">
                <a16:creationId xmlns:a16="http://schemas.microsoft.com/office/drawing/2014/main" id="{BB46D48B-0522-C770-E49F-3CDAB1DB1E1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8083550" y="1235137"/>
            <a:ext cx="3540082" cy="2470220"/>
          </a:xfrm>
          <a:prstGeom prst="rect">
            <a:avLst/>
          </a:prstGeom>
        </p:spPr>
      </p:pic>
      <p:sp>
        <p:nvSpPr>
          <p:cNvPr id="3" name="Title 2">
            <a:extLst>
              <a:ext uri="{FF2B5EF4-FFF2-40B4-BE49-F238E27FC236}">
                <a16:creationId xmlns:a16="http://schemas.microsoft.com/office/drawing/2014/main" id="{B66D726C-C998-2D39-F794-8D14BB8CAF8B}"/>
              </a:ext>
            </a:extLst>
          </p:cNvPr>
          <p:cNvSpPr>
            <a:spLocks noGrp="1"/>
          </p:cNvSpPr>
          <p:nvPr>
            <p:ph type="title"/>
          </p:nvPr>
        </p:nvSpPr>
        <p:spPr>
          <a:xfrm>
            <a:off x="574674" y="535214"/>
            <a:ext cx="7132019" cy="755725"/>
          </a:xfrm>
        </p:spPr>
        <p:txBody>
          <a:bodyPr/>
          <a:lstStyle/>
          <a:p>
            <a:r>
              <a:rPr lang="en-US" dirty="0"/>
              <a:t>About The Mighty Food Waste Mission</a:t>
            </a:r>
          </a:p>
        </p:txBody>
      </p:sp>
      <p:sp>
        <p:nvSpPr>
          <p:cNvPr id="31" name="Content Placeholder 30">
            <a:extLst>
              <a:ext uri="{FF2B5EF4-FFF2-40B4-BE49-F238E27FC236}">
                <a16:creationId xmlns:a16="http://schemas.microsoft.com/office/drawing/2014/main" id="{A6C207CB-321C-6C77-5E71-6E50D6809A4B}"/>
              </a:ext>
            </a:extLst>
          </p:cNvPr>
          <p:cNvSpPr>
            <a:spLocks noGrp="1"/>
          </p:cNvSpPr>
          <p:nvPr>
            <p:ph idx="20"/>
          </p:nvPr>
        </p:nvSpPr>
        <p:spPr/>
        <p:txBody>
          <a:bodyPr/>
          <a:lstStyle/>
          <a:p>
            <a:r>
              <a:rPr lang="en-US"/>
              <a:t>Teachers’ notes</a:t>
            </a:r>
            <a:endParaRPr lang="en-US" dirty="0"/>
          </a:p>
        </p:txBody>
      </p:sp>
      <p:pic>
        <p:nvPicPr>
          <p:cNvPr id="15" name="Graphic 14">
            <a:extLst>
              <a:ext uri="{FF2B5EF4-FFF2-40B4-BE49-F238E27FC236}">
                <a16:creationId xmlns:a16="http://schemas.microsoft.com/office/drawing/2014/main" id="{95122B5E-CBF4-CDE6-C4F0-DB317C09673F}"/>
              </a:ext>
            </a:extLst>
          </p:cNvPr>
          <p:cNvPicPr>
            <a:picLocks/>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0800000" flipH="1">
            <a:off x="8079414" y="3823940"/>
            <a:ext cx="3547137" cy="1238542"/>
          </a:xfrm>
          <a:prstGeom prst="rect">
            <a:avLst/>
          </a:prstGeom>
        </p:spPr>
      </p:pic>
      <p:sp>
        <p:nvSpPr>
          <p:cNvPr id="36" name="Content Placeholder 4">
            <a:extLst>
              <a:ext uri="{FF2B5EF4-FFF2-40B4-BE49-F238E27FC236}">
                <a16:creationId xmlns:a16="http://schemas.microsoft.com/office/drawing/2014/main" id="{B48115C9-658A-F69B-6C8B-61EC21AF65BF}"/>
              </a:ext>
            </a:extLst>
          </p:cNvPr>
          <p:cNvSpPr>
            <a:spLocks noGrp="1"/>
          </p:cNvSpPr>
          <p:nvPr>
            <p:ph idx="14"/>
          </p:nvPr>
        </p:nvSpPr>
        <p:spPr>
          <a:xfrm>
            <a:off x="578804" y="1519463"/>
            <a:ext cx="7179642" cy="2901679"/>
          </a:xfrm>
        </p:spPr>
        <p:txBody>
          <a:bodyPr/>
          <a:lstStyle/>
          <a:p>
            <a:r>
              <a:rPr lang="en-US" sz="1700" b="1" dirty="0">
                <a:latin typeface="Arial"/>
                <a:cs typeface="Arial"/>
              </a:rPr>
              <a:t>​Whilst Wales is one of the world’s top recycling nations, a quarter </a:t>
            </a:r>
            <a:br>
              <a:rPr lang="en-US" sz="1700" b="1" dirty="0">
                <a:latin typeface="Arial"/>
                <a:cs typeface="Arial"/>
              </a:rPr>
            </a:br>
            <a:r>
              <a:rPr lang="en-US" sz="1700" b="1" dirty="0">
                <a:latin typeface="Arial"/>
                <a:cs typeface="Arial"/>
              </a:rPr>
              <a:t>of the average rubbish bin is still made up of food waste – equivalent to filling 3,300 double-decker buses every year. Shockingly, a massive 80% of that could have been eaten.</a:t>
            </a:r>
            <a:endParaRPr lang="en-US" sz="1700" b="1" dirty="0">
              <a:cs typeface="Arial"/>
            </a:endParaRPr>
          </a:p>
          <a:p>
            <a:r>
              <a:rPr lang="en-US" sz="1700" b="1" dirty="0">
                <a:latin typeface="Arial"/>
                <a:cs typeface="Arial"/>
              </a:rPr>
              <a:t>The Mighty Food Waste Mission</a:t>
            </a:r>
            <a:r>
              <a:rPr lang="en-US" sz="1700" dirty="0">
                <a:latin typeface="Arial"/>
                <a:cs typeface="Arial"/>
              </a:rPr>
              <a:t> is calling on children aged 5-11 to help create a more sustainable future where we waste less and recycle more. </a:t>
            </a:r>
            <a:br>
              <a:rPr lang="en-US" sz="1700" dirty="0">
                <a:latin typeface="Arial"/>
                <a:cs typeface="Arial"/>
              </a:rPr>
            </a:br>
            <a:r>
              <a:rPr lang="en-US" sz="1700" dirty="0">
                <a:latin typeface="Arial"/>
                <a:cs typeface="Arial"/>
              </a:rPr>
              <a:t>It will teach pupils how every bit of food we buy has </a:t>
            </a:r>
            <a:r>
              <a:rPr lang="en-US" sz="1700" b="1" dirty="0">
                <a:latin typeface="Arial"/>
                <a:cs typeface="Arial"/>
              </a:rPr>
              <a:t>value </a:t>
            </a:r>
            <a:r>
              <a:rPr lang="en-US" sz="1700" dirty="0">
                <a:latin typeface="Arial"/>
                <a:cs typeface="Arial"/>
              </a:rPr>
              <a:t>and how we can save money and protect our planet by making the most of it whilst recycling what can't be eaten to create energy.</a:t>
            </a:r>
            <a:endParaRPr lang="en-US" sz="1700" dirty="0">
              <a:cs typeface="Arial"/>
            </a:endParaRPr>
          </a:p>
          <a:p>
            <a:endParaRPr lang="en-US" sz="1700" dirty="0">
              <a:cs typeface="Arial"/>
            </a:endParaRPr>
          </a:p>
          <a:p>
            <a:endParaRPr lang="en-US" sz="1700" dirty="0">
              <a:cs typeface="Arial"/>
            </a:endParaRPr>
          </a:p>
          <a:p>
            <a:endParaRPr lang="en-US" sz="1700" dirty="0">
              <a:cs typeface="Arial"/>
            </a:endParaRPr>
          </a:p>
          <a:p>
            <a:endParaRPr lang="en-US" sz="1700" b="1" dirty="0">
              <a:cs typeface="Arial"/>
            </a:endParaRPr>
          </a:p>
        </p:txBody>
      </p:sp>
      <p:sp>
        <p:nvSpPr>
          <p:cNvPr id="37" name="Content Placeholder 5">
            <a:extLst>
              <a:ext uri="{FF2B5EF4-FFF2-40B4-BE49-F238E27FC236}">
                <a16:creationId xmlns:a16="http://schemas.microsoft.com/office/drawing/2014/main" id="{6E7FC72C-5497-DD67-5B16-DA109B156AC9}"/>
              </a:ext>
            </a:extLst>
          </p:cNvPr>
          <p:cNvSpPr txBox="1">
            <a:spLocks/>
          </p:cNvSpPr>
          <p:nvPr/>
        </p:nvSpPr>
        <p:spPr>
          <a:xfrm>
            <a:off x="574674" y="4484940"/>
            <a:ext cx="3495675" cy="1809445"/>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0"/>
              </a:spcBef>
              <a:spcAft>
                <a:spcPts val="1200"/>
              </a:spcAft>
              <a:buFontTx/>
              <a:buNone/>
              <a:defRPr sz="2400" b="0" i="0" kern="1200" spc="-1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10000"/>
              </a:lnSpc>
              <a:spcBef>
                <a:spcPts val="0"/>
              </a:spcBef>
              <a:spcAft>
                <a:spcPts val="800"/>
              </a:spcAft>
              <a:buFont typeface="Arial" panose="020B0604020202020204" pitchFamily="34" charset="0"/>
              <a:buChar char="•"/>
              <a:defRPr sz="2400" b="0" i="0" kern="1200" spc="-10" baseline="0">
                <a:solidFill>
                  <a:schemeClr val="tx1"/>
                </a:solidFill>
                <a:latin typeface="Arial" panose="020B0604020202020204" pitchFamily="34" charset="0"/>
                <a:ea typeface="+mn-ea"/>
                <a:cs typeface="+mn-cs"/>
              </a:defRPr>
            </a:lvl2pPr>
            <a:lvl3pPr marL="0" indent="0" algn="l" defTabSz="914400" rtl="0" eaLnBrk="1" latinLnBrk="0" hangingPunct="1">
              <a:lnSpc>
                <a:spcPct val="90000"/>
              </a:lnSpc>
              <a:spcBef>
                <a:spcPts val="0"/>
              </a:spcBef>
              <a:spcAft>
                <a:spcPts val="1000"/>
              </a:spcAft>
              <a:buFont typeface="Arial" panose="020B0604020202020204" pitchFamily="34" charset="0"/>
              <a:buNone/>
              <a:defRPr sz="1800" b="0" i="0" kern="1200" spc="-10" baseline="0">
                <a:solidFill>
                  <a:schemeClr val="tx1"/>
                </a:solidFill>
                <a:latin typeface="Arial" panose="020B0604020202020204" pitchFamily="34" charset="0"/>
                <a:ea typeface="+mn-ea"/>
                <a:cs typeface="+mn-cs"/>
              </a:defRPr>
            </a:lvl3pPr>
            <a:lvl4pPr marL="180000" indent="-180000" algn="l" defTabSz="914400" rtl="0" eaLnBrk="1" latinLnBrk="0" hangingPunct="1">
              <a:lnSpc>
                <a:spcPct val="90000"/>
              </a:lnSpc>
              <a:spcBef>
                <a:spcPts val="0"/>
              </a:spcBef>
              <a:spcAft>
                <a:spcPts val="1000"/>
              </a:spcAft>
              <a:buFont typeface="Arial" panose="020B0604020202020204" pitchFamily="34" charset="0"/>
              <a:buChar char="•"/>
              <a:defRPr sz="18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2000" b="1" i="0" kern="1200" spc="-1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10000"/>
              </a:lnSpc>
              <a:spcAft>
                <a:spcPts val="400"/>
              </a:spcAft>
            </a:pPr>
            <a:r>
              <a:rPr lang="en-US" sz="1200" b="1" dirty="0">
                <a:latin typeface="Arial"/>
                <a:ea typeface="Open Sans"/>
                <a:cs typeface="Arial"/>
              </a:rPr>
              <a:t>The VALUE of preventing food waste</a:t>
            </a:r>
            <a:endParaRPr lang="en-US" b="1" dirty="0">
              <a:cs typeface="Arial"/>
            </a:endParaRPr>
          </a:p>
          <a:p>
            <a:pPr lvl="2">
              <a:lnSpc>
                <a:spcPct val="110000"/>
              </a:lnSpc>
            </a:pPr>
            <a:r>
              <a:rPr lang="en-GB" sz="1200" dirty="0">
                <a:latin typeface="Arial"/>
                <a:cs typeface="Arial"/>
              </a:rPr>
              <a:t>Throwing away food that could have been eaten costs the average family in Wales £83 per month, </a:t>
            </a:r>
            <a:br>
              <a:rPr lang="en-GB" sz="1200" dirty="0">
                <a:latin typeface="Arial"/>
                <a:cs typeface="Arial"/>
              </a:rPr>
            </a:br>
            <a:r>
              <a:rPr lang="en-GB" sz="1200" dirty="0">
                <a:latin typeface="Arial"/>
                <a:cs typeface="Arial"/>
              </a:rPr>
              <a:t>or £49 for a household of 2 people</a:t>
            </a:r>
            <a:r>
              <a:rPr lang="en-US" sz="1200" dirty="0">
                <a:latin typeface="Arial"/>
                <a:cs typeface="Arial"/>
              </a:rPr>
              <a:t>. Through the Mission, pupils will learn what items of food are most commonly wasted and how they can be used up </a:t>
            </a:r>
            <a:br>
              <a:rPr lang="en-US" sz="1200" dirty="0">
                <a:latin typeface="Arial"/>
                <a:cs typeface="Arial"/>
              </a:rPr>
            </a:br>
            <a:r>
              <a:rPr lang="en-US" sz="1200" dirty="0">
                <a:latin typeface="Arial"/>
                <a:cs typeface="Arial"/>
              </a:rPr>
              <a:t>in simple family dishes to avoid wasting food </a:t>
            </a:r>
            <a:br>
              <a:rPr lang="en-US" sz="1200" dirty="0">
                <a:latin typeface="Arial"/>
                <a:cs typeface="Arial"/>
              </a:rPr>
            </a:br>
            <a:r>
              <a:rPr lang="en-US" sz="1200" dirty="0">
                <a:latin typeface="Arial"/>
                <a:cs typeface="Arial"/>
              </a:rPr>
              <a:t>and money.</a:t>
            </a:r>
            <a:endParaRPr lang="en-US" dirty="0">
              <a:latin typeface="Arial"/>
              <a:cs typeface="Arial"/>
            </a:endParaRPr>
          </a:p>
          <a:p>
            <a:pPr lvl="2">
              <a:lnSpc>
                <a:spcPct val="110000"/>
              </a:lnSpc>
            </a:pPr>
            <a:endParaRPr lang="en-US" sz="1200" dirty="0">
              <a:cs typeface="Arial"/>
            </a:endParaRPr>
          </a:p>
        </p:txBody>
      </p:sp>
      <p:sp>
        <p:nvSpPr>
          <p:cNvPr id="38" name="Content Placeholder 5">
            <a:extLst>
              <a:ext uri="{FF2B5EF4-FFF2-40B4-BE49-F238E27FC236}">
                <a16:creationId xmlns:a16="http://schemas.microsoft.com/office/drawing/2014/main" id="{037198C5-624C-82E1-50B1-0E50F90BFECA}"/>
              </a:ext>
            </a:extLst>
          </p:cNvPr>
          <p:cNvSpPr txBox="1">
            <a:spLocks/>
          </p:cNvSpPr>
          <p:nvPr/>
        </p:nvSpPr>
        <p:spPr>
          <a:xfrm>
            <a:off x="4246906" y="4484940"/>
            <a:ext cx="3495675" cy="2470220"/>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0"/>
              </a:spcBef>
              <a:spcAft>
                <a:spcPts val="1200"/>
              </a:spcAft>
              <a:buFontTx/>
              <a:buNone/>
              <a:defRPr sz="2400" b="0" i="0" kern="1200" spc="-1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10000"/>
              </a:lnSpc>
              <a:spcBef>
                <a:spcPts val="0"/>
              </a:spcBef>
              <a:spcAft>
                <a:spcPts val="800"/>
              </a:spcAft>
              <a:buFont typeface="Arial" panose="020B0604020202020204" pitchFamily="34" charset="0"/>
              <a:buChar char="•"/>
              <a:defRPr sz="2400" b="0" i="0" kern="1200" spc="-10" baseline="0">
                <a:solidFill>
                  <a:schemeClr val="tx1"/>
                </a:solidFill>
                <a:latin typeface="Arial" panose="020B0604020202020204" pitchFamily="34" charset="0"/>
                <a:ea typeface="+mn-ea"/>
                <a:cs typeface="+mn-cs"/>
              </a:defRPr>
            </a:lvl2pPr>
            <a:lvl3pPr marL="0" indent="0" algn="l" defTabSz="914400" rtl="0" eaLnBrk="1" latinLnBrk="0" hangingPunct="1">
              <a:lnSpc>
                <a:spcPct val="90000"/>
              </a:lnSpc>
              <a:spcBef>
                <a:spcPts val="0"/>
              </a:spcBef>
              <a:spcAft>
                <a:spcPts val="1000"/>
              </a:spcAft>
              <a:buFont typeface="Arial" panose="020B0604020202020204" pitchFamily="34" charset="0"/>
              <a:buNone/>
              <a:defRPr sz="1800" b="0" i="0" kern="1200" spc="-10" baseline="0">
                <a:solidFill>
                  <a:schemeClr val="tx1"/>
                </a:solidFill>
                <a:latin typeface="Arial" panose="020B0604020202020204" pitchFamily="34" charset="0"/>
                <a:ea typeface="+mn-ea"/>
                <a:cs typeface="+mn-cs"/>
              </a:defRPr>
            </a:lvl3pPr>
            <a:lvl4pPr marL="180000" indent="-180000" algn="l" defTabSz="914400" rtl="0" eaLnBrk="1" latinLnBrk="0" hangingPunct="1">
              <a:lnSpc>
                <a:spcPct val="90000"/>
              </a:lnSpc>
              <a:spcBef>
                <a:spcPts val="0"/>
              </a:spcBef>
              <a:spcAft>
                <a:spcPts val="1000"/>
              </a:spcAft>
              <a:buFont typeface="Arial" panose="020B0604020202020204" pitchFamily="34" charset="0"/>
              <a:buChar char="•"/>
              <a:defRPr sz="18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2000" b="1" i="0" kern="1200" spc="-1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10000"/>
              </a:lnSpc>
              <a:spcAft>
                <a:spcPts val="400"/>
              </a:spcAft>
            </a:pPr>
            <a:r>
              <a:rPr lang="en-US" sz="1200" b="1" dirty="0">
                <a:latin typeface="Arial"/>
                <a:ea typeface="Open Sans"/>
                <a:cs typeface="Arial"/>
              </a:rPr>
              <a:t>The VALUE of recycling food waste </a:t>
            </a:r>
            <a:endParaRPr lang="en-US" sz="1200" dirty="0">
              <a:cs typeface="Arial"/>
            </a:endParaRPr>
          </a:p>
          <a:p>
            <a:pPr lvl="2">
              <a:lnSpc>
                <a:spcPct val="110000"/>
              </a:lnSpc>
            </a:pPr>
            <a:r>
              <a:rPr lang="en-US" sz="1200" b="1" dirty="0">
                <a:latin typeface="Arial"/>
                <a:cs typeface="Arial"/>
              </a:rPr>
              <a:t>If you can’t eat it, recycle it! </a:t>
            </a:r>
            <a:r>
              <a:rPr lang="en-US" sz="1200" dirty="0">
                <a:latin typeface="Arial"/>
                <a:cs typeface="Arial"/>
              </a:rPr>
              <a:t>In Wales, our food waste is recycled into renewable energy. Pupils will discover that "inedible" food – such as banana peels, bones and eggshells – should go in the caddy and not the rubbish bin to create energy to power their homes and devices. </a:t>
            </a:r>
          </a:p>
          <a:p>
            <a:pPr lvl="2">
              <a:lnSpc>
                <a:spcPct val="110000"/>
              </a:lnSpc>
            </a:pPr>
            <a:br>
              <a:rPr lang="en-US" sz="1200" dirty="0">
                <a:latin typeface="Arial"/>
                <a:cs typeface="Arial"/>
              </a:rPr>
            </a:br>
            <a:endParaRPr lang="en-US" sz="1200" dirty="0">
              <a:latin typeface="Arial"/>
              <a:cs typeface="Arial"/>
            </a:endParaRPr>
          </a:p>
          <a:p>
            <a:pPr lvl="2">
              <a:lnSpc>
                <a:spcPct val="110000"/>
              </a:lnSpc>
            </a:pPr>
            <a:endParaRPr lang="en-US" sz="1200" dirty="0">
              <a:latin typeface="Arial"/>
              <a:cs typeface="Arial"/>
            </a:endParaRPr>
          </a:p>
          <a:p>
            <a:pPr lvl="2">
              <a:lnSpc>
                <a:spcPct val="110000"/>
              </a:lnSpc>
            </a:pPr>
            <a:endParaRPr lang="en-US" sz="1200" dirty="0">
              <a:cs typeface="Arial"/>
            </a:endParaRPr>
          </a:p>
        </p:txBody>
      </p:sp>
      <p:sp>
        <p:nvSpPr>
          <p:cNvPr id="41" name="Content Placeholder 3">
            <a:extLst>
              <a:ext uri="{FF2B5EF4-FFF2-40B4-BE49-F238E27FC236}">
                <a16:creationId xmlns:a16="http://schemas.microsoft.com/office/drawing/2014/main" id="{A1E42A40-9522-4324-D06B-77C1909D1065}"/>
              </a:ext>
            </a:extLst>
          </p:cNvPr>
          <p:cNvSpPr>
            <a:spLocks noGrp="1"/>
          </p:cNvSpPr>
          <p:nvPr>
            <p:ph idx="1"/>
          </p:nvPr>
        </p:nvSpPr>
        <p:spPr>
          <a:xfrm>
            <a:off x="8121650" y="1189276"/>
            <a:ext cx="3495675" cy="1941827"/>
          </a:xfrm>
        </p:spPr>
        <p:txBody>
          <a:bodyPr/>
          <a:lstStyle/>
          <a:p>
            <a:pPr lvl="2"/>
            <a:r>
              <a:rPr lang="en-US" b="1" dirty="0">
                <a:latin typeface="Arial"/>
                <a:cs typeface="Arial"/>
              </a:rPr>
              <a:t>By using these curriculum-linked Mighty Food Waste Mission resources, you are helping your pupils understand the importance of reducing food waste and recycling what can't be eaten to create renewable energy, and how it can impact </a:t>
            </a:r>
            <a:br>
              <a:rPr lang="en-US" b="1" dirty="0">
                <a:latin typeface="Arial"/>
                <a:cs typeface="Arial"/>
              </a:rPr>
            </a:br>
            <a:r>
              <a:rPr lang="en-US" b="1" dirty="0">
                <a:latin typeface="Arial"/>
                <a:cs typeface="Arial"/>
              </a:rPr>
              <a:t>on Wales and the planet. </a:t>
            </a:r>
          </a:p>
          <a:p>
            <a:pPr lvl="2">
              <a:lnSpc>
                <a:spcPct val="110000"/>
              </a:lnSpc>
            </a:pPr>
            <a:r>
              <a:rPr lang="en-US" dirty="0"/>
              <a:t>This </a:t>
            </a:r>
            <a:r>
              <a:rPr lang="en-US" dirty="0" err="1"/>
              <a:t>programme</a:t>
            </a:r>
            <a:r>
              <a:rPr lang="en-US" dirty="0"/>
              <a:t> has been developed </a:t>
            </a:r>
            <a:br>
              <a:rPr lang="en-US" dirty="0"/>
            </a:br>
            <a:r>
              <a:rPr lang="en-US" dirty="0"/>
              <a:t>in partnership with EVERFI and a panel</a:t>
            </a:r>
            <a:br>
              <a:rPr lang="en-US" dirty="0"/>
            </a:br>
            <a:r>
              <a:rPr lang="en-US" dirty="0"/>
              <a:t>of </a:t>
            </a:r>
            <a:r>
              <a:rPr lang="en-US" dirty="0" err="1"/>
              <a:t>practising</a:t>
            </a:r>
            <a:r>
              <a:rPr lang="en-US" dirty="0"/>
              <a:t> teachers.</a:t>
            </a:r>
          </a:p>
        </p:txBody>
      </p:sp>
      <p:sp>
        <p:nvSpPr>
          <p:cNvPr id="42" name="Content Placeholder 3">
            <a:extLst>
              <a:ext uri="{FF2B5EF4-FFF2-40B4-BE49-F238E27FC236}">
                <a16:creationId xmlns:a16="http://schemas.microsoft.com/office/drawing/2014/main" id="{0063688E-C68B-6586-FA96-A8E986DCB971}"/>
              </a:ext>
            </a:extLst>
          </p:cNvPr>
          <p:cNvSpPr txBox="1">
            <a:spLocks/>
          </p:cNvSpPr>
          <p:nvPr/>
        </p:nvSpPr>
        <p:spPr>
          <a:xfrm>
            <a:off x="8133492" y="5188072"/>
            <a:ext cx="3495675" cy="959557"/>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2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72800" indent="-172800" algn="l" defTabSz="914400" rtl="0" eaLnBrk="1" latinLnBrk="0" hangingPunct="1">
              <a:lnSpc>
                <a:spcPct val="120000"/>
              </a:lnSpc>
              <a:spcBef>
                <a:spcPts val="0"/>
              </a:spcBef>
              <a:spcAft>
                <a:spcPts val="1200"/>
              </a:spcAft>
              <a:buFont typeface="Apple Symbols" panose="02000000000000000000" pitchFamily="2" charset="-79"/>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2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b="1" dirty="0"/>
              <a:t>You can find everything you need to join </a:t>
            </a:r>
            <a:br>
              <a:rPr lang="en-US" b="1" dirty="0"/>
            </a:br>
            <a:r>
              <a:rPr lang="en-US" b="1" dirty="0"/>
              <a:t>the Mighty Food Waste Mission on the Wales Recycles website: </a:t>
            </a:r>
            <a:br>
              <a:rPr lang="en-US" b="1" dirty="0"/>
            </a:br>
            <a:r>
              <a:rPr lang="en-US" b="1" dirty="0">
                <a:hlinkClick r:id="rId13">
                  <a:extLst>
                    <a:ext uri="{A12FA001-AC4F-418D-AE19-62706E023703}">
                      <ahyp:hlinkClr xmlns:ahyp="http://schemas.microsoft.com/office/drawing/2018/hyperlinkcolor" val="tx"/>
                    </a:ext>
                  </a:extLst>
                </a:hlinkClick>
              </a:rPr>
              <a:t>www.walesrecycles.org.uk/schools</a:t>
            </a:r>
            <a:endParaRPr lang="en-US" b="1" dirty="0"/>
          </a:p>
        </p:txBody>
      </p:sp>
      <p:sp>
        <p:nvSpPr>
          <p:cNvPr id="43" name="Content Placeholder 3">
            <a:extLst>
              <a:ext uri="{FF2B5EF4-FFF2-40B4-BE49-F238E27FC236}">
                <a16:creationId xmlns:a16="http://schemas.microsoft.com/office/drawing/2014/main" id="{28AF8333-F0B2-F01A-ABC0-CA3ACF226242}"/>
              </a:ext>
            </a:extLst>
          </p:cNvPr>
          <p:cNvSpPr txBox="1">
            <a:spLocks/>
          </p:cNvSpPr>
          <p:nvPr/>
        </p:nvSpPr>
        <p:spPr>
          <a:xfrm>
            <a:off x="8078402" y="3751244"/>
            <a:ext cx="3505972" cy="2085989"/>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9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b="1" dirty="0">
                <a:latin typeface="Arial"/>
                <a:cs typeface="Arial"/>
              </a:rPr>
              <a:t>Pupils can enter the competition by creating a recipe poster showing how we can use </a:t>
            </a:r>
            <a:br>
              <a:rPr lang="en-US" b="1" dirty="0">
                <a:latin typeface="Arial"/>
                <a:cs typeface="Arial"/>
              </a:rPr>
            </a:br>
            <a:r>
              <a:rPr lang="en-US" b="1" dirty="0">
                <a:latin typeface="Arial"/>
                <a:cs typeface="Arial"/>
              </a:rPr>
              <a:t>up commonly wasted foods. Prizes include a </a:t>
            </a:r>
            <a:r>
              <a:rPr lang="en-US" b="1" dirty="0" err="1">
                <a:latin typeface="Arial"/>
                <a:cs typeface="Arial"/>
              </a:rPr>
              <a:t>personalised</a:t>
            </a:r>
            <a:r>
              <a:rPr lang="en-US" b="1" dirty="0">
                <a:latin typeface="Arial"/>
                <a:cs typeface="Arial"/>
              </a:rPr>
              <a:t> food hamper for the family and books for the school.</a:t>
            </a:r>
          </a:p>
        </p:txBody>
      </p:sp>
    </p:spTree>
    <p:extLst>
      <p:ext uri="{BB962C8B-B14F-4D97-AF65-F5344CB8AC3E}">
        <p14:creationId xmlns:p14="http://schemas.microsoft.com/office/powerpoint/2010/main" val="380462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123B-217E-6772-321B-7095DD464489}"/>
            </a:ext>
          </a:extLst>
        </p:cNvPr>
        <p:cNvGrpSpPr/>
        <p:nvPr/>
      </p:nvGrpSpPr>
      <p:grpSpPr>
        <a:xfrm>
          <a:off x="0" y="0"/>
          <a:ext cx="0" cy="0"/>
          <a:chOff x="0" y="0"/>
          <a:chExt cx="0" cy="0"/>
        </a:xfrm>
      </p:grpSpPr>
      <p:pic>
        <p:nvPicPr>
          <p:cNvPr id="26" name="Graphic 25">
            <a:extLst>
              <a:ext uri="{FF2B5EF4-FFF2-40B4-BE49-F238E27FC236}">
                <a16:creationId xmlns:a16="http://schemas.microsoft.com/office/drawing/2014/main" id="{4B88C762-29EF-F3E5-8304-C5D2FDB3B7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71726" cy="275523"/>
          </a:xfrm>
          <a:prstGeom prst="rect">
            <a:avLst/>
          </a:prstGeom>
        </p:spPr>
      </p:pic>
      <p:sp>
        <p:nvSpPr>
          <p:cNvPr id="10" name="Title 9">
            <a:extLst>
              <a:ext uri="{FF2B5EF4-FFF2-40B4-BE49-F238E27FC236}">
                <a16:creationId xmlns:a16="http://schemas.microsoft.com/office/drawing/2014/main" id="{504C241F-EA2A-EED0-998F-557B835D43A2}"/>
              </a:ext>
            </a:extLst>
          </p:cNvPr>
          <p:cNvSpPr>
            <a:spLocks noGrp="1"/>
          </p:cNvSpPr>
          <p:nvPr>
            <p:ph type="title"/>
          </p:nvPr>
        </p:nvSpPr>
        <p:spPr>
          <a:xfrm>
            <a:off x="574675" y="535214"/>
            <a:ext cx="5837500" cy="755725"/>
          </a:xfrm>
        </p:spPr>
        <p:txBody>
          <a:bodyPr/>
          <a:lstStyle/>
          <a:p>
            <a:r>
              <a:rPr lang="en-US"/>
              <a:t>Why food waste matters</a:t>
            </a:r>
          </a:p>
        </p:txBody>
      </p:sp>
      <p:sp>
        <p:nvSpPr>
          <p:cNvPr id="24" name="Content Placeholder 23">
            <a:extLst>
              <a:ext uri="{FF2B5EF4-FFF2-40B4-BE49-F238E27FC236}">
                <a16:creationId xmlns:a16="http://schemas.microsoft.com/office/drawing/2014/main" id="{16E2FE18-4353-4A10-4EA0-4514FE95D26D}"/>
              </a:ext>
            </a:extLst>
          </p:cNvPr>
          <p:cNvSpPr>
            <a:spLocks noGrp="1"/>
          </p:cNvSpPr>
          <p:nvPr>
            <p:ph idx="20"/>
          </p:nvPr>
        </p:nvSpPr>
        <p:spPr/>
        <p:txBody>
          <a:bodyPr/>
          <a:lstStyle/>
          <a:p>
            <a:r>
              <a:rPr lang="en-US" dirty="0"/>
              <a:t>Introduction Option 2</a:t>
            </a:r>
          </a:p>
          <a:p>
            <a:endParaRPr lang="en-US" dirty="0"/>
          </a:p>
          <a:p>
            <a:endParaRPr lang="en-US" dirty="0"/>
          </a:p>
        </p:txBody>
      </p:sp>
      <p:sp>
        <p:nvSpPr>
          <p:cNvPr id="38" name="Rounded Rectangle 37">
            <a:extLst>
              <a:ext uri="{FF2B5EF4-FFF2-40B4-BE49-F238E27FC236}">
                <a16:creationId xmlns:a16="http://schemas.microsoft.com/office/drawing/2014/main" id="{F32A87FA-D3E6-3596-78F1-9193B395C30E}"/>
              </a:ext>
            </a:extLst>
          </p:cNvPr>
          <p:cNvSpPr/>
          <p:nvPr/>
        </p:nvSpPr>
        <p:spPr>
          <a:xfrm>
            <a:off x="581780" y="1630618"/>
            <a:ext cx="3446030" cy="4194000"/>
          </a:xfrm>
          <a:prstGeom prst="roundRect">
            <a:avLst>
              <a:gd name="adj" fmla="val 4417"/>
            </a:avLst>
          </a:prstGeom>
          <a:solidFill>
            <a:srgbClr val="9BC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DAC32EDF-719D-E507-BD56-291A9D33675F}"/>
              </a:ext>
            </a:extLst>
          </p:cNvPr>
          <p:cNvSpPr/>
          <p:nvPr/>
        </p:nvSpPr>
        <p:spPr>
          <a:xfrm>
            <a:off x="4371337" y="1630618"/>
            <a:ext cx="3446030" cy="4194000"/>
          </a:xfrm>
          <a:prstGeom prst="roundRect">
            <a:avLst>
              <a:gd name="adj" fmla="val 4417"/>
            </a:avLst>
          </a:prstGeom>
          <a:solidFill>
            <a:srgbClr val="9BC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FFEFE09E-844B-119E-3971-91C7D1DB8BC1}"/>
              </a:ext>
            </a:extLst>
          </p:cNvPr>
          <p:cNvSpPr/>
          <p:nvPr/>
        </p:nvSpPr>
        <p:spPr>
          <a:xfrm>
            <a:off x="8152822" y="1630618"/>
            <a:ext cx="3446030" cy="4194000"/>
          </a:xfrm>
          <a:prstGeom prst="roundRect">
            <a:avLst>
              <a:gd name="adj" fmla="val 4417"/>
            </a:avLst>
          </a:prstGeom>
          <a:solidFill>
            <a:srgbClr val="9BC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Content Placeholder 42">
            <a:extLst>
              <a:ext uri="{FF2B5EF4-FFF2-40B4-BE49-F238E27FC236}">
                <a16:creationId xmlns:a16="http://schemas.microsoft.com/office/drawing/2014/main" id="{393E23E5-3733-CE3B-91DE-820169A302B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149" y="1619774"/>
            <a:ext cx="3519201" cy="4249398"/>
          </a:xfrm>
          <a:prstGeom prst="rect">
            <a:avLst/>
          </a:prstGeom>
        </p:spPr>
      </p:pic>
      <p:pic>
        <p:nvPicPr>
          <p:cNvPr id="42" name="Content Placeholder 42">
            <a:extLst>
              <a:ext uri="{FF2B5EF4-FFF2-40B4-BE49-F238E27FC236}">
                <a16:creationId xmlns:a16="http://schemas.microsoft.com/office/drawing/2014/main" id="{E46E5DD5-0DF7-2DDB-6A58-463B2F62D1D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327811" y="1619774"/>
            <a:ext cx="3519201" cy="4249398"/>
          </a:xfrm>
          <a:prstGeom prst="rect">
            <a:avLst/>
          </a:prstGeom>
        </p:spPr>
      </p:pic>
      <p:pic>
        <p:nvPicPr>
          <p:cNvPr id="43" name="Content Placeholder 42">
            <a:extLst>
              <a:ext uri="{FF2B5EF4-FFF2-40B4-BE49-F238E27FC236}">
                <a16:creationId xmlns:a16="http://schemas.microsoft.com/office/drawing/2014/main" id="{E2266313-A38F-1B7C-AF64-7E1DA305748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8116237" y="1619774"/>
            <a:ext cx="3519201" cy="4249398"/>
          </a:xfrm>
          <a:prstGeom prst="rect">
            <a:avLst/>
          </a:prstGeom>
        </p:spPr>
      </p:pic>
      <p:sp>
        <p:nvSpPr>
          <p:cNvPr id="44" name="Content Placeholder 10">
            <a:extLst>
              <a:ext uri="{FF2B5EF4-FFF2-40B4-BE49-F238E27FC236}">
                <a16:creationId xmlns:a16="http://schemas.microsoft.com/office/drawing/2014/main" id="{BECA3D87-0C28-FC77-3BDD-8A877800F03D}"/>
              </a:ext>
            </a:extLst>
          </p:cNvPr>
          <p:cNvSpPr>
            <a:spLocks noGrp="1"/>
          </p:cNvSpPr>
          <p:nvPr>
            <p:ph idx="1"/>
          </p:nvPr>
        </p:nvSpPr>
        <p:spPr>
          <a:xfrm>
            <a:off x="574675" y="1623582"/>
            <a:ext cx="3495675" cy="4176000"/>
          </a:xfrm>
        </p:spPr>
        <p:txBody>
          <a:bodyPr anchor="b" anchorCtr="0"/>
          <a:lstStyle/>
          <a:p>
            <a:pPr algn="ctr"/>
            <a:r>
              <a:rPr lang="en-US" b="1"/>
              <a:t>24% </a:t>
            </a:r>
            <a:r>
              <a:rPr lang="en-US"/>
              <a:t>of the average rubbish bin in Wales is made up of food waste – it should be 0!</a:t>
            </a:r>
          </a:p>
        </p:txBody>
      </p:sp>
      <p:sp>
        <p:nvSpPr>
          <p:cNvPr id="45" name="Content Placeholder 12">
            <a:extLst>
              <a:ext uri="{FF2B5EF4-FFF2-40B4-BE49-F238E27FC236}">
                <a16:creationId xmlns:a16="http://schemas.microsoft.com/office/drawing/2014/main" id="{DD8E70D0-2207-FDDB-A7EA-991434251DA6}"/>
              </a:ext>
            </a:extLst>
          </p:cNvPr>
          <p:cNvSpPr txBox="1">
            <a:spLocks/>
          </p:cNvSpPr>
          <p:nvPr/>
        </p:nvSpPr>
        <p:spPr>
          <a:xfrm>
            <a:off x="8128001" y="1623582"/>
            <a:ext cx="3495675" cy="4176000"/>
          </a:xfrm>
          <a:prstGeom prst="rect">
            <a:avLst/>
          </a:prstGeom>
        </p:spPr>
        <p:txBody>
          <a:bodyPr vert="horz" lIns="180000" tIns="144000" rIns="144000" bIns="144000" rtlCol="0" anchor="b"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3.5</a:t>
            </a:r>
            <a:r>
              <a:rPr lang="en-US"/>
              <a:t> recycled banana peels would create energy to fully charge a tablet.</a:t>
            </a:r>
          </a:p>
        </p:txBody>
      </p:sp>
      <p:sp>
        <p:nvSpPr>
          <p:cNvPr id="46" name="Content Placeholder 15">
            <a:extLst>
              <a:ext uri="{FF2B5EF4-FFF2-40B4-BE49-F238E27FC236}">
                <a16:creationId xmlns:a16="http://schemas.microsoft.com/office/drawing/2014/main" id="{316C5D6B-160A-EC29-8028-D95131F469AE}"/>
              </a:ext>
            </a:extLst>
          </p:cNvPr>
          <p:cNvSpPr txBox="1">
            <a:spLocks/>
          </p:cNvSpPr>
          <p:nvPr/>
        </p:nvSpPr>
        <p:spPr>
          <a:xfrm>
            <a:off x="4351338" y="1623582"/>
            <a:ext cx="3495675" cy="4176000"/>
          </a:xfrm>
          <a:prstGeom prst="rect">
            <a:avLst/>
          </a:prstGeom>
        </p:spPr>
        <p:txBody>
          <a:bodyPr vert="horz" lIns="180000" tIns="144000" rIns="144000" bIns="144000" rtlCol="0" anchor="b"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Throwing away edible food costs the average Welsh household </a:t>
            </a:r>
            <a:r>
              <a:rPr lang="en-US" b="1" dirty="0"/>
              <a:t>£49 </a:t>
            </a:r>
            <a:r>
              <a:rPr lang="en-US" dirty="0"/>
              <a:t>a month.</a:t>
            </a:r>
          </a:p>
        </p:txBody>
      </p:sp>
      <p:sp>
        <p:nvSpPr>
          <p:cNvPr id="47" name="Content Placeholder 13">
            <a:extLst>
              <a:ext uri="{FF2B5EF4-FFF2-40B4-BE49-F238E27FC236}">
                <a16:creationId xmlns:a16="http://schemas.microsoft.com/office/drawing/2014/main" id="{7C10573F-3B0B-406A-1926-D7C13F6883E0}"/>
              </a:ext>
            </a:extLst>
          </p:cNvPr>
          <p:cNvSpPr txBox="1">
            <a:spLocks/>
          </p:cNvSpPr>
          <p:nvPr/>
        </p:nvSpPr>
        <p:spPr>
          <a:xfrm>
            <a:off x="574675" y="5794448"/>
            <a:ext cx="11049000" cy="553738"/>
          </a:xfrm>
          <a:prstGeom prst="rect">
            <a:avLst/>
          </a:prstGeom>
        </p:spPr>
        <p:txBody>
          <a:bodyPr vert="horz" wrap="square" lIns="0" tIns="0" rIns="0" bIns="0" rtlCol="0" anchor="b" anchorCtr="0">
            <a:spAutoFit/>
          </a:bodyPr>
          <a:lstStyle>
            <a:lvl1pPr marL="0" indent="0" algn="l" defTabSz="914400" rtl="0" eaLnBrk="1" latinLnBrk="0" hangingPunct="1">
              <a:lnSpc>
                <a:spcPct val="110000"/>
              </a:lnSpc>
              <a:spcBef>
                <a:spcPts val="0"/>
              </a:spcBef>
              <a:spcAft>
                <a:spcPts val="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2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20" baseline="0">
                <a:solidFill>
                  <a:schemeClr val="tx1"/>
                </a:solidFill>
                <a:latin typeface="Arial" panose="020B0604020202020204" pitchFamily="34" charset="0"/>
                <a:ea typeface="+mn-ea"/>
                <a:cs typeface="+mn-cs"/>
              </a:defRPr>
            </a:lvl3pPr>
            <a:lvl4pPr marL="172800" indent="-172800" algn="l" defTabSz="914400" rtl="0" eaLnBrk="1" latinLnBrk="0" hangingPunct="1">
              <a:lnSpc>
                <a:spcPct val="120000"/>
              </a:lnSpc>
              <a:spcBef>
                <a:spcPts val="0"/>
              </a:spcBef>
              <a:spcAft>
                <a:spcPts val="1200"/>
              </a:spcAft>
              <a:buFont typeface="Apple Symbols" panose="02000000000000000000" pitchFamily="2" charset="-79"/>
              <a:buChar char="⎻"/>
              <a:defRPr sz="1200" b="0" i="0" kern="1200" spc="-2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a:t>Want to find out more about the power of food waste? Try our fun </a:t>
            </a:r>
            <a:r>
              <a:rPr lang="en-US" b="1"/>
              <a:t>Maths Mission</a:t>
            </a:r>
            <a:r>
              <a:rPr lang="en-US"/>
              <a:t>!</a:t>
            </a:r>
          </a:p>
        </p:txBody>
      </p:sp>
      <p:pic>
        <p:nvPicPr>
          <p:cNvPr id="48" name="Picture 47">
            <a:extLst>
              <a:ext uri="{FF2B5EF4-FFF2-40B4-BE49-F238E27FC236}">
                <a16:creationId xmlns:a16="http://schemas.microsoft.com/office/drawing/2014/main" id="{797C19CE-70CD-5798-FCC3-1AAF32485B3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10286" y="2797212"/>
            <a:ext cx="1371427" cy="1693887"/>
          </a:xfrm>
          <a:prstGeom prst="rect">
            <a:avLst/>
          </a:prstGeom>
        </p:spPr>
      </p:pic>
      <p:pic>
        <p:nvPicPr>
          <p:cNvPr id="49" name="Picture 48" descr="A banana peel on a black background&#10;&#10;Description automatically generated">
            <a:extLst>
              <a:ext uri="{FF2B5EF4-FFF2-40B4-BE49-F238E27FC236}">
                <a16:creationId xmlns:a16="http://schemas.microsoft.com/office/drawing/2014/main" id="{A701CEB9-1C30-B40F-B831-6644D605488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09162" y="2953986"/>
            <a:ext cx="2814513" cy="1235182"/>
          </a:xfrm>
          <a:prstGeom prst="rect">
            <a:avLst/>
          </a:prstGeom>
        </p:spPr>
      </p:pic>
      <p:pic>
        <p:nvPicPr>
          <p:cNvPr id="50" name="Picture 49" descr="A white trash can with a face drawn on it&#10;&#10;Description automatically generated">
            <a:extLst>
              <a:ext uri="{FF2B5EF4-FFF2-40B4-BE49-F238E27FC236}">
                <a16:creationId xmlns:a16="http://schemas.microsoft.com/office/drawing/2014/main" id="{C8B14C81-8252-C7F3-5BBB-7721796F1CA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41720" y="2855689"/>
            <a:ext cx="1699526" cy="1667309"/>
          </a:xfrm>
          <a:prstGeom prst="rect">
            <a:avLst/>
          </a:prstGeom>
        </p:spPr>
      </p:pic>
      <p:pic>
        <p:nvPicPr>
          <p:cNvPr id="51" name="Picture 50">
            <a:extLst>
              <a:ext uri="{FF2B5EF4-FFF2-40B4-BE49-F238E27FC236}">
                <a16:creationId xmlns:a16="http://schemas.microsoft.com/office/drawing/2014/main" id="{4AAFE2C1-C4A6-4D45-CF46-8F5F3556A532}"/>
              </a:ext>
            </a:extLst>
          </p:cNvPr>
          <p:cNvPicPr>
            <a:picLocks noChangeAspect="1"/>
          </p:cNvPicPr>
          <p:nvPr/>
        </p:nvPicPr>
        <p:blipFill>
          <a:blip r:embed="rId10"/>
          <a:stretch>
            <a:fillRect/>
          </a:stretch>
        </p:blipFill>
        <p:spPr>
          <a:xfrm>
            <a:off x="1946983" y="1822240"/>
            <a:ext cx="889000" cy="406400"/>
          </a:xfrm>
          <a:prstGeom prst="rect">
            <a:avLst/>
          </a:prstGeom>
        </p:spPr>
      </p:pic>
      <p:pic>
        <p:nvPicPr>
          <p:cNvPr id="52" name="Picture 51">
            <a:extLst>
              <a:ext uri="{FF2B5EF4-FFF2-40B4-BE49-F238E27FC236}">
                <a16:creationId xmlns:a16="http://schemas.microsoft.com/office/drawing/2014/main" id="{D27B2474-A643-A281-6EA8-D48CED0A965E}"/>
              </a:ext>
            </a:extLst>
          </p:cNvPr>
          <p:cNvPicPr>
            <a:picLocks noChangeAspect="1"/>
          </p:cNvPicPr>
          <p:nvPr/>
        </p:nvPicPr>
        <p:blipFill>
          <a:blip r:embed="rId11"/>
          <a:stretch>
            <a:fillRect/>
          </a:stretch>
        </p:blipFill>
        <p:spPr>
          <a:xfrm>
            <a:off x="9532937" y="1821627"/>
            <a:ext cx="685800" cy="393700"/>
          </a:xfrm>
          <a:prstGeom prst="rect">
            <a:avLst/>
          </a:prstGeom>
        </p:spPr>
      </p:pic>
      <p:pic>
        <p:nvPicPr>
          <p:cNvPr id="53" name="Picture 52">
            <a:extLst>
              <a:ext uri="{FF2B5EF4-FFF2-40B4-BE49-F238E27FC236}">
                <a16:creationId xmlns:a16="http://schemas.microsoft.com/office/drawing/2014/main" id="{6C49FAF2-053C-A73F-F22E-20CD5D1612A4}"/>
              </a:ext>
            </a:extLst>
          </p:cNvPr>
          <p:cNvPicPr>
            <a:picLocks noChangeAspect="1"/>
          </p:cNvPicPr>
          <p:nvPr/>
        </p:nvPicPr>
        <p:blipFill>
          <a:blip r:embed="rId12"/>
          <a:stretch>
            <a:fillRect/>
          </a:stretch>
        </p:blipFill>
        <p:spPr>
          <a:xfrm>
            <a:off x="5788961" y="1827556"/>
            <a:ext cx="596900" cy="406400"/>
          </a:xfrm>
          <a:prstGeom prst="rect">
            <a:avLst/>
          </a:prstGeom>
        </p:spPr>
      </p:pic>
    </p:spTree>
    <p:extLst>
      <p:ext uri="{BB962C8B-B14F-4D97-AF65-F5344CB8AC3E}">
        <p14:creationId xmlns:p14="http://schemas.microsoft.com/office/powerpoint/2010/main" val="3633413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51732-AD52-48EA-8154-3260E6186D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4886F2-B744-9580-98A5-D6AEDE2158BC}"/>
              </a:ext>
            </a:extLst>
          </p:cNvPr>
          <p:cNvPicPr>
            <a:picLocks noChangeAspect="1"/>
          </p:cNvPicPr>
          <p:nvPr/>
        </p:nvPicPr>
        <p:blipFill>
          <a:blip r:embed="rId3"/>
          <a:stretch>
            <a:fillRect/>
          </a:stretch>
        </p:blipFill>
        <p:spPr>
          <a:xfrm>
            <a:off x="574675" y="1065754"/>
            <a:ext cx="11049000" cy="2718934"/>
          </a:xfrm>
          <a:prstGeom prst="rect">
            <a:avLst/>
          </a:prstGeom>
        </p:spPr>
      </p:pic>
      <p:pic>
        <p:nvPicPr>
          <p:cNvPr id="5" name="Picture 4" descr="A green plant with a face drawn on it&#10;&#10;Description automatically generated">
            <a:extLst>
              <a:ext uri="{FF2B5EF4-FFF2-40B4-BE49-F238E27FC236}">
                <a16:creationId xmlns:a16="http://schemas.microsoft.com/office/drawing/2014/main" id="{52C28807-5EE0-EFC1-BA5C-DF081F23FA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1825" y="1050924"/>
            <a:ext cx="3558442" cy="5466834"/>
          </a:xfrm>
          <a:prstGeom prst="rect">
            <a:avLst/>
          </a:prstGeom>
        </p:spPr>
      </p:pic>
    </p:spTree>
    <p:extLst>
      <p:ext uri="{BB962C8B-B14F-4D97-AF65-F5344CB8AC3E}">
        <p14:creationId xmlns:p14="http://schemas.microsoft.com/office/powerpoint/2010/main" val="405784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3BEE-384F-D818-1A7D-E36E1C0E579B}"/>
            </a:ext>
          </a:extLst>
        </p:cNvPr>
        <p:cNvGrpSpPr/>
        <p:nvPr/>
      </p:nvGrpSpPr>
      <p:grpSpPr>
        <a:xfrm>
          <a:off x="0" y="0"/>
          <a:ext cx="0" cy="0"/>
          <a:chOff x="0" y="0"/>
          <a:chExt cx="0" cy="0"/>
        </a:xfrm>
      </p:grpSpPr>
      <p:pic>
        <p:nvPicPr>
          <p:cNvPr id="25" name="Graphic 24">
            <a:extLst>
              <a:ext uri="{FF2B5EF4-FFF2-40B4-BE49-F238E27FC236}">
                <a16:creationId xmlns:a16="http://schemas.microsoft.com/office/drawing/2014/main" id="{CC64C6BD-F06B-685C-5935-1C5A00CDB43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33319" cy="275523"/>
          </a:xfrm>
          <a:prstGeom prst="rect">
            <a:avLst/>
          </a:prstGeom>
        </p:spPr>
      </p:pic>
      <p:sp>
        <p:nvSpPr>
          <p:cNvPr id="4" name="Content Placeholder 3">
            <a:extLst>
              <a:ext uri="{FF2B5EF4-FFF2-40B4-BE49-F238E27FC236}">
                <a16:creationId xmlns:a16="http://schemas.microsoft.com/office/drawing/2014/main" id="{93BBE873-7F4D-4C80-3E03-0EBBBF4DA0E7}"/>
              </a:ext>
            </a:extLst>
          </p:cNvPr>
          <p:cNvSpPr>
            <a:spLocks noGrp="1"/>
          </p:cNvSpPr>
          <p:nvPr>
            <p:ph idx="14"/>
          </p:nvPr>
        </p:nvSpPr>
        <p:spPr>
          <a:xfrm>
            <a:off x="574675" y="1658307"/>
            <a:ext cx="5381625" cy="1735968"/>
          </a:xfrm>
        </p:spPr>
        <p:txBody>
          <a:bodyPr/>
          <a:lstStyle/>
          <a:p>
            <a:r>
              <a:rPr lang="en-US" dirty="0"/>
              <a:t>Listen carefully to the video </a:t>
            </a:r>
            <a:br>
              <a:rPr lang="en-US" dirty="0"/>
            </a:br>
            <a:r>
              <a:rPr lang="en-US" dirty="0"/>
              <a:t>and answer these questions: </a:t>
            </a:r>
          </a:p>
        </p:txBody>
      </p:sp>
      <p:sp>
        <p:nvSpPr>
          <p:cNvPr id="3" name="Title 2">
            <a:extLst>
              <a:ext uri="{FF2B5EF4-FFF2-40B4-BE49-F238E27FC236}">
                <a16:creationId xmlns:a16="http://schemas.microsoft.com/office/drawing/2014/main" id="{749B8491-D512-9635-255F-0A3201F3FEFA}"/>
              </a:ext>
            </a:extLst>
          </p:cNvPr>
          <p:cNvSpPr>
            <a:spLocks noGrp="1"/>
          </p:cNvSpPr>
          <p:nvPr>
            <p:ph type="title"/>
          </p:nvPr>
        </p:nvSpPr>
        <p:spPr>
          <a:xfrm>
            <a:off x="574675" y="535214"/>
            <a:ext cx="5837500" cy="755725"/>
          </a:xfrm>
        </p:spPr>
        <p:txBody>
          <a:bodyPr/>
          <a:lstStyle/>
          <a:p>
            <a:r>
              <a:rPr lang="en-US" dirty="0"/>
              <a:t>From kitchen caddy </a:t>
            </a:r>
            <a:br>
              <a:rPr lang="en-US" dirty="0"/>
            </a:br>
            <a:r>
              <a:rPr lang="en-US" dirty="0"/>
              <a:t>to renewable energy</a:t>
            </a:r>
          </a:p>
        </p:txBody>
      </p:sp>
      <p:sp>
        <p:nvSpPr>
          <p:cNvPr id="17" name="Content Placeholder 16">
            <a:extLst>
              <a:ext uri="{FF2B5EF4-FFF2-40B4-BE49-F238E27FC236}">
                <a16:creationId xmlns:a16="http://schemas.microsoft.com/office/drawing/2014/main" id="{CE9BF8CC-42B8-48EB-7327-F3021F6ED979}"/>
              </a:ext>
            </a:extLst>
          </p:cNvPr>
          <p:cNvSpPr>
            <a:spLocks noGrp="1"/>
          </p:cNvSpPr>
          <p:nvPr>
            <p:ph idx="22"/>
          </p:nvPr>
        </p:nvSpPr>
        <p:spPr/>
        <p:txBody>
          <a:bodyPr/>
          <a:lstStyle/>
          <a:p>
            <a:r>
              <a:rPr lang="en-US" dirty="0"/>
              <a:t>Saving edible food</a:t>
            </a:r>
          </a:p>
        </p:txBody>
      </p:sp>
      <p:pic>
        <p:nvPicPr>
          <p:cNvPr id="10" name="Graphic 9">
            <a:extLst>
              <a:ext uri="{FF2B5EF4-FFF2-40B4-BE49-F238E27FC236}">
                <a16:creationId xmlns:a16="http://schemas.microsoft.com/office/drawing/2014/main" id="{10E96DF0-C0D6-8E62-F82C-FDED0DACF8F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4675" y="2414587"/>
            <a:ext cx="5381624" cy="3150219"/>
          </a:xfrm>
          <a:prstGeom prst="rect">
            <a:avLst/>
          </a:prstGeom>
        </p:spPr>
      </p:pic>
      <p:pic>
        <p:nvPicPr>
          <p:cNvPr id="11" name="Picture 10">
            <a:hlinkClick r:id="rId7"/>
            <a:extLst>
              <a:ext uri="{FF2B5EF4-FFF2-40B4-BE49-F238E27FC236}">
                <a16:creationId xmlns:a16="http://schemas.microsoft.com/office/drawing/2014/main" id="{8FF0CF08-AB50-CB0A-23A6-603AAD115CBC}"/>
              </a:ext>
            </a:extLst>
          </p:cNvPr>
          <p:cNvPicPr>
            <a:picLocks noChangeAspect="1"/>
          </p:cNvPicPr>
          <p:nvPr/>
        </p:nvPicPr>
        <p:blipFill>
          <a:blip r:embed="rId8"/>
          <a:stretch>
            <a:fillRect/>
          </a:stretch>
        </p:blipFill>
        <p:spPr>
          <a:xfrm>
            <a:off x="779003" y="2587082"/>
            <a:ext cx="5019632" cy="2818907"/>
          </a:xfrm>
          <a:prstGeom prst="rect">
            <a:avLst/>
          </a:prstGeom>
        </p:spPr>
      </p:pic>
      <p:pic>
        <p:nvPicPr>
          <p:cNvPr id="12" name="Graphic 11">
            <a:hlinkClick r:id="rId7"/>
            <a:extLst>
              <a:ext uri="{FF2B5EF4-FFF2-40B4-BE49-F238E27FC236}">
                <a16:creationId xmlns:a16="http://schemas.microsoft.com/office/drawing/2014/main" id="{2F4BA646-5EB3-B884-9448-20750C8B79B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45358" y="3670813"/>
            <a:ext cx="686921" cy="686921"/>
          </a:xfrm>
          <a:prstGeom prst="rect">
            <a:avLst/>
          </a:prstGeom>
        </p:spPr>
      </p:pic>
      <p:sp>
        <p:nvSpPr>
          <p:cNvPr id="28" name="Content Placeholder 5">
            <a:extLst>
              <a:ext uri="{FF2B5EF4-FFF2-40B4-BE49-F238E27FC236}">
                <a16:creationId xmlns:a16="http://schemas.microsoft.com/office/drawing/2014/main" id="{C7A741EC-D375-F93A-479A-ED4BE7A2BDCE}"/>
              </a:ext>
            </a:extLst>
          </p:cNvPr>
          <p:cNvSpPr>
            <a:spLocks noGrp="1"/>
          </p:cNvSpPr>
          <p:nvPr>
            <p:ph idx="19"/>
          </p:nvPr>
        </p:nvSpPr>
        <p:spPr>
          <a:xfrm>
            <a:off x="6235699" y="1658307"/>
            <a:ext cx="5382000" cy="1735968"/>
          </a:xfrm>
        </p:spPr>
        <p:txBody>
          <a:bodyPr/>
          <a:lstStyle/>
          <a:p>
            <a:r>
              <a:rPr lang="en-US"/>
              <a:t>What extra fruit was added to the banana pancakes recipe to help use it up?</a:t>
            </a:r>
          </a:p>
          <a:p>
            <a:endParaRPr lang="en-US">
              <a:solidFill>
                <a:schemeClr val="accent2"/>
              </a:solidFill>
            </a:endParaRPr>
          </a:p>
          <a:p>
            <a:endParaRPr lang="en-US">
              <a:solidFill>
                <a:schemeClr val="accent2"/>
              </a:solidFill>
            </a:endParaRPr>
          </a:p>
          <a:p>
            <a:endParaRPr lang="en-US"/>
          </a:p>
          <a:p>
            <a:r>
              <a:rPr lang="en-US"/>
              <a:t>How else could you use up ripe fruit or vegetables?</a:t>
            </a:r>
          </a:p>
          <a:p>
            <a:pPr>
              <a:spcAft>
                <a:spcPts val="600"/>
              </a:spcAft>
            </a:pPr>
            <a:endParaRPr lang="en-US">
              <a:solidFill>
                <a:schemeClr val="accent2"/>
              </a:solidFill>
            </a:endParaRPr>
          </a:p>
          <a:p>
            <a:endParaRPr lang="en-US">
              <a:solidFill>
                <a:schemeClr val="accent2"/>
              </a:solidFill>
            </a:endParaRPr>
          </a:p>
          <a:p>
            <a:endParaRPr lang="en-US">
              <a:solidFill>
                <a:schemeClr val="accent2"/>
              </a:solidFill>
            </a:endParaRPr>
          </a:p>
          <a:p>
            <a:endParaRPr lang="en-US">
              <a:solidFill>
                <a:schemeClr val="accent2"/>
              </a:solidFill>
            </a:endParaRPr>
          </a:p>
          <a:p>
            <a:endParaRPr lang="en-US">
              <a:solidFill>
                <a:schemeClr val="accent2"/>
              </a:solidFill>
            </a:endParaRPr>
          </a:p>
          <a:p>
            <a:endParaRPr lang="en-US"/>
          </a:p>
          <a:p>
            <a:r>
              <a:rPr lang="en-US"/>
              <a:t>These three items go in the caddy for recycling: </a:t>
            </a:r>
          </a:p>
          <a:p>
            <a:r>
              <a:rPr lang="en-US"/>
              <a:t>b_______ p____ </a:t>
            </a:r>
          </a:p>
          <a:p>
            <a:r>
              <a:rPr lang="en-US" err="1"/>
              <a:t>e_________s</a:t>
            </a:r>
            <a:r>
              <a:rPr lang="en-US"/>
              <a:t> </a:t>
            </a:r>
          </a:p>
          <a:p>
            <a:r>
              <a:rPr lang="en-US"/>
              <a:t>t____ b____</a:t>
            </a:r>
          </a:p>
        </p:txBody>
      </p:sp>
      <p:sp>
        <p:nvSpPr>
          <p:cNvPr id="29" name="Freeform 28">
            <a:extLst>
              <a:ext uri="{FF2B5EF4-FFF2-40B4-BE49-F238E27FC236}">
                <a16:creationId xmlns:a16="http://schemas.microsoft.com/office/drawing/2014/main" id="{70F8B8A8-D47A-3DDA-E6B6-4072AE5A81FC}"/>
              </a:ext>
            </a:extLst>
          </p:cNvPr>
          <p:cNvSpPr/>
          <p:nvPr/>
        </p:nvSpPr>
        <p:spPr>
          <a:xfrm>
            <a:off x="6235700" y="5219448"/>
            <a:ext cx="5382000" cy="360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pic>
        <p:nvPicPr>
          <p:cNvPr id="30" name="Graphic 29">
            <a:extLst>
              <a:ext uri="{FF2B5EF4-FFF2-40B4-BE49-F238E27FC236}">
                <a16:creationId xmlns:a16="http://schemas.microsoft.com/office/drawing/2014/main" id="{11DC7DF4-8858-69B3-AA21-B76D7CF46B6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35698" y="3048949"/>
            <a:ext cx="5381999" cy="49226"/>
          </a:xfrm>
          <a:prstGeom prst="rect">
            <a:avLst/>
          </a:prstGeom>
        </p:spPr>
      </p:pic>
    </p:spTree>
    <p:extLst>
      <p:ext uri="{BB962C8B-B14F-4D97-AF65-F5344CB8AC3E}">
        <p14:creationId xmlns:p14="http://schemas.microsoft.com/office/powerpoint/2010/main" val="3440670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3BEE-384F-D818-1A7D-E36E1C0E579B}"/>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D06E53F7-426A-76EC-A64E-47BF52B36E7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733319" cy="275523"/>
          </a:xfrm>
          <a:prstGeom prst="rect">
            <a:avLst/>
          </a:prstGeom>
        </p:spPr>
      </p:pic>
      <p:sp>
        <p:nvSpPr>
          <p:cNvPr id="4" name="Content Placeholder 3">
            <a:extLst>
              <a:ext uri="{FF2B5EF4-FFF2-40B4-BE49-F238E27FC236}">
                <a16:creationId xmlns:a16="http://schemas.microsoft.com/office/drawing/2014/main" id="{93BBE873-7F4D-4C80-3E03-0EBBBF4DA0E7}"/>
              </a:ext>
            </a:extLst>
          </p:cNvPr>
          <p:cNvSpPr>
            <a:spLocks noGrp="1"/>
          </p:cNvSpPr>
          <p:nvPr>
            <p:ph idx="14"/>
          </p:nvPr>
        </p:nvSpPr>
        <p:spPr>
          <a:xfrm>
            <a:off x="574675" y="1658307"/>
            <a:ext cx="5381625" cy="1735968"/>
          </a:xfrm>
        </p:spPr>
        <p:txBody>
          <a:bodyPr/>
          <a:lstStyle/>
          <a:p>
            <a:r>
              <a:rPr lang="en-US" dirty="0"/>
              <a:t>Listen carefully to the video </a:t>
            </a:r>
            <a:br>
              <a:rPr lang="en-US" dirty="0"/>
            </a:br>
            <a:r>
              <a:rPr lang="en-US" dirty="0"/>
              <a:t>and answer these questions: </a:t>
            </a:r>
          </a:p>
        </p:txBody>
      </p:sp>
      <p:sp>
        <p:nvSpPr>
          <p:cNvPr id="3" name="Title 2">
            <a:extLst>
              <a:ext uri="{FF2B5EF4-FFF2-40B4-BE49-F238E27FC236}">
                <a16:creationId xmlns:a16="http://schemas.microsoft.com/office/drawing/2014/main" id="{749B8491-D512-9635-255F-0A3201F3FEFA}"/>
              </a:ext>
            </a:extLst>
          </p:cNvPr>
          <p:cNvSpPr>
            <a:spLocks noGrp="1"/>
          </p:cNvSpPr>
          <p:nvPr>
            <p:ph type="title"/>
          </p:nvPr>
        </p:nvSpPr>
        <p:spPr>
          <a:xfrm>
            <a:off x="574675" y="535214"/>
            <a:ext cx="5837500" cy="755725"/>
          </a:xfrm>
        </p:spPr>
        <p:txBody>
          <a:bodyPr/>
          <a:lstStyle/>
          <a:p>
            <a:r>
              <a:rPr lang="en-US" dirty="0"/>
              <a:t>From kitchen caddy </a:t>
            </a:r>
            <a:br>
              <a:rPr lang="en-US" dirty="0"/>
            </a:br>
            <a:r>
              <a:rPr lang="en-US" dirty="0"/>
              <a:t>to renewable energy</a:t>
            </a:r>
          </a:p>
        </p:txBody>
      </p:sp>
      <p:sp>
        <p:nvSpPr>
          <p:cNvPr id="17" name="Content Placeholder 16">
            <a:extLst>
              <a:ext uri="{FF2B5EF4-FFF2-40B4-BE49-F238E27FC236}">
                <a16:creationId xmlns:a16="http://schemas.microsoft.com/office/drawing/2014/main" id="{CE9BF8CC-42B8-48EB-7327-F3021F6ED979}"/>
              </a:ext>
            </a:extLst>
          </p:cNvPr>
          <p:cNvSpPr>
            <a:spLocks noGrp="1"/>
          </p:cNvSpPr>
          <p:nvPr>
            <p:ph idx="22"/>
          </p:nvPr>
        </p:nvSpPr>
        <p:spPr/>
        <p:txBody>
          <a:bodyPr/>
          <a:lstStyle/>
          <a:p>
            <a:r>
              <a:rPr lang="en-US" dirty="0"/>
              <a:t>Saving edible food</a:t>
            </a:r>
          </a:p>
        </p:txBody>
      </p:sp>
      <p:sp>
        <p:nvSpPr>
          <p:cNvPr id="22" name="Content Placeholder 5">
            <a:extLst>
              <a:ext uri="{FF2B5EF4-FFF2-40B4-BE49-F238E27FC236}">
                <a16:creationId xmlns:a16="http://schemas.microsoft.com/office/drawing/2014/main" id="{E2BAF962-870E-93A0-4684-18AABF5797A8}"/>
              </a:ext>
            </a:extLst>
          </p:cNvPr>
          <p:cNvSpPr>
            <a:spLocks noGrp="1"/>
          </p:cNvSpPr>
          <p:nvPr>
            <p:ph idx="19"/>
          </p:nvPr>
        </p:nvSpPr>
        <p:spPr>
          <a:xfrm>
            <a:off x="6235699" y="1658307"/>
            <a:ext cx="5382000" cy="1735968"/>
          </a:xfrm>
        </p:spPr>
        <p:txBody>
          <a:bodyPr/>
          <a:lstStyle/>
          <a:p>
            <a:r>
              <a:rPr lang="en-US"/>
              <a:t>What extra fruit was added to the banana pancakes recipe to help use it up?</a:t>
            </a:r>
          </a:p>
          <a:p>
            <a:r>
              <a:rPr lang="en-US">
                <a:solidFill>
                  <a:schemeClr val="accent2"/>
                </a:solidFill>
              </a:rPr>
              <a:t>Raspberries were added to the banana pancakes recipe to help use them up.</a:t>
            </a:r>
          </a:p>
          <a:p>
            <a:endParaRPr lang="en-US"/>
          </a:p>
          <a:p>
            <a:r>
              <a:rPr lang="en-US"/>
              <a:t>How else could you use up ripe fruit or vegetables?</a:t>
            </a:r>
          </a:p>
          <a:p>
            <a:pPr>
              <a:spcAft>
                <a:spcPts val="600"/>
              </a:spcAft>
            </a:pPr>
            <a:r>
              <a:rPr lang="en-US">
                <a:solidFill>
                  <a:schemeClr val="accent2"/>
                </a:solidFill>
              </a:rPr>
              <a:t>Fruit could be used up in smoothies, yoghurt, banana bread, home-made </a:t>
            </a:r>
            <a:r>
              <a:rPr lang="en-US" err="1">
                <a:solidFill>
                  <a:schemeClr val="accent2"/>
                </a:solidFill>
              </a:rPr>
              <a:t>lollies</a:t>
            </a:r>
            <a:r>
              <a:rPr lang="en-US">
                <a:solidFill>
                  <a:schemeClr val="accent2"/>
                </a:solidFill>
              </a:rPr>
              <a:t>, ice cream, cereal, bananas on toast, etc. </a:t>
            </a:r>
          </a:p>
          <a:p>
            <a:r>
              <a:rPr lang="en-US">
                <a:solidFill>
                  <a:schemeClr val="accent2"/>
                </a:solidFill>
              </a:rPr>
              <a:t>Vegetables could be added to pasta, an </a:t>
            </a:r>
            <a:r>
              <a:rPr lang="en-US" err="1">
                <a:solidFill>
                  <a:schemeClr val="accent2"/>
                </a:solidFill>
              </a:rPr>
              <a:t>omelette</a:t>
            </a:r>
            <a:r>
              <a:rPr lang="en-US">
                <a:solidFill>
                  <a:schemeClr val="accent2"/>
                </a:solidFill>
              </a:rPr>
              <a:t>, curry, soup, pizza, cheese on toast, stir fry, etc.</a:t>
            </a:r>
          </a:p>
          <a:p>
            <a:endParaRPr lang="en-US"/>
          </a:p>
          <a:p>
            <a:r>
              <a:rPr lang="en-US"/>
              <a:t>These three items go in the caddy for recycling: </a:t>
            </a:r>
          </a:p>
          <a:p>
            <a:r>
              <a:rPr lang="en-US">
                <a:solidFill>
                  <a:schemeClr val="accent2"/>
                </a:solidFill>
              </a:rPr>
              <a:t>banana peels</a:t>
            </a:r>
          </a:p>
          <a:p>
            <a:r>
              <a:rPr lang="en-US">
                <a:solidFill>
                  <a:schemeClr val="accent2"/>
                </a:solidFill>
              </a:rPr>
              <a:t>eggshells</a:t>
            </a:r>
          </a:p>
          <a:p>
            <a:r>
              <a:rPr lang="en-US">
                <a:solidFill>
                  <a:schemeClr val="accent2"/>
                </a:solidFill>
              </a:rPr>
              <a:t>tea bags</a:t>
            </a:r>
          </a:p>
        </p:txBody>
      </p:sp>
      <p:pic>
        <p:nvPicPr>
          <p:cNvPr id="23" name="Graphic 22">
            <a:extLst>
              <a:ext uri="{FF2B5EF4-FFF2-40B4-BE49-F238E27FC236}">
                <a16:creationId xmlns:a16="http://schemas.microsoft.com/office/drawing/2014/main" id="{2FC470BC-C8CA-D7FC-E581-DBE77A00D8C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35698" y="3048949"/>
            <a:ext cx="5381999" cy="49226"/>
          </a:xfrm>
          <a:prstGeom prst="rect">
            <a:avLst/>
          </a:prstGeom>
        </p:spPr>
      </p:pic>
      <p:sp>
        <p:nvSpPr>
          <p:cNvPr id="24" name="Freeform 23">
            <a:extLst>
              <a:ext uri="{FF2B5EF4-FFF2-40B4-BE49-F238E27FC236}">
                <a16:creationId xmlns:a16="http://schemas.microsoft.com/office/drawing/2014/main" id="{4CB6B34E-2BE6-9D5C-B243-815B75F71A30}"/>
              </a:ext>
            </a:extLst>
          </p:cNvPr>
          <p:cNvSpPr/>
          <p:nvPr/>
        </p:nvSpPr>
        <p:spPr>
          <a:xfrm>
            <a:off x="6235700" y="5219448"/>
            <a:ext cx="5382000" cy="360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pic>
        <p:nvPicPr>
          <p:cNvPr id="5" name="Graphic 4">
            <a:extLst>
              <a:ext uri="{FF2B5EF4-FFF2-40B4-BE49-F238E27FC236}">
                <a16:creationId xmlns:a16="http://schemas.microsoft.com/office/drawing/2014/main" id="{B7B39A02-E606-38B8-6C9E-A13A08F230F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4675" y="2414587"/>
            <a:ext cx="5381624" cy="3150219"/>
          </a:xfrm>
          <a:prstGeom prst="rect">
            <a:avLst/>
          </a:prstGeom>
        </p:spPr>
      </p:pic>
      <p:pic>
        <p:nvPicPr>
          <p:cNvPr id="6" name="Picture 5">
            <a:hlinkClick r:id="rId9"/>
            <a:extLst>
              <a:ext uri="{FF2B5EF4-FFF2-40B4-BE49-F238E27FC236}">
                <a16:creationId xmlns:a16="http://schemas.microsoft.com/office/drawing/2014/main" id="{6E44F8BD-71BE-3729-517C-23D9FD936901}"/>
              </a:ext>
            </a:extLst>
          </p:cNvPr>
          <p:cNvPicPr>
            <a:picLocks noChangeAspect="1"/>
          </p:cNvPicPr>
          <p:nvPr/>
        </p:nvPicPr>
        <p:blipFill>
          <a:blip r:embed="rId10"/>
          <a:stretch>
            <a:fillRect/>
          </a:stretch>
        </p:blipFill>
        <p:spPr>
          <a:xfrm>
            <a:off x="779003" y="2587082"/>
            <a:ext cx="5019632" cy="2818907"/>
          </a:xfrm>
          <a:prstGeom prst="rect">
            <a:avLst/>
          </a:prstGeom>
        </p:spPr>
      </p:pic>
      <p:pic>
        <p:nvPicPr>
          <p:cNvPr id="7" name="Graphic 6">
            <a:hlinkClick r:id="rId9"/>
            <a:extLst>
              <a:ext uri="{FF2B5EF4-FFF2-40B4-BE49-F238E27FC236}">
                <a16:creationId xmlns:a16="http://schemas.microsoft.com/office/drawing/2014/main" id="{6FF6E763-9061-7B40-F19F-B2D27252EE8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45358" y="3670813"/>
            <a:ext cx="686921" cy="686921"/>
          </a:xfrm>
          <a:prstGeom prst="rect">
            <a:avLst/>
          </a:prstGeom>
        </p:spPr>
      </p:pic>
    </p:spTree>
    <p:extLst>
      <p:ext uri="{BB962C8B-B14F-4D97-AF65-F5344CB8AC3E}">
        <p14:creationId xmlns:p14="http://schemas.microsoft.com/office/powerpoint/2010/main" val="145526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3095-EEFF-2A8F-6F5D-F68A9FA0B9DE}"/>
            </a:ext>
          </a:extLst>
        </p:cNvPr>
        <p:cNvGrpSpPr/>
        <p:nvPr/>
      </p:nvGrpSpPr>
      <p:grpSpPr>
        <a:xfrm>
          <a:off x="0" y="0"/>
          <a:ext cx="0" cy="0"/>
          <a:chOff x="0" y="0"/>
          <a:chExt cx="0" cy="0"/>
        </a:xfrm>
      </p:grpSpPr>
      <p:pic>
        <p:nvPicPr>
          <p:cNvPr id="2" name="Picture 1" descr="White text on a black background&#10;&#10;Description automatically generated">
            <a:extLst>
              <a:ext uri="{FF2B5EF4-FFF2-40B4-BE49-F238E27FC236}">
                <a16:creationId xmlns:a16="http://schemas.microsoft.com/office/drawing/2014/main" id="{4C6FBBFF-645A-8710-91BA-D97DE4D0C8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089" b="5727"/>
          <a:stretch/>
        </p:blipFill>
        <p:spPr>
          <a:xfrm>
            <a:off x="1497084" y="1454552"/>
            <a:ext cx="8661735" cy="4824328"/>
          </a:xfrm>
          <a:prstGeom prst="rect">
            <a:avLst/>
          </a:prstGeom>
        </p:spPr>
      </p:pic>
      <p:pic>
        <p:nvPicPr>
          <p:cNvPr id="6" name="Picture 5" descr="A tea bag with a face drawn on it&#10;&#10;Description automatically generated">
            <a:extLst>
              <a:ext uri="{FF2B5EF4-FFF2-40B4-BE49-F238E27FC236}">
                <a16:creationId xmlns:a16="http://schemas.microsoft.com/office/drawing/2014/main" id="{CE3642F7-4033-25B7-51B5-52DB027E67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5900" y="-276207"/>
            <a:ext cx="6411951" cy="7220843"/>
          </a:xfrm>
          <a:prstGeom prst="rect">
            <a:avLst/>
          </a:prstGeom>
        </p:spPr>
      </p:pic>
      <p:pic>
        <p:nvPicPr>
          <p:cNvPr id="8" name="Picture 7" descr="A bone with a face drawn on it&#10;&#10;Description automatically generated">
            <a:extLst>
              <a:ext uri="{FF2B5EF4-FFF2-40B4-BE49-F238E27FC236}">
                <a16:creationId xmlns:a16="http://schemas.microsoft.com/office/drawing/2014/main" id="{07B16427-F915-68F2-BDCF-4BC3E8C847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6636" y="2180413"/>
            <a:ext cx="2015439" cy="3740886"/>
          </a:xfrm>
          <a:prstGeom prst="rect">
            <a:avLst/>
          </a:prstGeom>
        </p:spPr>
      </p:pic>
      <p:pic>
        <p:nvPicPr>
          <p:cNvPr id="10" name="Picture 9" descr="A apple core with a face drawn on it&#10;&#10;Description automatically generated">
            <a:extLst>
              <a:ext uri="{FF2B5EF4-FFF2-40B4-BE49-F238E27FC236}">
                <a16:creationId xmlns:a16="http://schemas.microsoft.com/office/drawing/2014/main" id="{B0214768-3D65-722B-0CA7-4053C97693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723" y="3334215"/>
            <a:ext cx="2811713" cy="3602508"/>
          </a:xfrm>
          <a:prstGeom prst="rect">
            <a:avLst/>
          </a:prstGeom>
        </p:spPr>
      </p:pic>
    </p:spTree>
    <p:extLst>
      <p:ext uri="{BB962C8B-B14F-4D97-AF65-F5344CB8AC3E}">
        <p14:creationId xmlns:p14="http://schemas.microsoft.com/office/powerpoint/2010/main" val="3775407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3228D8-8DA3-1084-3DFD-A0CDF76233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503348" y="3442084"/>
            <a:ext cx="755726" cy="4844493"/>
          </a:xfrm>
          <a:prstGeom prst="rect">
            <a:avLst/>
          </a:prstGeom>
        </p:spPr>
      </p:pic>
      <p:pic>
        <p:nvPicPr>
          <p:cNvPr id="13" name="Graphic 12">
            <a:extLst>
              <a:ext uri="{FF2B5EF4-FFF2-40B4-BE49-F238E27FC236}">
                <a16:creationId xmlns:a16="http://schemas.microsoft.com/office/drawing/2014/main" id="{61B7C639-F25A-F522-C6B5-90989583A22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4364" y="213769"/>
            <a:ext cx="2040351" cy="275523"/>
          </a:xfrm>
          <a:prstGeom prst="rect">
            <a:avLst/>
          </a:prstGeom>
        </p:spPr>
      </p:pic>
      <p:pic>
        <p:nvPicPr>
          <p:cNvPr id="6" name="Graphic 5">
            <a:extLst>
              <a:ext uri="{FF2B5EF4-FFF2-40B4-BE49-F238E27FC236}">
                <a16:creationId xmlns:a16="http://schemas.microsoft.com/office/drawing/2014/main" id="{EFA1D74D-A7D7-9E09-212A-BB16A08F54D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2767327" y="-513243"/>
            <a:ext cx="755724" cy="5423247"/>
          </a:xfrm>
          <a:prstGeom prst="rect">
            <a:avLst/>
          </a:prstGeom>
        </p:spPr>
      </p:pic>
      <p:sp>
        <p:nvSpPr>
          <p:cNvPr id="23" name="Title 22">
            <a:extLst>
              <a:ext uri="{FF2B5EF4-FFF2-40B4-BE49-F238E27FC236}">
                <a16:creationId xmlns:a16="http://schemas.microsoft.com/office/drawing/2014/main" id="{EACB8BA7-92BE-5DE9-9631-E95BC8FE7293}"/>
              </a:ext>
            </a:extLst>
          </p:cNvPr>
          <p:cNvSpPr>
            <a:spLocks noGrp="1"/>
          </p:cNvSpPr>
          <p:nvPr>
            <p:ph type="title"/>
          </p:nvPr>
        </p:nvSpPr>
        <p:spPr>
          <a:xfrm>
            <a:off x="574675" y="535214"/>
            <a:ext cx="5837500" cy="755725"/>
          </a:xfrm>
        </p:spPr>
        <p:txBody>
          <a:bodyPr/>
          <a:lstStyle/>
          <a:p>
            <a:r>
              <a:rPr lang="en-US" dirty="0"/>
              <a:t>What can we do with </a:t>
            </a:r>
            <a:br>
              <a:rPr lang="en-US" dirty="0"/>
            </a:br>
            <a:r>
              <a:rPr lang="en-US" dirty="0"/>
              <a:t>inedible food waste? </a:t>
            </a:r>
          </a:p>
        </p:txBody>
      </p:sp>
      <p:sp>
        <p:nvSpPr>
          <p:cNvPr id="10" name="Content Placeholder 9">
            <a:extLst>
              <a:ext uri="{FF2B5EF4-FFF2-40B4-BE49-F238E27FC236}">
                <a16:creationId xmlns:a16="http://schemas.microsoft.com/office/drawing/2014/main" id="{C7A0F20F-D851-43EB-937D-A65AECA6CA18}"/>
              </a:ext>
            </a:extLst>
          </p:cNvPr>
          <p:cNvSpPr>
            <a:spLocks noGrp="1"/>
          </p:cNvSpPr>
          <p:nvPr>
            <p:ph idx="20"/>
          </p:nvPr>
        </p:nvSpPr>
        <p:spPr/>
        <p:txBody>
          <a:bodyPr/>
          <a:lstStyle/>
          <a:p>
            <a:r>
              <a:rPr lang="en-US" dirty="0"/>
              <a:t>Recycling inedible food</a:t>
            </a:r>
          </a:p>
          <a:p>
            <a:endParaRPr lang="en-US" dirty="0"/>
          </a:p>
        </p:txBody>
      </p:sp>
      <p:pic>
        <p:nvPicPr>
          <p:cNvPr id="46" name="Content Placeholder 15">
            <a:extLst>
              <a:ext uri="{FF2B5EF4-FFF2-40B4-BE49-F238E27FC236}">
                <a16:creationId xmlns:a16="http://schemas.microsoft.com/office/drawing/2014/main" id="{9E9A5968-EDC0-9312-4722-39CF55D3BFC4}"/>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63508" t="15324" r="4662" b="18494"/>
          <a:stretch/>
        </p:blipFill>
        <p:spPr>
          <a:xfrm>
            <a:off x="6258991" y="1496791"/>
            <a:ext cx="3826261" cy="4474970"/>
          </a:xfrm>
          <a:prstGeom prst="rect">
            <a:avLst/>
          </a:prstGeom>
        </p:spPr>
      </p:pic>
      <p:sp>
        <p:nvSpPr>
          <p:cNvPr id="50" name="Content Placeholder 23">
            <a:extLst>
              <a:ext uri="{FF2B5EF4-FFF2-40B4-BE49-F238E27FC236}">
                <a16:creationId xmlns:a16="http://schemas.microsoft.com/office/drawing/2014/main" id="{83EFFEEC-8584-CBCB-6468-7437D3B15512}"/>
              </a:ext>
            </a:extLst>
          </p:cNvPr>
          <p:cNvSpPr txBox="1">
            <a:spLocks/>
          </p:cNvSpPr>
          <p:nvPr/>
        </p:nvSpPr>
        <p:spPr>
          <a:xfrm>
            <a:off x="574675" y="5602020"/>
            <a:ext cx="4844491" cy="53026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0"/>
              </a:spcAft>
              <a:buFont typeface="Arial" panose="020B0604020202020204" pitchFamily="34" charset="0"/>
              <a:buNone/>
              <a:defRPr sz="12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300"/>
              </a:spcAft>
              <a:buFont typeface="Arial" panose="020B0604020202020204" pitchFamily="34" charset="0"/>
              <a:buChar char="•"/>
              <a:defRPr sz="12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Want to find out what your food waste can power?</a:t>
            </a:r>
            <a:br>
              <a:rPr lang="en-US" sz="1600" dirty="0"/>
            </a:br>
            <a:r>
              <a:rPr lang="en-US" sz="1600" dirty="0"/>
              <a:t>Try our </a:t>
            </a:r>
            <a:r>
              <a:rPr lang="en-US" sz="1600" b="1" dirty="0"/>
              <a:t>Power up challenge activity.</a:t>
            </a:r>
          </a:p>
        </p:txBody>
      </p:sp>
      <p:sp>
        <p:nvSpPr>
          <p:cNvPr id="5" name="Content Placeholder 23">
            <a:extLst>
              <a:ext uri="{FF2B5EF4-FFF2-40B4-BE49-F238E27FC236}">
                <a16:creationId xmlns:a16="http://schemas.microsoft.com/office/drawing/2014/main" id="{AABCF880-B2DC-B6E7-0E11-C01764D2EB17}"/>
              </a:ext>
            </a:extLst>
          </p:cNvPr>
          <p:cNvSpPr txBox="1">
            <a:spLocks/>
          </p:cNvSpPr>
          <p:nvPr/>
        </p:nvSpPr>
        <p:spPr>
          <a:xfrm>
            <a:off x="574675" y="2782095"/>
            <a:ext cx="5837500" cy="262560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0"/>
              </a:spcAft>
              <a:buFont typeface="Arial" panose="020B0604020202020204" pitchFamily="34" charset="0"/>
              <a:buNone/>
              <a:defRPr sz="12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300"/>
              </a:spcAft>
              <a:buFont typeface="Arial" panose="020B0604020202020204" pitchFamily="34" charset="0"/>
              <a:buChar char="•"/>
              <a:defRPr sz="12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spc="-20" dirty="0"/>
              <a:t>When food waste is collected from your home, it's taken </a:t>
            </a:r>
            <a:br>
              <a:rPr lang="en-GB" sz="1600" spc="-20" dirty="0"/>
            </a:br>
            <a:r>
              <a:rPr lang="en-GB" sz="1600" spc="-20" dirty="0"/>
              <a:t>to a special processing facility where it's recycled into </a:t>
            </a:r>
            <a:br>
              <a:rPr lang="en-GB" sz="1600" spc="-20" dirty="0"/>
            </a:br>
            <a:r>
              <a:rPr lang="en-GB" sz="1600" spc="-20" dirty="0"/>
              <a:t>renewable energy.</a:t>
            </a:r>
          </a:p>
          <a:p>
            <a:r>
              <a:rPr lang="en-GB" sz="1600" spc="-20" dirty="0"/>
              <a:t>Last year Welsh citizens recycled enough food waste to power over 10,000 homes! And just a single caddy of food waste </a:t>
            </a:r>
            <a:br>
              <a:rPr lang="en-GB" sz="1600" spc="-20" dirty="0"/>
            </a:br>
            <a:r>
              <a:rPr lang="en-GB" sz="1600" spc="-20" dirty="0"/>
              <a:t>can power a home for an hour.</a:t>
            </a:r>
          </a:p>
          <a:p>
            <a:r>
              <a:rPr lang="en-GB" sz="1600" spc="-20" dirty="0"/>
              <a:t>Did you know that Wales is the world's 3rd best recycling nation? </a:t>
            </a:r>
          </a:p>
          <a:p>
            <a:r>
              <a:rPr lang="en-GB" sz="1600" spc="-20" dirty="0"/>
              <a:t>By recycling all our food waste we could get Wales to no.1.</a:t>
            </a:r>
          </a:p>
        </p:txBody>
      </p:sp>
      <p:sp>
        <p:nvSpPr>
          <p:cNvPr id="16" name="Content Placeholder 23">
            <a:extLst>
              <a:ext uri="{FF2B5EF4-FFF2-40B4-BE49-F238E27FC236}">
                <a16:creationId xmlns:a16="http://schemas.microsoft.com/office/drawing/2014/main" id="{CD236228-CE55-1264-22E8-8184C9117960}"/>
              </a:ext>
            </a:extLst>
          </p:cNvPr>
          <p:cNvSpPr>
            <a:spLocks noGrp="1"/>
          </p:cNvSpPr>
          <p:nvPr>
            <p:ph idx="14"/>
          </p:nvPr>
        </p:nvSpPr>
        <p:spPr>
          <a:xfrm>
            <a:off x="574675" y="1930911"/>
            <a:ext cx="5944878" cy="656865"/>
          </a:xfrm>
        </p:spPr>
        <p:txBody>
          <a:bodyPr lIns="0" tIns="0" rIns="0" bIns="0"/>
          <a:lstStyle/>
          <a:p>
            <a:r>
              <a:rPr lang="en-GB" sz="1600" b="1" spc="-20" dirty="0"/>
              <a:t>If you can't eat it, recycle it to help create renewable</a:t>
            </a:r>
            <a:br>
              <a:rPr lang="en-GB" sz="1600" b="1" spc="-20" dirty="0"/>
            </a:br>
            <a:r>
              <a:rPr lang="en-GB" sz="1600" b="1" spc="-20" dirty="0"/>
              <a:t>energy to power your home and devices!</a:t>
            </a:r>
            <a:endParaRPr lang="en-US" sz="1600" spc="-20" dirty="0"/>
          </a:p>
        </p:txBody>
      </p:sp>
      <p:pic>
        <p:nvPicPr>
          <p:cNvPr id="17" name="Graphic 16">
            <a:extLst>
              <a:ext uri="{FF2B5EF4-FFF2-40B4-BE49-F238E27FC236}">
                <a16:creationId xmlns:a16="http://schemas.microsoft.com/office/drawing/2014/main" id="{9330BA10-C044-7A51-33EB-3684E31C653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873877" y="1535814"/>
            <a:ext cx="2153199" cy="2153199"/>
          </a:xfrm>
          <a:prstGeom prst="rect">
            <a:avLst/>
          </a:prstGeom>
        </p:spPr>
      </p:pic>
      <p:pic>
        <p:nvPicPr>
          <p:cNvPr id="18" name="Graphic 17">
            <a:extLst>
              <a:ext uri="{FF2B5EF4-FFF2-40B4-BE49-F238E27FC236}">
                <a16:creationId xmlns:a16="http://schemas.microsoft.com/office/drawing/2014/main" id="{80C2814B-2197-2C9B-6017-28D04DB431E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73877" y="3818562"/>
            <a:ext cx="2153199" cy="2153199"/>
          </a:xfrm>
          <a:prstGeom prst="rect">
            <a:avLst/>
          </a:prstGeom>
        </p:spPr>
      </p:pic>
      <p:sp>
        <p:nvSpPr>
          <p:cNvPr id="19" name="Content Placeholder 17">
            <a:extLst>
              <a:ext uri="{FF2B5EF4-FFF2-40B4-BE49-F238E27FC236}">
                <a16:creationId xmlns:a16="http://schemas.microsoft.com/office/drawing/2014/main" id="{6E30E96D-4366-A339-6382-C84D50581E97}"/>
              </a:ext>
            </a:extLst>
          </p:cNvPr>
          <p:cNvSpPr txBox="1">
            <a:spLocks/>
          </p:cNvSpPr>
          <p:nvPr/>
        </p:nvSpPr>
        <p:spPr>
          <a:xfrm>
            <a:off x="9868042" y="4304286"/>
            <a:ext cx="2159034" cy="1227768"/>
          </a:xfrm>
          <a:prstGeom prst="rect">
            <a:avLst/>
          </a:prstGeom>
          <a:noFill/>
        </p:spPr>
        <p:txBody>
          <a:bodyPr vert="horz" lIns="0" tIns="0" rIns="0" bIns="0" rtlCol="0" anchor="ctr"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0"/>
              </a:spcAft>
              <a:buFont typeface="Arial" panose="020B0604020202020204" pitchFamily="34" charset="0"/>
              <a:buNone/>
              <a:defRPr sz="12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300"/>
              </a:spcAft>
              <a:buFont typeface="Arial" panose="020B0604020202020204" pitchFamily="34" charset="0"/>
              <a:buChar char="•"/>
              <a:defRPr sz="12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b="1" dirty="0">
                <a:solidFill>
                  <a:schemeClr val="tx1"/>
                </a:solidFill>
              </a:rPr>
              <a:t>1 pumpkin shell creates enough energy to power a home for an hour</a:t>
            </a:r>
          </a:p>
        </p:txBody>
      </p:sp>
      <p:sp>
        <p:nvSpPr>
          <p:cNvPr id="20" name="Content Placeholder 17">
            <a:extLst>
              <a:ext uri="{FF2B5EF4-FFF2-40B4-BE49-F238E27FC236}">
                <a16:creationId xmlns:a16="http://schemas.microsoft.com/office/drawing/2014/main" id="{ECA58AD7-1F45-B58D-EE85-717DDD9ACE5B}"/>
              </a:ext>
            </a:extLst>
          </p:cNvPr>
          <p:cNvSpPr txBox="1">
            <a:spLocks/>
          </p:cNvSpPr>
          <p:nvPr/>
        </p:nvSpPr>
        <p:spPr>
          <a:xfrm>
            <a:off x="9868042" y="2044656"/>
            <a:ext cx="2159034" cy="1227768"/>
          </a:xfrm>
          <a:prstGeom prst="rect">
            <a:avLst/>
          </a:prstGeom>
          <a:noFill/>
        </p:spPr>
        <p:txBody>
          <a:bodyPr vert="horz" lIns="0" tIns="0" rIns="0" bIns="0" rtlCol="0" anchor="ctr"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0"/>
              </a:spcAft>
              <a:buFont typeface="Arial" panose="020B0604020202020204" pitchFamily="34" charset="0"/>
              <a:buNone/>
              <a:defRPr sz="12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300"/>
              </a:spcAft>
              <a:buFont typeface="Arial" panose="020B0604020202020204" pitchFamily="34" charset="0"/>
              <a:buChar char="•"/>
              <a:defRPr sz="12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tx1"/>
                </a:solidFill>
              </a:rPr>
              <a:t>3 banana peels</a:t>
            </a:r>
            <a:br>
              <a:rPr lang="en-US" sz="1600" b="1" dirty="0">
                <a:solidFill>
                  <a:schemeClr val="tx1"/>
                </a:solidFill>
              </a:rPr>
            </a:br>
            <a:r>
              <a:rPr lang="en-US" sz="1600" b="1" dirty="0">
                <a:solidFill>
                  <a:schemeClr val="tx1"/>
                </a:solidFill>
              </a:rPr>
              <a:t>could power 2 smartphones</a:t>
            </a:r>
          </a:p>
        </p:txBody>
      </p:sp>
    </p:spTree>
    <p:extLst>
      <p:ext uri="{BB962C8B-B14F-4D97-AF65-F5344CB8AC3E}">
        <p14:creationId xmlns:p14="http://schemas.microsoft.com/office/powerpoint/2010/main" val="4082626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5956-C0C0-57A0-96EE-ED075FDB380E}"/>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A955C682-DAA5-32A0-D528-C40429A100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0296" y="213769"/>
            <a:ext cx="2963686" cy="275523"/>
          </a:xfrm>
          <a:prstGeom prst="rect">
            <a:avLst/>
          </a:prstGeom>
        </p:spPr>
      </p:pic>
      <p:pic>
        <p:nvPicPr>
          <p:cNvPr id="4" name="Graphic 3">
            <a:extLst>
              <a:ext uri="{FF2B5EF4-FFF2-40B4-BE49-F238E27FC236}">
                <a16:creationId xmlns:a16="http://schemas.microsoft.com/office/drawing/2014/main" id="{276D9093-0CA0-573C-7CEA-47CE1A2BA11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5718137" y="392962"/>
            <a:ext cx="755725" cy="11055350"/>
          </a:xfrm>
          <a:prstGeom prst="rect">
            <a:avLst/>
          </a:prstGeom>
        </p:spPr>
      </p:pic>
      <p:pic>
        <p:nvPicPr>
          <p:cNvPr id="36" name="Graphic 35">
            <a:extLst>
              <a:ext uri="{FF2B5EF4-FFF2-40B4-BE49-F238E27FC236}">
                <a16:creationId xmlns:a16="http://schemas.microsoft.com/office/drawing/2014/main" id="{25222320-92C0-670E-C727-81312FA2826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08948" y="2012637"/>
            <a:ext cx="3495675" cy="2026187"/>
          </a:xfrm>
          <a:prstGeom prst="rect">
            <a:avLst/>
          </a:prstGeom>
        </p:spPr>
      </p:pic>
      <p:pic>
        <p:nvPicPr>
          <p:cNvPr id="34" name="Graphic 33">
            <a:extLst>
              <a:ext uri="{FF2B5EF4-FFF2-40B4-BE49-F238E27FC236}">
                <a16:creationId xmlns:a16="http://schemas.microsoft.com/office/drawing/2014/main" id="{4056FA1F-2AF6-0F6A-7A1C-EB1DD86D1A0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4469510" y="1871395"/>
            <a:ext cx="3214304" cy="3540699"/>
          </a:xfrm>
          <a:prstGeom prst="rect">
            <a:avLst/>
          </a:prstGeom>
        </p:spPr>
      </p:pic>
      <p:sp>
        <p:nvSpPr>
          <p:cNvPr id="2" name="Footer Placeholder 1">
            <a:extLst>
              <a:ext uri="{FF2B5EF4-FFF2-40B4-BE49-F238E27FC236}">
                <a16:creationId xmlns:a16="http://schemas.microsoft.com/office/drawing/2014/main" id="{3AB8D4B8-6005-C33B-82DD-08D73FD6C9C9}"/>
              </a:ext>
            </a:extLst>
          </p:cNvPr>
          <p:cNvSpPr>
            <a:spLocks noGrp="1"/>
          </p:cNvSpPr>
          <p:nvPr>
            <p:ph type="ftr" sz="quarter" idx="4294967295"/>
          </p:nvPr>
        </p:nvSpPr>
        <p:spPr>
          <a:xfrm>
            <a:off x="1008924" y="6483600"/>
            <a:ext cx="4114800" cy="216000"/>
          </a:xfrm>
        </p:spPr>
        <p:txBody>
          <a:bodyPr/>
          <a:lstStyle/>
          <a:p>
            <a:r>
              <a:rPr lang="en-GB" dirty="0"/>
              <a:t>Be Mighty. Recycle.</a:t>
            </a:r>
          </a:p>
        </p:txBody>
      </p:sp>
      <p:sp>
        <p:nvSpPr>
          <p:cNvPr id="3" name="Slide Number Placeholder 2">
            <a:extLst>
              <a:ext uri="{FF2B5EF4-FFF2-40B4-BE49-F238E27FC236}">
                <a16:creationId xmlns:a16="http://schemas.microsoft.com/office/drawing/2014/main" id="{F125EAFD-FF30-9FC0-4FC5-F340ACA06AA3}"/>
              </a:ext>
            </a:extLst>
          </p:cNvPr>
          <p:cNvSpPr>
            <a:spLocks noGrp="1"/>
          </p:cNvSpPr>
          <p:nvPr>
            <p:ph type="sldNum" sz="quarter" idx="4294967295"/>
          </p:nvPr>
        </p:nvSpPr>
        <p:spPr>
          <a:xfrm>
            <a:off x="576000" y="6483600"/>
            <a:ext cx="342000" cy="216000"/>
          </a:xfrm>
        </p:spPr>
        <p:txBody>
          <a:bodyPr/>
          <a:lstStyle/>
          <a:p>
            <a:fld id="{291C9B73-268B-4114-ADE9-D26129C944DC}" type="slidenum">
              <a:rPr lang="en-GB" dirty="0" smtClean="0"/>
              <a:pPr/>
              <a:t>26</a:t>
            </a:fld>
            <a:endParaRPr lang="en-GB" dirty="0"/>
          </a:p>
        </p:txBody>
      </p:sp>
      <p:sp>
        <p:nvSpPr>
          <p:cNvPr id="11" name="Content Placeholder 10">
            <a:extLst>
              <a:ext uri="{FF2B5EF4-FFF2-40B4-BE49-F238E27FC236}">
                <a16:creationId xmlns:a16="http://schemas.microsoft.com/office/drawing/2014/main" id="{AD166D24-B806-9D6A-50CF-13771FB02DDB}"/>
              </a:ext>
            </a:extLst>
          </p:cNvPr>
          <p:cNvSpPr>
            <a:spLocks noGrp="1"/>
          </p:cNvSpPr>
          <p:nvPr>
            <p:ph idx="14"/>
          </p:nvPr>
        </p:nvSpPr>
        <p:spPr>
          <a:xfrm>
            <a:off x="574675" y="2126937"/>
            <a:ext cx="3495675" cy="755725"/>
          </a:xfrm>
        </p:spPr>
        <p:txBody>
          <a:bodyPr/>
          <a:lstStyle/>
          <a:p>
            <a:r>
              <a:rPr lang="en-US" dirty="0"/>
              <a:t>During anaerobic digestion, bacteria breaks down food waste without oxygen.</a:t>
            </a:r>
          </a:p>
          <a:p>
            <a:r>
              <a:rPr lang="en-US" dirty="0"/>
              <a:t>As the bacteria consumes the </a:t>
            </a:r>
            <a:br>
              <a:rPr lang="en-US" dirty="0"/>
            </a:br>
            <a:r>
              <a:rPr lang="en-US" dirty="0"/>
              <a:t>food waste, they give off biogas (mostly methane).</a:t>
            </a:r>
          </a:p>
          <a:p>
            <a:r>
              <a:rPr lang="en-US" b="1" dirty="0"/>
              <a:t>The biogas is a versatile fuel that can power homes, schools, businesses and vehicles.</a:t>
            </a:r>
          </a:p>
        </p:txBody>
      </p:sp>
      <p:sp>
        <p:nvSpPr>
          <p:cNvPr id="28" name="Title 27">
            <a:extLst>
              <a:ext uri="{FF2B5EF4-FFF2-40B4-BE49-F238E27FC236}">
                <a16:creationId xmlns:a16="http://schemas.microsoft.com/office/drawing/2014/main" id="{1931263F-C441-1AEF-D974-2EB0821AE4B8}"/>
              </a:ext>
            </a:extLst>
          </p:cNvPr>
          <p:cNvSpPr>
            <a:spLocks noGrp="1"/>
          </p:cNvSpPr>
          <p:nvPr>
            <p:ph type="title"/>
          </p:nvPr>
        </p:nvSpPr>
        <p:spPr>
          <a:xfrm>
            <a:off x="574674" y="535214"/>
            <a:ext cx="8938649" cy="755725"/>
          </a:xfrm>
        </p:spPr>
        <p:txBody>
          <a:bodyPr/>
          <a:lstStyle/>
          <a:p>
            <a:r>
              <a:rPr lang="en-GB" spc="-30" dirty="0"/>
              <a:t>Did you know:</a:t>
            </a:r>
            <a:br>
              <a:rPr lang="en-GB" spc="-30" dirty="0"/>
            </a:br>
            <a:r>
              <a:rPr lang="en-GB" spc="-30" dirty="0"/>
              <a:t>Food waste can be transformed into energy?</a:t>
            </a:r>
            <a:endParaRPr lang="en-US" spc="-30" dirty="0"/>
          </a:p>
        </p:txBody>
      </p:sp>
      <p:sp>
        <p:nvSpPr>
          <p:cNvPr id="14" name="Content Placeholder 13">
            <a:extLst>
              <a:ext uri="{FF2B5EF4-FFF2-40B4-BE49-F238E27FC236}">
                <a16:creationId xmlns:a16="http://schemas.microsoft.com/office/drawing/2014/main" id="{99210476-6BB4-B55B-F7A9-7791E0950910}"/>
              </a:ext>
            </a:extLst>
          </p:cNvPr>
          <p:cNvSpPr>
            <a:spLocks noGrp="1"/>
          </p:cNvSpPr>
          <p:nvPr>
            <p:ph idx="17"/>
          </p:nvPr>
        </p:nvSpPr>
        <p:spPr>
          <a:xfrm>
            <a:off x="574675" y="5409898"/>
            <a:ext cx="11048999" cy="912888"/>
          </a:xfrm>
        </p:spPr>
        <p:txBody>
          <a:bodyPr lIns="180000" tIns="180000" rIns="180000" bIns="180000">
            <a:noAutofit/>
          </a:bodyPr>
          <a:lstStyle/>
          <a:p>
            <a:pPr algn="ctr"/>
            <a:r>
              <a:rPr lang="en-US" sz="1650" dirty="0">
                <a:solidFill>
                  <a:schemeClr val="bg1"/>
                </a:solidFill>
              </a:rPr>
              <a:t>Want to find out more about how anaerobic digestion helps create renewable energy? </a:t>
            </a:r>
            <a:br>
              <a:rPr lang="en-US" sz="1650" dirty="0">
                <a:solidFill>
                  <a:schemeClr val="bg1"/>
                </a:solidFill>
              </a:rPr>
            </a:br>
            <a:r>
              <a:rPr lang="en-US" sz="1650" dirty="0">
                <a:solidFill>
                  <a:schemeClr val="bg1"/>
                </a:solidFill>
              </a:rPr>
              <a:t>Try our fun </a:t>
            </a:r>
            <a:r>
              <a:rPr lang="en-US" sz="1650" b="1" dirty="0">
                <a:solidFill>
                  <a:schemeClr val="bg1"/>
                </a:solidFill>
              </a:rPr>
              <a:t>Science Mission experiment!</a:t>
            </a:r>
          </a:p>
        </p:txBody>
      </p:sp>
      <p:sp>
        <p:nvSpPr>
          <p:cNvPr id="30" name="Content Placeholder 29">
            <a:extLst>
              <a:ext uri="{FF2B5EF4-FFF2-40B4-BE49-F238E27FC236}">
                <a16:creationId xmlns:a16="http://schemas.microsoft.com/office/drawing/2014/main" id="{FDCD4011-C8C7-9E97-25B8-02C04FF0E6B2}"/>
              </a:ext>
            </a:extLst>
          </p:cNvPr>
          <p:cNvSpPr>
            <a:spLocks noGrp="1"/>
          </p:cNvSpPr>
          <p:nvPr>
            <p:ph idx="19"/>
          </p:nvPr>
        </p:nvSpPr>
        <p:spPr>
          <a:xfrm>
            <a:off x="4351338" y="2027340"/>
            <a:ext cx="3495675" cy="2691783"/>
          </a:xfrm>
        </p:spPr>
        <p:txBody>
          <a:bodyPr/>
          <a:lstStyle/>
          <a:p>
            <a:r>
              <a:rPr lang="en-US" dirty="0"/>
              <a:t>Last year we recycled enough food waste to power </a:t>
            </a:r>
            <a:r>
              <a:rPr lang="en-US" b="1" dirty="0"/>
              <a:t>10,000 homes</a:t>
            </a:r>
            <a:r>
              <a:rPr lang="en-US" dirty="0"/>
              <a:t> for a whole year or </a:t>
            </a:r>
            <a:r>
              <a:rPr lang="en-US" b="1" dirty="0"/>
              <a:t>160 schools</a:t>
            </a:r>
            <a:r>
              <a:rPr lang="en-US" dirty="0"/>
              <a:t> for an academic year. </a:t>
            </a:r>
          </a:p>
        </p:txBody>
      </p:sp>
      <p:grpSp>
        <p:nvGrpSpPr>
          <p:cNvPr id="5" name="Group 4">
            <a:extLst>
              <a:ext uri="{FF2B5EF4-FFF2-40B4-BE49-F238E27FC236}">
                <a16:creationId xmlns:a16="http://schemas.microsoft.com/office/drawing/2014/main" id="{CDDD6D82-25D9-29E4-986E-124B09A9708D}"/>
              </a:ext>
            </a:extLst>
          </p:cNvPr>
          <p:cNvGrpSpPr/>
          <p:nvPr/>
        </p:nvGrpSpPr>
        <p:grpSpPr>
          <a:xfrm>
            <a:off x="8250235" y="2118950"/>
            <a:ext cx="3213100" cy="1790700"/>
            <a:chOff x="8250235" y="2118950"/>
            <a:chExt cx="3213100" cy="1790700"/>
          </a:xfrm>
        </p:grpSpPr>
        <p:pic>
          <p:nvPicPr>
            <p:cNvPr id="8" name="Picture 7">
              <a:hlinkClick r:id="rId11"/>
              <a:extLst>
                <a:ext uri="{FF2B5EF4-FFF2-40B4-BE49-F238E27FC236}">
                  <a16:creationId xmlns:a16="http://schemas.microsoft.com/office/drawing/2014/main" id="{BBF1E7A7-375F-4ACB-1BAF-430F484B87A6}"/>
                </a:ext>
              </a:extLst>
            </p:cNvPr>
            <p:cNvPicPr>
              <a:picLocks noChangeAspect="1"/>
            </p:cNvPicPr>
            <p:nvPr/>
          </p:nvPicPr>
          <p:blipFill>
            <a:blip r:embed="rId12"/>
            <a:stretch>
              <a:fillRect/>
            </a:stretch>
          </p:blipFill>
          <p:spPr>
            <a:xfrm>
              <a:off x="8250235" y="2118950"/>
              <a:ext cx="3213100" cy="1790700"/>
            </a:xfrm>
            <a:prstGeom prst="rect">
              <a:avLst/>
            </a:prstGeom>
          </p:spPr>
        </p:pic>
        <p:pic>
          <p:nvPicPr>
            <p:cNvPr id="9" name="Graphic 8">
              <a:hlinkClick r:id="rId11"/>
              <a:extLst>
                <a:ext uri="{FF2B5EF4-FFF2-40B4-BE49-F238E27FC236}">
                  <a16:creationId xmlns:a16="http://schemas.microsoft.com/office/drawing/2014/main" id="{AF42B17D-9F4B-CF35-1EA3-1B439244B73E}"/>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13324" y="2608634"/>
              <a:ext cx="686921" cy="686921"/>
            </a:xfrm>
            <a:prstGeom prst="rect">
              <a:avLst/>
            </a:prstGeom>
          </p:spPr>
        </p:pic>
      </p:grpSp>
      <p:pic>
        <p:nvPicPr>
          <p:cNvPr id="10" name="Picture 9">
            <a:extLst>
              <a:ext uri="{FF2B5EF4-FFF2-40B4-BE49-F238E27FC236}">
                <a16:creationId xmlns:a16="http://schemas.microsoft.com/office/drawing/2014/main" id="{C64F42F3-C3CD-05F0-A3DC-E0FA43FD8BD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r="-70"/>
          <a:stretch/>
        </p:blipFill>
        <p:spPr>
          <a:xfrm>
            <a:off x="4491318" y="3565034"/>
            <a:ext cx="3213847" cy="1517605"/>
          </a:xfrm>
          <a:prstGeom prst="rect">
            <a:avLst/>
          </a:prstGeom>
        </p:spPr>
      </p:pic>
      <p:sp>
        <p:nvSpPr>
          <p:cNvPr id="7" name="Content Placeholder 11">
            <a:extLst>
              <a:ext uri="{FF2B5EF4-FFF2-40B4-BE49-F238E27FC236}">
                <a16:creationId xmlns:a16="http://schemas.microsoft.com/office/drawing/2014/main" id="{9C2CA7EC-7D08-4A33-ECB3-07F4E1FB22EF}"/>
              </a:ext>
            </a:extLst>
          </p:cNvPr>
          <p:cNvSpPr txBox="1">
            <a:spLocks/>
          </p:cNvSpPr>
          <p:nvPr/>
        </p:nvSpPr>
        <p:spPr>
          <a:xfrm>
            <a:off x="574675" y="218701"/>
            <a:ext cx="6469592" cy="334097"/>
          </a:xfrm>
          <a:prstGeom prst="rect">
            <a:avLst/>
          </a:prstGeom>
        </p:spPr>
        <p:txBody>
          <a:bodyPr vert="horz" lIns="0" tIns="0" rIns="0" bIns="0" rtlCol="0" anchor="t" anchorCtr="0">
            <a:noAutofit/>
          </a:bodyPr>
          <a:lstStyle>
            <a:lvl1pPr marL="0" indent="0" algn="l" defTabSz="914400" rtl="0" eaLnBrk="1" latinLnBrk="0" hangingPunct="1">
              <a:lnSpc>
                <a:spcPct val="130000"/>
              </a:lnSpc>
              <a:spcBef>
                <a:spcPts val="0"/>
              </a:spcBef>
              <a:spcAft>
                <a:spcPts val="1200"/>
              </a:spcAft>
              <a:buFontTx/>
              <a:buNone/>
              <a:defRPr sz="1200" b="1" i="0" kern="1200" spc="-2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2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20" baseline="0">
                <a:solidFill>
                  <a:schemeClr val="tx1"/>
                </a:solidFill>
                <a:latin typeface="Arial" panose="020B0604020202020204" pitchFamily="34" charset="0"/>
                <a:ea typeface="+mn-ea"/>
                <a:cs typeface="+mn-cs"/>
              </a:defRPr>
            </a:lvl3pPr>
            <a:lvl4pPr marL="172800" indent="-172800" algn="l" defTabSz="914400" rtl="0" eaLnBrk="1" latinLnBrk="0" hangingPunct="1">
              <a:lnSpc>
                <a:spcPct val="120000"/>
              </a:lnSpc>
              <a:spcBef>
                <a:spcPts val="0"/>
              </a:spcBef>
              <a:spcAft>
                <a:spcPts val="1200"/>
              </a:spcAft>
              <a:buFont typeface="Apple Symbols" panose="02000000000000000000" pitchFamily="2" charset="-79"/>
              <a:buChar char="⎻"/>
              <a:defRPr sz="1200" b="0" i="0" kern="1200" spc="-2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Recycling inedible food: The science</a:t>
            </a:r>
          </a:p>
        </p:txBody>
      </p:sp>
    </p:spTree>
    <p:extLst>
      <p:ext uri="{BB962C8B-B14F-4D97-AF65-F5344CB8AC3E}">
        <p14:creationId xmlns:p14="http://schemas.microsoft.com/office/powerpoint/2010/main" val="3174451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1AB68AD0-AFF3-4328-ACA4-9A73CC339D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2040351" cy="275523"/>
          </a:xfrm>
          <a:prstGeom prst="rect">
            <a:avLst/>
          </a:prstGeom>
        </p:spPr>
      </p:pic>
      <p:pic>
        <p:nvPicPr>
          <p:cNvPr id="46" name="Graphic 45">
            <a:extLst>
              <a:ext uri="{FF2B5EF4-FFF2-40B4-BE49-F238E27FC236}">
                <a16:creationId xmlns:a16="http://schemas.microsoft.com/office/drawing/2014/main" id="{6349B42F-657A-FE65-F653-3B02499E60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1223028" y="4420441"/>
            <a:ext cx="1266691" cy="2537999"/>
          </a:xfrm>
          <a:prstGeom prst="rect">
            <a:avLst/>
          </a:prstGeom>
        </p:spPr>
      </p:pic>
      <p:pic>
        <p:nvPicPr>
          <p:cNvPr id="47" name="Graphic 46">
            <a:extLst>
              <a:ext uri="{FF2B5EF4-FFF2-40B4-BE49-F238E27FC236}">
                <a16:creationId xmlns:a16="http://schemas.microsoft.com/office/drawing/2014/main" id="{29F6A039-619B-4B9B-50C5-59C51DB3039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4060638" y="4420443"/>
            <a:ext cx="1266691" cy="2537999"/>
          </a:xfrm>
          <a:prstGeom prst="rect">
            <a:avLst/>
          </a:prstGeom>
        </p:spPr>
      </p:pic>
      <p:pic>
        <p:nvPicPr>
          <p:cNvPr id="48" name="Graphic 47">
            <a:extLst>
              <a:ext uri="{FF2B5EF4-FFF2-40B4-BE49-F238E27FC236}">
                <a16:creationId xmlns:a16="http://schemas.microsoft.com/office/drawing/2014/main" id="{1815290C-DF22-CE71-C719-6C7DB3DB73D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870795" y="4420441"/>
            <a:ext cx="1266693" cy="2537999"/>
          </a:xfrm>
          <a:prstGeom prst="rect">
            <a:avLst/>
          </a:prstGeom>
        </p:spPr>
      </p:pic>
      <p:pic>
        <p:nvPicPr>
          <p:cNvPr id="49" name="Graphic 48">
            <a:extLst>
              <a:ext uri="{FF2B5EF4-FFF2-40B4-BE49-F238E27FC236}">
                <a16:creationId xmlns:a16="http://schemas.microsoft.com/office/drawing/2014/main" id="{6558A136-E05B-0A5E-5204-5C18F3B979E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9721852" y="4420443"/>
            <a:ext cx="1266692" cy="2537999"/>
          </a:xfrm>
          <a:prstGeom prst="rect">
            <a:avLst/>
          </a:prstGeom>
        </p:spPr>
      </p:pic>
      <p:sp>
        <p:nvSpPr>
          <p:cNvPr id="9" name="Title 8">
            <a:extLst>
              <a:ext uri="{FF2B5EF4-FFF2-40B4-BE49-F238E27FC236}">
                <a16:creationId xmlns:a16="http://schemas.microsoft.com/office/drawing/2014/main" id="{07D0CC77-D73E-4462-EFED-8C3377D84932}"/>
              </a:ext>
            </a:extLst>
          </p:cNvPr>
          <p:cNvSpPr>
            <a:spLocks noGrp="1"/>
          </p:cNvSpPr>
          <p:nvPr>
            <p:ph type="title"/>
          </p:nvPr>
        </p:nvSpPr>
        <p:spPr>
          <a:xfrm>
            <a:off x="574675" y="535214"/>
            <a:ext cx="5837500" cy="755725"/>
          </a:xfrm>
        </p:spPr>
        <p:txBody>
          <a:bodyPr/>
          <a:lstStyle/>
          <a:p>
            <a:r>
              <a:rPr lang="en-US"/>
              <a:t>What can we feed the caddy? </a:t>
            </a:r>
          </a:p>
        </p:txBody>
      </p:sp>
      <p:sp>
        <p:nvSpPr>
          <p:cNvPr id="12" name="Content Placeholder 11">
            <a:extLst>
              <a:ext uri="{FF2B5EF4-FFF2-40B4-BE49-F238E27FC236}">
                <a16:creationId xmlns:a16="http://schemas.microsoft.com/office/drawing/2014/main" id="{C6F78D93-9E4C-E906-D677-CA5F2DD43B2D}"/>
              </a:ext>
            </a:extLst>
          </p:cNvPr>
          <p:cNvSpPr>
            <a:spLocks noGrp="1"/>
          </p:cNvSpPr>
          <p:nvPr>
            <p:ph idx="20"/>
          </p:nvPr>
        </p:nvSpPr>
        <p:spPr/>
        <p:txBody>
          <a:bodyPr/>
          <a:lstStyle/>
          <a:p>
            <a:r>
              <a:rPr lang="en-US" dirty="0"/>
              <a:t>Recycling inedible food</a:t>
            </a:r>
          </a:p>
        </p:txBody>
      </p:sp>
      <p:pic>
        <p:nvPicPr>
          <p:cNvPr id="25" name="Picture 24">
            <a:extLst>
              <a:ext uri="{FF2B5EF4-FFF2-40B4-BE49-F238E27FC236}">
                <a16:creationId xmlns:a16="http://schemas.microsoft.com/office/drawing/2014/main" id="{8788C00B-6D78-89AE-2593-DC8895753EA7}"/>
              </a:ext>
            </a:extLst>
          </p:cNvPr>
          <p:cNvPicPr>
            <a:picLocks noChangeAspect="1"/>
          </p:cNvPicPr>
          <p:nvPr/>
        </p:nvPicPr>
        <p:blipFill>
          <a:blip r:embed="rId7"/>
          <a:stretch>
            <a:fillRect/>
          </a:stretch>
        </p:blipFill>
        <p:spPr>
          <a:xfrm>
            <a:off x="1653081" y="5345276"/>
            <a:ext cx="381000" cy="698500"/>
          </a:xfrm>
          <a:prstGeom prst="rect">
            <a:avLst/>
          </a:prstGeom>
        </p:spPr>
      </p:pic>
      <p:pic>
        <p:nvPicPr>
          <p:cNvPr id="26" name="Picture 25">
            <a:extLst>
              <a:ext uri="{FF2B5EF4-FFF2-40B4-BE49-F238E27FC236}">
                <a16:creationId xmlns:a16="http://schemas.microsoft.com/office/drawing/2014/main" id="{7D25B5B1-6707-6046-9E6F-C8390BE77451}"/>
              </a:ext>
            </a:extLst>
          </p:cNvPr>
          <p:cNvPicPr>
            <a:picLocks noChangeAspect="1"/>
          </p:cNvPicPr>
          <p:nvPr/>
        </p:nvPicPr>
        <p:blipFill>
          <a:blip r:embed="rId7"/>
          <a:stretch>
            <a:fillRect/>
          </a:stretch>
        </p:blipFill>
        <p:spPr>
          <a:xfrm>
            <a:off x="4483034" y="5345276"/>
            <a:ext cx="381000" cy="698500"/>
          </a:xfrm>
          <a:prstGeom prst="rect">
            <a:avLst/>
          </a:prstGeom>
        </p:spPr>
      </p:pic>
      <p:pic>
        <p:nvPicPr>
          <p:cNvPr id="27" name="Picture 26">
            <a:extLst>
              <a:ext uri="{FF2B5EF4-FFF2-40B4-BE49-F238E27FC236}">
                <a16:creationId xmlns:a16="http://schemas.microsoft.com/office/drawing/2014/main" id="{C91D9CE4-60B9-5D07-6467-3A7278496457}"/>
              </a:ext>
            </a:extLst>
          </p:cNvPr>
          <p:cNvPicPr>
            <a:picLocks noChangeAspect="1"/>
          </p:cNvPicPr>
          <p:nvPr/>
        </p:nvPicPr>
        <p:blipFill>
          <a:blip r:embed="rId7"/>
          <a:stretch>
            <a:fillRect/>
          </a:stretch>
        </p:blipFill>
        <p:spPr>
          <a:xfrm>
            <a:off x="7334091" y="5345276"/>
            <a:ext cx="381000" cy="698500"/>
          </a:xfrm>
          <a:prstGeom prst="rect">
            <a:avLst/>
          </a:prstGeom>
        </p:spPr>
      </p:pic>
      <p:pic>
        <p:nvPicPr>
          <p:cNvPr id="28" name="Picture 27">
            <a:extLst>
              <a:ext uri="{FF2B5EF4-FFF2-40B4-BE49-F238E27FC236}">
                <a16:creationId xmlns:a16="http://schemas.microsoft.com/office/drawing/2014/main" id="{FBA425DD-6D23-8B31-81B1-FCE3D1C76566}"/>
              </a:ext>
            </a:extLst>
          </p:cNvPr>
          <p:cNvPicPr>
            <a:picLocks noChangeAspect="1"/>
          </p:cNvPicPr>
          <p:nvPr/>
        </p:nvPicPr>
        <p:blipFill>
          <a:blip r:embed="rId7"/>
          <a:stretch>
            <a:fillRect/>
          </a:stretch>
        </p:blipFill>
        <p:spPr>
          <a:xfrm>
            <a:off x="10164698" y="5345276"/>
            <a:ext cx="381000" cy="698500"/>
          </a:xfrm>
          <a:prstGeom prst="rect">
            <a:avLst/>
          </a:prstGeom>
        </p:spPr>
      </p:pic>
      <p:sp>
        <p:nvSpPr>
          <p:cNvPr id="29" name="Freeform 28">
            <a:extLst>
              <a:ext uri="{FF2B5EF4-FFF2-40B4-BE49-F238E27FC236}">
                <a16:creationId xmlns:a16="http://schemas.microsoft.com/office/drawing/2014/main" id="{3154D910-E103-18D7-5287-55A7EAF137E9}"/>
              </a:ext>
            </a:extLst>
          </p:cNvPr>
          <p:cNvSpPr/>
          <p:nvPr/>
        </p:nvSpPr>
        <p:spPr>
          <a:xfrm rot="5400000">
            <a:off x="1297825"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2B09C06-4D50-24B5-B14E-1859229BEF57}"/>
              </a:ext>
            </a:extLst>
          </p:cNvPr>
          <p:cNvSpPr/>
          <p:nvPr/>
        </p:nvSpPr>
        <p:spPr>
          <a:xfrm rot="16200000" flipV="1">
            <a:off x="4135155"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0A4F95-99D0-9782-C304-057E10BE035B}"/>
              </a:ext>
            </a:extLst>
          </p:cNvPr>
          <p:cNvSpPr/>
          <p:nvPr/>
        </p:nvSpPr>
        <p:spPr>
          <a:xfrm rot="5400000">
            <a:off x="6959037"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pic>
        <p:nvPicPr>
          <p:cNvPr id="50" name="Picture 49" descr="A banana on a black background&#10;&#10;Description automatically generated">
            <a:extLst>
              <a:ext uri="{FF2B5EF4-FFF2-40B4-BE49-F238E27FC236}">
                <a16:creationId xmlns:a16="http://schemas.microsoft.com/office/drawing/2014/main" id="{E614090C-1B82-904F-C8C3-CF38368BFE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954730">
            <a:off x="4795000" y="5042307"/>
            <a:ext cx="1722627" cy="870542"/>
          </a:xfrm>
          <a:prstGeom prst="rect">
            <a:avLst/>
          </a:prstGeom>
        </p:spPr>
      </p:pic>
      <p:pic>
        <p:nvPicPr>
          <p:cNvPr id="51" name="Picture 50">
            <a:extLst>
              <a:ext uri="{FF2B5EF4-FFF2-40B4-BE49-F238E27FC236}">
                <a16:creationId xmlns:a16="http://schemas.microsoft.com/office/drawing/2014/main" id="{A3DBD468-5667-B749-62A3-5EF3E8008A4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37007">
            <a:off x="8140526" y="4790261"/>
            <a:ext cx="648587" cy="1448255"/>
          </a:xfrm>
          <a:prstGeom prst="rect">
            <a:avLst/>
          </a:prstGeom>
        </p:spPr>
      </p:pic>
      <p:pic>
        <p:nvPicPr>
          <p:cNvPr id="52" name="Picture 51" descr="A green stalk of leek&#10;&#10;Description automatically generated">
            <a:extLst>
              <a:ext uri="{FF2B5EF4-FFF2-40B4-BE49-F238E27FC236}">
                <a16:creationId xmlns:a16="http://schemas.microsoft.com/office/drawing/2014/main" id="{9CEACEC4-1764-231B-2C49-0AF15D1CAAE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20068" flipH="1">
            <a:off x="10959353" y="4474524"/>
            <a:ext cx="606963" cy="1726215"/>
          </a:xfrm>
          <a:prstGeom prst="rect">
            <a:avLst/>
          </a:prstGeom>
        </p:spPr>
      </p:pic>
      <p:pic>
        <p:nvPicPr>
          <p:cNvPr id="53" name="Picture 52" descr="A close up of a potato&#10;&#10;Description automatically generated">
            <a:extLst>
              <a:ext uri="{FF2B5EF4-FFF2-40B4-BE49-F238E27FC236}">
                <a16:creationId xmlns:a16="http://schemas.microsoft.com/office/drawing/2014/main" id="{455EF47B-3BB4-5EA4-BA80-6A45ED76F8D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326341" y="5427986"/>
            <a:ext cx="820771" cy="802898"/>
          </a:xfrm>
          <a:prstGeom prst="rect">
            <a:avLst/>
          </a:prstGeom>
        </p:spPr>
      </p:pic>
      <p:cxnSp>
        <p:nvCxnSpPr>
          <p:cNvPr id="54" name="Straight Connector 53">
            <a:extLst>
              <a:ext uri="{FF2B5EF4-FFF2-40B4-BE49-F238E27FC236}">
                <a16:creationId xmlns:a16="http://schemas.microsoft.com/office/drawing/2014/main" id="{ACAC65E8-A2A8-4DDA-6D3F-403D0D7F62E7}"/>
              </a:ext>
            </a:extLst>
          </p:cNvPr>
          <p:cNvCxnSpPr/>
          <p:nvPr/>
        </p:nvCxnSpPr>
        <p:spPr>
          <a:xfrm>
            <a:off x="58737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B41C8A6-BC7B-4D70-F96D-389B155F782F}"/>
              </a:ext>
            </a:extLst>
          </p:cNvPr>
          <p:cNvCxnSpPr/>
          <p:nvPr/>
        </p:nvCxnSpPr>
        <p:spPr>
          <a:xfrm>
            <a:off x="342498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4BD7754-F737-BACD-62E9-7CB8C73A77FA}"/>
              </a:ext>
            </a:extLst>
          </p:cNvPr>
          <p:cNvCxnSpPr/>
          <p:nvPr/>
        </p:nvCxnSpPr>
        <p:spPr>
          <a:xfrm>
            <a:off x="622169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CAA319F-3E18-398C-A0FA-451E9130D6ED}"/>
              </a:ext>
            </a:extLst>
          </p:cNvPr>
          <p:cNvCxnSpPr/>
          <p:nvPr/>
        </p:nvCxnSpPr>
        <p:spPr>
          <a:xfrm>
            <a:off x="9086198"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ontent Placeholder 9">
            <a:extLst>
              <a:ext uri="{FF2B5EF4-FFF2-40B4-BE49-F238E27FC236}">
                <a16:creationId xmlns:a16="http://schemas.microsoft.com/office/drawing/2014/main" id="{58E748BC-7939-643B-77B2-FC0ECE9A5574}"/>
              </a:ext>
            </a:extLst>
          </p:cNvPr>
          <p:cNvSpPr>
            <a:spLocks noGrp="1"/>
          </p:cNvSpPr>
          <p:nvPr>
            <p:ph idx="14"/>
          </p:nvPr>
        </p:nvSpPr>
        <p:spPr>
          <a:xfrm>
            <a:off x="574675" y="1658307"/>
            <a:ext cx="11049000" cy="1050168"/>
          </a:xfrm>
        </p:spPr>
        <p:txBody>
          <a:bodyPr/>
          <a:lstStyle/>
          <a:p>
            <a:r>
              <a:rPr lang="en-US" sz="1600" dirty="0"/>
              <a:t>We have created these fun recipes to use up food at risk of being wasted!</a:t>
            </a:r>
            <a:br>
              <a:rPr lang="en-US" sz="1600" dirty="0"/>
            </a:br>
            <a:r>
              <a:rPr lang="en-US" sz="1600" dirty="0"/>
              <a:t>For each of these recipes, what inedible food waste would you put in your food waste caddy?</a:t>
            </a:r>
          </a:p>
        </p:txBody>
      </p:sp>
      <p:sp>
        <p:nvSpPr>
          <p:cNvPr id="38" name="Content Placeholder 12">
            <a:extLst>
              <a:ext uri="{FF2B5EF4-FFF2-40B4-BE49-F238E27FC236}">
                <a16:creationId xmlns:a16="http://schemas.microsoft.com/office/drawing/2014/main" id="{38D6851B-781F-B944-1155-13EDC31688E3}"/>
              </a:ext>
            </a:extLst>
          </p:cNvPr>
          <p:cNvSpPr>
            <a:spLocks noGrp="1"/>
          </p:cNvSpPr>
          <p:nvPr>
            <p:ph idx="18"/>
          </p:nvPr>
        </p:nvSpPr>
        <p:spPr>
          <a:xfrm>
            <a:off x="587784" y="2414588"/>
            <a:ext cx="2538000" cy="3250719"/>
          </a:xfrm>
        </p:spPr>
        <p:txBody>
          <a:bodyPr/>
          <a:lstStyle/>
          <a:p>
            <a:r>
              <a:rPr lang="en-US" sz="1800" dirty="0"/>
              <a:t>Save a </a:t>
            </a:r>
            <a:r>
              <a:rPr lang="en-US" sz="1800" b="1" dirty="0"/>
              <a:t>potato</a:t>
            </a:r>
            <a:r>
              <a:rPr lang="en-US" sz="1800" dirty="0"/>
              <a:t> with a Jazzed-up</a:t>
            </a:r>
            <a:r>
              <a:rPr lang="en-US" sz="1800" b="1" dirty="0"/>
              <a:t> pan </a:t>
            </a:r>
            <a:r>
              <a:rPr lang="en-US" sz="1800" b="1" dirty="0" err="1"/>
              <a:t>omelette</a:t>
            </a:r>
            <a:endParaRPr lang="en-US" sz="1800" b="1" dirty="0"/>
          </a:p>
          <a:p>
            <a:pPr lvl="3">
              <a:lnSpc>
                <a:spcPct val="110000"/>
              </a:lnSpc>
              <a:spcAft>
                <a:spcPts val="0"/>
              </a:spcAft>
            </a:pPr>
            <a:r>
              <a:rPr lang="en-US" sz="1800" dirty="0"/>
              <a:t>Eggs</a:t>
            </a:r>
          </a:p>
          <a:p>
            <a:pPr lvl="3">
              <a:lnSpc>
                <a:spcPct val="110000"/>
              </a:lnSpc>
              <a:spcAft>
                <a:spcPts val="0"/>
              </a:spcAft>
            </a:pPr>
            <a:r>
              <a:rPr lang="en-US" sz="1800" b="1" dirty="0"/>
              <a:t>Potatoes</a:t>
            </a:r>
            <a:r>
              <a:rPr lang="en-US" sz="1800" dirty="0"/>
              <a:t> </a:t>
            </a:r>
          </a:p>
          <a:p>
            <a:pPr lvl="3">
              <a:lnSpc>
                <a:spcPct val="110000"/>
              </a:lnSpc>
              <a:spcAft>
                <a:spcPts val="0"/>
              </a:spcAft>
            </a:pPr>
            <a:r>
              <a:rPr lang="en-US" sz="1800" dirty="0"/>
              <a:t>Onion</a:t>
            </a:r>
          </a:p>
          <a:p>
            <a:pPr lvl="3">
              <a:lnSpc>
                <a:spcPct val="110000"/>
              </a:lnSpc>
              <a:spcAft>
                <a:spcPts val="0"/>
              </a:spcAft>
            </a:pPr>
            <a:r>
              <a:rPr lang="en-US" sz="1800" dirty="0"/>
              <a:t>Milk</a:t>
            </a:r>
          </a:p>
          <a:p>
            <a:pPr lvl="3">
              <a:lnSpc>
                <a:spcPct val="110000"/>
              </a:lnSpc>
              <a:spcAft>
                <a:spcPts val="0"/>
              </a:spcAft>
            </a:pPr>
            <a:r>
              <a:rPr lang="en-US" sz="1800" dirty="0"/>
              <a:t>Peas</a:t>
            </a:r>
          </a:p>
        </p:txBody>
      </p:sp>
      <p:sp>
        <p:nvSpPr>
          <p:cNvPr id="39" name="Content Placeholder 13">
            <a:extLst>
              <a:ext uri="{FF2B5EF4-FFF2-40B4-BE49-F238E27FC236}">
                <a16:creationId xmlns:a16="http://schemas.microsoft.com/office/drawing/2014/main" id="{BED3355D-8121-43BD-1FCC-DAE846B6F945}"/>
              </a:ext>
            </a:extLst>
          </p:cNvPr>
          <p:cNvSpPr>
            <a:spLocks noGrp="1"/>
          </p:cNvSpPr>
          <p:nvPr>
            <p:ph idx="21"/>
          </p:nvPr>
        </p:nvSpPr>
        <p:spPr>
          <a:xfrm>
            <a:off x="6235702" y="2414588"/>
            <a:ext cx="2538000" cy="3250719"/>
          </a:xfrm>
        </p:spPr>
        <p:txBody>
          <a:bodyPr/>
          <a:lstStyle/>
          <a:p>
            <a:r>
              <a:rPr lang="en-US" sz="1800"/>
              <a:t>Save </a:t>
            </a:r>
            <a:r>
              <a:rPr lang="en-US" sz="1800" b="1"/>
              <a:t>chicken</a:t>
            </a:r>
            <a:r>
              <a:rPr lang="en-US" sz="1800"/>
              <a:t> with </a:t>
            </a:r>
            <a:br>
              <a:rPr lang="en-US" sz="1800"/>
            </a:br>
            <a:r>
              <a:rPr lang="en-US" sz="1800"/>
              <a:t>Roast chicken fajita</a:t>
            </a:r>
          </a:p>
          <a:p>
            <a:pPr lvl="3">
              <a:lnSpc>
                <a:spcPct val="110000"/>
              </a:lnSpc>
              <a:spcAft>
                <a:spcPts val="0"/>
              </a:spcAft>
            </a:pPr>
            <a:r>
              <a:rPr lang="en-US" sz="1800" b="1"/>
              <a:t>Chicken</a:t>
            </a:r>
          </a:p>
          <a:p>
            <a:pPr lvl="3">
              <a:lnSpc>
                <a:spcPct val="110000"/>
              </a:lnSpc>
              <a:spcAft>
                <a:spcPts val="0"/>
              </a:spcAft>
            </a:pPr>
            <a:r>
              <a:rPr lang="en-US" sz="1800"/>
              <a:t>Peppers</a:t>
            </a:r>
          </a:p>
          <a:p>
            <a:pPr lvl="3">
              <a:lnSpc>
                <a:spcPct val="110000"/>
              </a:lnSpc>
              <a:spcAft>
                <a:spcPts val="0"/>
              </a:spcAft>
            </a:pPr>
            <a:r>
              <a:rPr lang="en-US" sz="1800"/>
              <a:t>Carrots</a:t>
            </a:r>
          </a:p>
          <a:p>
            <a:pPr lvl="3">
              <a:lnSpc>
                <a:spcPct val="110000"/>
              </a:lnSpc>
              <a:spcAft>
                <a:spcPts val="0"/>
              </a:spcAft>
            </a:pPr>
            <a:r>
              <a:rPr lang="en-US" sz="1800"/>
              <a:t>Fajita seasoning</a:t>
            </a:r>
          </a:p>
          <a:p>
            <a:pPr lvl="3">
              <a:lnSpc>
                <a:spcPct val="110000"/>
              </a:lnSpc>
              <a:spcAft>
                <a:spcPts val="0"/>
              </a:spcAft>
            </a:pPr>
            <a:r>
              <a:rPr lang="en-US" sz="1800"/>
              <a:t>Tortilla wraps</a:t>
            </a:r>
          </a:p>
        </p:txBody>
      </p:sp>
      <p:sp>
        <p:nvSpPr>
          <p:cNvPr id="40" name="Content Placeholder 14">
            <a:extLst>
              <a:ext uri="{FF2B5EF4-FFF2-40B4-BE49-F238E27FC236}">
                <a16:creationId xmlns:a16="http://schemas.microsoft.com/office/drawing/2014/main" id="{6CA6BB4F-0665-91EE-37ED-E7C11E26F100}"/>
              </a:ext>
            </a:extLst>
          </p:cNvPr>
          <p:cNvSpPr>
            <a:spLocks noGrp="1"/>
          </p:cNvSpPr>
          <p:nvPr>
            <p:ph idx="22"/>
          </p:nvPr>
        </p:nvSpPr>
        <p:spPr>
          <a:xfrm>
            <a:off x="9079663" y="2414588"/>
            <a:ext cx="2538000" cy="3250719"/>
          </a:xfrm>
        </p:spPr>
        <p:txBody>
          <a:bodyPr lIns="0" tIns="0" rIns="0" bIns="0"/>
          <a:lstStyle/>
          <a:p>
            <a:r>
              <a:rPr lang="en-US" sz="1800"/>
              <a:t>Save a leek with </a:t>
            </a:r>
            <a:br>
              <a:rPr lang="en-US" sz="1800"/>
            </a:br>
            <a:r>
              <a:rPr lang="en-US" sz="1800"/>
              <a:t>a </a:t>
            </a:r>
            <a:r>
              <a:rPr lang="en-US" sz="1800" b="1"/>
              <a:t>One-pot pasta</a:t>
            </a:r>
          </a:p>
          <a:p>
            <a:pPr lvl="3">
              <a:lnSpc>
                <a:spcPct val="110000"/>
              </a:lnSpc>
              <a:spcAft>
                <a:spcPts val="0"/>
              </a:spcAft>
            </a:pPr>
            <a:r>
              <a:rPr lang="en-US" sz="1800"/>
              <a:t>Pasta</a:t>
            </a:r>
          </a:p>
          <a:p>
            <a:pPr lvl="3">
              <a:lnSpc>
                <a:spcPct val="110000"/>
              </a:lnSpc>
              <a:spcAft>
                <a:spcPts val="0"/>
              </a:spcAft>
            </a:pPr>
            <a:r>
              <a:rPr lang="en-US" sz="1800"/>
              <a:t>Tinned chopped tomatoes</a:t>
            </a:r>
          </a:p>
          <a:p>
            <a:pPr lvl="3">
              <a:lnSpc>
                <a:spcPct val="110000"/>
              </a:lnSpc>
              <a:spcAft>
                <a:spcPts val="0"/>
              </a:spcAft>
            </a:pPr>
            <a:r>
              <a:rPr lang="en-US" sz="1800"/>
              <a:t>Onion</a:t>
            </a:r>
          </a:p>
          <a:p>
            <a:pPr lvl="3">
              <a:lnSpc>
                <a:spcPct val="110000"/>
              </a:lnSpc>
              <a:spcAft>
                <a:spcPts val="0"/>
              </a:spcAft>
            </a:pPr>
            <a:r>
              <a:rPr lang="en-US" sz="1800"/>
              <a:t>Garlic</a:t>
            </a:r>
          </a:p>
          <a:p>
            <a:pPr lvl="3">
              <a:lnSpc>
                <a:spcPct val="110000"/>
              </a:lnSpc>
              <a:spcAft>
                <a:spcPts val="0"/>
              </a:spcAft>
            </a:pPr>
            <a:r>
              <a:rPr lang="en-US" sz="1800" b="1"/>
              <a:t>Leek</a:t>
            </a:r>
          </a:p>
        </p:txBody>
      </p:sp>
      <p:sp>
        <p:nvSpPr>
          <p:cNvPr id="41" name="Content Placeholder 15">
            <a:extLst>
              <a:ext uri="{FF2B5EF4-FFF2-40B4-BE49-F238E27FC236}">
                <a16:creationId xmlns:a16="http://schemas.microsoft.com/office/drawing/2014/main" id="{28433B6E-D8C7-9E5F-47C1-F2ABC6D465AD}"/>
              </a:ext>
            </a:extLst>
          </p:cNvPr>
          <p:cNvSpPr>
            <a:spLocks noGrp="1"/>
          </p:cNvSpPr>
          <p:nvPr>
            <p:ph idx="23"/>
          </p:nvPr>
        </p:nvSpPr>
        <p:spPr>
          <a:xfrm>
            <a:off x="3405188" y="2414588"/>
            <a:ext cx="2538000" cy="3250719"/>
          </a:xfrm>
        </p:spPr>
        <p:txBody>
          <a:bodyPr lIns="0" tIns="0" rIns="0" bIns="0"/>
          <a:lstStyle/>
          <a:p>
            <a:r>
              <a:rPr lang="en-US" sz="1800"/>
              <a:t>Save a </a:t>
            </a:r>
            <a:r>
              <a:rPr lang="en-US" sz="1800" b="1"/>
              <a:t>banana</a:t>
            </a:r>
            <a:r>
              <a:rPr lang="en-US" sz="1800"/>
              <a:t> with </a:t>
            </a:r>
            <a:br>
              <a:rPr lang="en-US" sz="1800"/>
            </a:br>
            <a:r>
              <a:rPr lang="en-US" sz="1800"/>
              <a:t>a </a:t>
            </a:r>
            <a:r>
              <a:rPr lang="en-US" sz="1800" b="1"/>
              <a:t>Yoghurt sundae</a:t>
            </a:r>
          </a:p>
          <a:p>
            <a:pPr lvl="3">
              <a:lnSpc>
                <a:spcPct val="110000"/>
              </a:lnSpc>
              <a:spcAft>
                <a:spcPts val="0"/>
              </a:spcAft>
            </a:pPr>
            <a:r>
              <a:rPr lang="en-US" sz="1800"/>
              <a:t>Yoghurt</a:t>
            </a:r>
          </a:p>
          <a:p>
            <a:pPr marL="0" lvl="3" indent="0">
              <a:lnSpc>
                <a:spcPct val="110000"/>
              </a:lnSpc>
              <a:spcAft>
                <a:spcPts val="0"/>
              </a:spcAft>
              <a:buNone/>
            </a:pPr>
            <a:r>
              <a:rPr lang="en-US" sz="1800"/>
              <a:t>• </a:t>
            </a:r>
            <a:r>
              <a:rPr lang="en-US" sz="1800" b="1"/>
              <a:t>Banana</a:t>
            </a:r>
          </a:p>
          <a:p>
            <a:pPr lvl="3">
              <a:lnSpc>
                <a:spcPct val="110000"/>
              </a:lnSpc>
              <a:spcAft>
                <a:spcPts val="0"/>
              </a:spcAft>
            </a:pPr>
            <a:r>
              <a:rPr lang="en-US" sz="1800"/>
              <a:t>Strawberries</a:t>
            </a:r>
          </a:p>
          <a:p>
            <a:pPr lvl="3">
              <a:lnSpc>
                <a:spcPct val="110000"/>
              </a:lnSpc>
              <a:spcAft>
                <a:spcPts val="0"/>
              </a:spcAft>
            </a:pPr>
            <a:r>
              <a:rPr lang="en-US" sz="1800"/>
              <a:t>Apple</a:t>
            </a:r>
          </a:p>
          <a:p>
            <a:pPr lvl="3">
              <a:lnSpc>
                <a:spcPct val="110000"/>
              </a:lnSpc>
              <a:spcAft>
                <a:spcPts val="0"/>
              </a:spcAft>
            </a:pPr>
            <a:r>
              <a:rPr lang="en-US" sz="1800"/>
              <a:t>Granola</a:t>
            </a:r>
          </a:p>
        </p:txBody>
      </p:sp>
    </p:spTree>
    <p:extLst>
      <p:ext uri="{BB962C8B-B14F-4D97-AF65-F5344CB8AC3E}">
        <p14:creationId xmlns:p14="http://schemas.microsoft.com/office/powerpoint/2010/main" val="2992618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35B04-9C64-7B76-2164-C769B475A1B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F4F19775-6318-5FFF-448C-3D7FC24FF8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2040351" cy="275523"/>
          </a:xfrm>
          <a:prstGeom prst="rect">
            <a:avLst/>
          </a:prstGeom>
        </p:spPr>
      </p:pic>
      <p:sp>
        <p:nvSpPr>
          <p:cNvPr id="9" name="Title 8">
            <a:extLst>
              <a:ext uri="{FF2B5EF4-FFF2-40B4-BE49-F238E27FC236}">
                <a16:creationId xmlns:a16="http://schemas.microsoft.com/office/drawing/2014/main" id="{95E7E931-0321-A75F-DA6B-EABDFDADFE3A}"/>
              </a:ext>
            </a:extLst>
          </p:cNvPr>
          <p:cNvSpPr>
            <a:spLocks noGrp="1"/>
          </p:cNvSpPr>
          <p:nvPr>
            <p:ph type="title"/>
          </p:nvPr>
        </p:nvSpPr>
        <p:spPr>
          <a:xfrm>
            <a:off x="574675" y="535214"/>
            <a:ext cx="5837500" cy="755725"/>
          </a:xfrm>
        </p:spPr>
        <p:txBody>
          <a:bodyPr/>
          <a:lstStyle/>
          <a:p>
            <a:r>
              <a:rPr lang="en-US"/>
              <a:t>What can we feed the caddy? </a:t>
            </a:r>
          </a:p>
        </p:txBody>
      </p:sp>
      <p:sp>
        <p:nvSpPr>
          <p:cNvPr id="19" name="Content Placeholder 18">
            <a:extLst>
              <a:ext uri="{FF2B5EF4-FFF2-40B4-BE49-F238E27FC236}">
                <a16:creationId xmlns:a16="http://schemas.microsoft.com/office/drawing/2014/main" id="{4F585FAE-3154-359C-C147-5BFCCC363B81}"/>
              </a:ext>
            </a:extLst>
          </p:cNvPr>
          <p:cNvSpPr>
            <a:spLocks noGrp="1"/>
          </p:cNvSpPr>
          <p:nvPr>
            <p:ph idx="20"/>
          </p:nvPr>
        </p:nvSpPr>
        <p:spPr/>
        <p:txBody>
          <a:bodyPr/>
          <a:lstStyle/>
          <a:p>
            <a:r>
              <a:rPr lang="en-US" dirty="0"/>
              <a:t>Recycling inedible food</a:t>
            </a:r>
          </a:p>
        </p:txBody>
      </p:sp>
      <p:pic>
        <p:nvPicPr>
          <p:cNvPr id="21" name="Graphic 20">
            <a:extLst>
              <a:ext uri="{FF2B5EF4-FFF2-40B4-BE49-F238E27FC236}">
                <a16:creationId xmlns:a16="http://schemas.microsoft.com/office/drawing/2014/main" id="{84E99F18-16C2-501C-D822-6475316C345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1223028" y="4420441"/>
            <a:ext cx="1266691" cy="2537999"/>
          </a:xfrm>
          <a:prstGeom prst="rect">
            <a:avLst/>
          </a:prstGeom>
        </p:spPr>
      </p:pic>
      <p:pic>
        <p:nvPicPr>
          <p:cNvPr id="22" name="Graphic 21">
            <a:extLst>
              <a:ext uri="{FF2B5EF4-FFF2-40B4-BE49-F238E27FC236}">
                <a16:creationId xmlns:a16="http://schemas.microsoft.com/office/drawing/2014/main" id="{F6DFF286-E840-9589-4A9E-786B00690FB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4060638" y="4420443"/>
            <a:ext cx="1266691" cy="2537999"/>
          </a:xfrm>
          <a:prstGeom prst="rect">
            <a:avLst/>
          </a:prstGeom>
        </p:spPr>
      </p:pic>
      <p:pic>
        <p:nvPicPr>
          <p:cNvPr id="23" name="Graphic 22">
            <a:extLst>
              <a:ext uri="{FF2B5EF4-FFF2-40B4-BE49-F238E27FC236}">
                <a16:creationId xmlns:a16="http://schemas.microsoft.com/office/drawing/2014/main" id="{FCD8BFDC-C642-EE84-D6CD-B417D59446F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870795" y="4420441"/>
            <a:ext cx="1266693" cy="2537999"/>
          </a:xfrm>
          <a:prstGeom prst="rect">
            <a:avLst/>
          </a:prstGeom>
        </p:spPr>
      </p:pic>
      <p:pic>
        <p:nvPicPr>
          <p:cNvPr id="24" name="Graphic 23">
            <a:extLst>
              <a:ext uri="{FF2B5EF4-FFF2-40B4-BE49-F238E27FC236}">
                <a16:creationId xmlns:a16="http://schemas.microsoft.com/office/drawing/2014/main" id="{9F510816-A37E-F48C-57FF-11FFE8FD5A1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9721852" y="4420443"/>
            <a:ext cx="1266692" cy="2537999"/>
          </a:xfrm>
          <a:prstGeom prst="rect">
            <a:avLst/>
          </a:prstGeom>
        </p:spPr>
      </p:pic>
      <p:sp>
        <p:nvSpPr>
          <p:cNvPr id="29" name="Freeform 28">
            <a:extLst>
              <a:ext uri="{FF2B5EF4-FFF2-40B4-BE49-F238E27FC236}">
                <a16:creationId xmlns:a16="http://schemas.microsoft.com/office/drawing/2014/main" id="{DABA0487-EE47-5BA6-5921-E42CD91F5E23}"/>
              </a:ext>
            </a:extLst>
          </p:cNvPr>
          <p:cNvSpPr/>
          <p:nvPr/>
        </p:nvSpPr>
        <p:spPr>
          <a:xfrm rot="5400000">
            <a:off x="1297825"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A84D38F-0C73-7F07-83A6-F7FD2475AA30}"/>
              </a:ext>
            </a:extLst>
          </p:cNvPr>
          <p:cNvSpPr/>
          <p:nvPr/>
        </p:nvSpPr>
        <p:spPr>
          <a:xfrm rot="16200000" flipV="1">
            <a:off x="4135155"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F12D1F5-46DF-4645-2CB8-2EFA4A8D5137}"/>
              </a:ext>
            </a:extLst>
          </p:cNvPr>
          <p:cNvSpPr/>
          <p:nvPr/>
        </p:nvSpPr>
        <p:spPr>
          <a:xfrm rot="5400000">
            <a:off x="6959037" y="4347788"/>
            <a:ext cx="3924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pic>
        <p:nvPicPr>
          <p:cNvPr id="38" name="Picture 37" descr="A banana on a black background&#10;&#10;Description automatically generated">
            <a:extLst>
              <a:ext uri="{FF2B5EF4-FFF2-40B4-BE49-F238E27FC236}">
                <a16:creationId xmlns:a16="http://schemas.microsoft.com/office/drawing/2014/main" id="{9DA1D842-E376-6CC9-BA4B-58AB922731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954730">
            <a:off x="4795000" y="5042307"/>
            <a:ext cx="1722627" cy="870542"/>
          </a:xfrm>
          <a:prstGeom prst="rect">
            <a:avLst/>
          </a:prstGeom>
        </p:spPr>
      </p:pic>
      <p:pic>
        <p:nvPicPr>
          <p:cNvPr id="40" name="Picture 39">
            <a:extLst>
              <a:ext uri="{FF2B5EF4-FFF2-40B4-BE49-F238E27FC236}">
                <a16:creationId xmlns:a16="http://schemas.microsoft.com/office/drawing/2014/main" id="{D6BA8BFA-2DD2-9853-CE0F-182B4053B8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37007">
            <a:off x="8140526" y="4790261"/>
            <a:ext cx="648587" cy="1448255"/>
          </a:xfrm>
          <a:prstGeom prst="rect">
            <a:avLst/>
          </a:prstGeom>
        </p:spPr>
      </p:pic>
      <p:pic>
        <p:nvPicPr>
          <p:cNvPr id="42" name="Picture 41" descr="A green stalk of leek&#10;&#10;Description automatically generated">
            <a:extLst>
              <a:ext uri="{FF2B5EF4-FFF2-40B4-BE49-F238E27FC236}">
                <a16:creationId xmlns:a16="http://schemas.microsoft.com/office/drawing/2014/main" id="{77E62EFC-2EEA-55AC-ECEF-76B33C5632F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20068" flipH="1">
            <a:off x="10959353" y="4474524"/>
            <a:ext cx="606963" cy="1726215"/>
          </a:xfrm>
          <a:prstGeom prst="rect">
            <a:avLst/>
          </a:prstGeom>
        </p:spPr>
      </p:pic>
      <p:pic>
        <p:nvPicPr>
          <p:cNvPr id="44" name="Picture 43" descr="A close up of a potato&#10;&#10;Description automatically generated">
            <a:extLst>
              <a:ext uri="{FF2B5EF4-FFF2-40B4-BE49-F238E27FC236}">
                <a16:creationId xmlns:a16="http://schemas.microsoft.com/office/drawing/2014/main" id="{7C569B00-9921-0E8A-4A85-A3CBC424990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26341" y="5427986"/>
            <a:ext cx="820771" cy="802898"/>
          </a:xfrm>
          <a:prstGeom prst="rect">
            <a:avLst/>
          </a:prstGeom>
        </p:spPr>
      </p:pic>
      <p:sp>
        <p:nvSpPr>
          <p:cNvPr id="3" name="Content Placeholder 12">
            <a:extLst>
              <a:ext uri="{FF2B5EF4-FFF2-40B4-BE49-F238E27FC236}">
                <a16:creationId xmlns:a16="http://schemas.microsoft.com/office/drawing/2014/main" id="{2EC6ACB3-D05E-691B-A2BC-BF01CD740781}"/>
              </a:ext>
            </a:extLst>
          </p:cNvPr>
          <p:cNvSpPr txBox="1">
            <a:spLocks/>
          </p:cNvSpPr>
          <p:nvPr/>
        </p:nvSpPr>
        <p:spPr>
          <a:xfrm>
            <a:off x="573927" y="4898706"/>
            <a:ext cx="2538000" cy="1050168"/>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1"/>
              <a:t>Answers:</a:t>
            </a:r>
          </a:p>
          <a:p>
            <a:pPr>
              <a:spcAft>
                <a:spcPts val="0"/>
              </a:spcAft>
            </a:pPr>
            <a:r>
              <a:rPr lang="en-US" sz="1800"/>
              <a:t>Eggshells</a:t>
            </a:r>
          </a:p>
          <a:p>
            <a:pPr>
              <a:spcAft>
                <a:spcPts val="0"/>
              </a:spcAft>
            </a:pPr>
            <a:r>
              <a:rPr lang="en-US" sz="1800"/>
              <a:t>Onion skin</a:t>
            </a:r>
          </a:p>
        </p:txBody>
      </p:sp>
      <p:sp>
        <p:nvSpPr>
          <p:cNvPr id="4" name="Content Placeholder 12">
            <a:extLst>
              <a:ext uri="{FF2B5EF4-FFF2-40B4-BE49-F238E27FC236}">
                <a16:creationId xmlns:a16="http://schemas.microsoft.com/office/drawing/2014/main" id="{C1DA3E18-CE24-5397-62C0-FF70805F79E3}"/>
              </a:ext>
            </a:extLst>
          </p:cNvPr>
          <p:cNvSpPr txBox="1">
            <a:spLocks/>
          </p:cNvSpPr>
          <p:nvPr/>
        </p:nvSpPr>
        <p:spPr>
          <a:xfrm>
            <a:off x="3385271" y="4898706"/>
            <a:ext cx="2538000" cy="1050168"/>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1"/>
              <a:t>Answers:</a:t>
            </a:r>
          </a:p>
          <a:p>
            <a:pPr>
              <a:spcAft>
                <a:spcPts val="0"/>
              </a:spcAft>
            </a:pPr>
            <a:r>
              <a:rPr lang="en-US" sz="1800"/>
              <a:t>Strawberry stalks</a:t>
            </a:r>
          </a:p>
          <a:p>
            <a:pPr>
              <a:spcAft>
                <a:spcPts val="0"/>
              </a:spcAft>
            </a:pPr>
            <a:r>
              <a:rPr lang="en-US" sz="1800"/>
              <a:t>Apple core</a:t>
            </a:r>
          </a:p>
        </p:txBody>
      </p:sp>
      <p:sp>
        <p:nvSpPr>
          <p:cNvPr id="20" name="Content Placeholder 12">
            <a:extLst>
              <a:ext uri="{FF2B5EF4-FFF2-40B4-BE49-F238E27FC236}">
                <a16:creationId xmlns:a16="http://schemas.microsoft.com/office/drawing/2014/main" id="{2714728A-764C-3BBB-E5E5-29EF161F4020}"/>
              </a:ext>
            </a:extLst>
          </p:cNvPr>
          <p:cNvSpPr txBox="1">
            <a:spLocks/>
          </p:cNvSpPr>
          <p:nvPr/>
        </p:nvSpPr>
        <p:spPr>
          <a:xfrm>
            <a:off x="6221694" y="4898706"/>
            <a:ext cx="2538000" cy="1050168"/>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1"/>
              <a:t>Answers:</a:t>
            </a:r>
          </a:p>
          <a:p>
            <a:pPr>
              <a:spcAft>
                <a:spcPts val="0"/>
              </a:spcAft>
            </a:pPr>
            <a:r>
              <a:rPr lang="en-US" sz="1800"/>
              <a:t>Chicken bones</a:t>
            </a:r>
          </a:p>
          <a:p>
            <a:pPr>
              <a:spcAft>
                <a:spcPts val="0"/>
              </a:spcAft>
            </a:pPr>
            <a:r>
              <a:rPr lang="en-US" sz="1800"/>
              <a:t>Carrot tops</a:t>
            </a:r>
          </a:p>
          <a:p>
            <a:pPr>
              <a:spcAft>
                <a:spcPts val="0"/>
              </a:spcAft>
            </a:pPr>
            <a:r>
              <a:rPr lang="en-US" sz="1800"/>
              <a:t>Pepper core</a:t>
            </a:r>
          </a:p>
        </p:txBody>
      </p:sp>
      <p:sp>
        <p:nvSpPr>
          <p:cNvPr id="32" name="Content Placeholder 12">
            <a:extLst>
              <a:ext uri="{FF2B5EF4-FFF2-40B4-BE49-F238E27FC236}">
                <a16:creationId xmlns:a16="http://schemas.microsoft.com/office/drawing/2014/main" id="{2884A334-D51F-616B-3E72-63CC0F3FD336}"/>
              </a:ext>
            </a:extLst>
          </p:cNvPr>
          <p:cNvSpPr txBox="1">
            <a:spLocks/>
          </p:cNvSpPr>
          <p:nvPr/>
        </p:nvSpPr>
        <p:spPr>
          <a:xfrm>
            <a:off x="9061116" y="4898706"/>
            <a:ext cx="2538000" cy="1050168"/>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4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1"/>
              <a:t>Answers:</a:t>
            </a:r>
          </a:p>
          <a:p>
            <a:pPr>
              <a:spcAft>
                <a:spcPts val="0"/>
              </a:spcAft>
            </a:pPr>
            <a:r>
              <a:rPr lang="en-US" sz="1800"/>
              <a:t>Garlic skins</a:t>
            </a:r>
          </a:p>
          <a:p>
            <a:pPr>
              <a:spcAft>
                <a:spcPts val="0"/>
              </a:spcAft>
            </a:pPr>
            <a:r>
              <a:rPr lang="en-US" sz="1800"/>
              <a:t>Root end of leek</a:t>
            </a:r>
          </a:p>
        </p:txBody>
      </p:sp>
      <p:cxnSp>
        <p:nvCxnSpPr>
          <p:cNvPr id="34" name="Straight Connector 33">
            <a:extLst>
              <a:ext uri="{FF2B5EF4-FFF2-40B4-BE49-F238E27FC236}">
                <a16:creationId xmlns:a16="http://schemas.microsoft.com/office/drawing/2014/main" id="{3746F1FA-D29E-8BCD-5752-2306A3994757}"/>
              </a:ext>
            </a:extLst>
          </p:cNvPr>
          <p:cNvCxnSpPr/>
          <p:nvPr/>
        </p:nvCxnSpPr>
        <p:spPr>
          <a:xfrm>
            <a:off x="58737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8F7576-DFE9-A384-9505-3409A1EAB3ED}"/>
              </a:ext>
            </a:extLst>
          </p:cNvPr>
          <p:cNvCxnSpPr/>
          <p:nvPr/>
        </p:nvCxnSpPr>
        <p:spPr>
          <a:xfrm>
            <a:off x="342498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3EA3A9B-4AE8-B73B-00C6-19795F096066}"/>
              </a:ext>
            </a:extLst>
          </p:cNvPr>
          <p:cNvCxnSpPr/>
          <p:nvPr/>
        </p:nvCxnSpPr>
        <p:spPr>
          <a:xfrm>
            <a:off x="6221694"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C0B2ED-0E4A-ADEF-3097-A16E17F73611}"/>
              </a:ext>
            </a:extLst>
          </p:cNvPr>
          <p:cNvCxnSpPr/>
          <p:nvPr/>
        </p:nvCxnSpPr>
        <p:spPr>
          <a:xfrm>
            <a:off x="9086198" y="3100388"/>
            <a:ext cx="25209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Content Placeholder 12">
            <a:extLst>
              <a:ext uri="{FF2B5EF4-FFF2-40B4-BE49-F238E27FC236}">
                <a16:creationId xmlns:a16="http://schemas.microsoft.com/office/drawing/2014/main" id="{D7A80C11-DA5E-741A-400D-C7D53F5C671B}"/>
              </a:ext>
            </a:extLst>
          </p:cNvPr>
          <p:cNvSpPr>
            <a:spLocks noGrp="1"/>
          </p:cNvSpPr>
          <p:nvPr>
            <p:ph idx="18"/>
          </p:nvPr>
        </p:nvSpPr>
        <p:spPr>
          <a:xfrm>
            <a:off x="587784" y="2414588"/>
            <a:ext cx="2538000" cy="3250719"/>
          </a:xfrm>
        </p:spPr>
        <p:txBody>
          <a:bodyPr/>
          <a:lstStyle/>
          <a:p>
            <a:r>
              <a:rPr lang="en-US" sz="1800" dirty="0"/>
              <a:t>Save a </a:t>
            </a:r>
            <a:r>
              <a:rPr lang="en-US" sz="1800" b="1" dirty="0"/>
              <a:t>potato</a:t>
            </a:r>
            <a:r>
              <a:rPr lang="en-US" sz="1800" dirty="0"/>
              <a:t> with a Jazzed-up</a:t>
            </a:r>
            <a:r>
              <a:rPr lang="en-US" sz="1800" b="1" dirty="0"/>
              <a:t> pan </a:t>
            </a:r>
            <a:r>
              <a:rPr lang="en-US" sz="1800" b="1" dirty="0" err="1"/>
              <a:t>omelette</a:t>
            </a:r>
            <a:endParaRPr lang="en-US" sz="1800" b="1" dirty="0"/>
          </a:p>
          <a:p>
            <a:pPr lvl="3">
              <a:lnSpc>
                <a:spcPct val="110000"/>
              </a:lnSpc>
              <a:spcAft>
                <a:spcPts val="0"/>
              </a:spcAft>
            </a:pPr>
            <a:r>
              <a:rPr lang="en-US" sz="1800" dirty="0"/>
              <a:t>Eggs</a:t>
            </a:r>
          </a:p>
          <a:p>
            <a:pPr lvl="3">
              <a:lnSpc>
                <a:spcPct val="110000"/>
              </a:lnSpc>
              <a:spcAft>
                <a:spcPts val="0"/>
              </a:spcAft>
            </a:pPr>
            <a:r>
              <a:rPr lang="en-US" sz="1800" b="1" dirty="0"/>
              <a:t>Potatoes</a:t>
            </a:r>
            <a:r>
              <a:rPr lang="en-US" sz="1800" dirty="0"/>
              <a:t> </a:t>
            </a:r>
          </a:p>
          <a:p>
            <a:pPr lvl="3">
              <a:lnSpc>
                <a:spcPct val="110000"/>
              </a:lnSpc>
              <a:spcAft>
                <a:spcPts val="0"/>
              </a:spcAft>
            </a:pPr>
            <a:r>
              <a:rPr lang="en-US" sz="1800" dirty="0"/>
              <a:t>Onion</a:t>
            </a:r>
          </a:p>
          <a:p>
            <a:pPr lvl="3">
              <a:lnSpc>
                <a:spcPct val="110000"/>
              </a:lnSpc>
              <a:spcAft>
                <a:spcPts val="0"/>
              </a:spcAft>
            </a:pPr>
            <a:r>
              <a:rPr lang="en-US" sz="1800" dirty="0"/>
              <a:t>Milk</a:t>
            </a:r>
          </a:p>
          <a:p>
            <a:pPr lvl="3">
              <a:lnSpc>
                <a:spcPct val="110000"/>
              </a:lnSpc>
              <a:spcAft>
                <a:spcPts val="0"/>
              </a:spcAft>
            </a:pPr>
            <a:r>
              <a:rPr lang="en-US" sz="1800" dirty="0"/>
              <a:t>Peas</a:t>
            </a:r>
          </a:p>
        </p:txBody>
      </p:sp>
      <p:sp>
        <p:nvSpPr>
          <p:cNvPr id="46" name="Content Placeholder 13">
            <a:extLst>
              <a:ext uri="{FF2B5EF4-FFF2-40B4-BE49-F238E27FC236}">
                <a16:creationId xmlns:a16="http://schemas.microsoft.com/office/drawing/2014/main" id="{6B2AF03E-FCF2-D978-9207-CF244E90BF45}"/>
              </a:ext>
            </a:extLst>
          </p:cNvPr>
          <p:cNvSpPr>
            <a:spLocks noGrp="1"/>
          </p:cNvSpPr>
          <p:nvPr>
            <p:ph idx="21"/>
          </p:nvPr>
        </p:nvSpPr>
        <p:spPr>
          <a:xfrm>
            <a:off x="6235702" y="2414588"/>
            <a:ext cx="2538000" cy="3250719"/>
          </a:xfrm>
        </p:spPr>
        <p:txBody>
          <a:bodyPr/>
          <a:lstStyle/>
          <a:p>
            <a:r>
              <a:rPr lang="en-US" sz="1800"/>
              <a:t>Save </a:t>
            </a:r>
            <a:r>
              <a:rPr lang="en-US" sz="1800" b="1"/>
              <a:t>chicken</a:t>
            </a:r>
            <a:r>
              <a:rPr lang="en-US" sz="1800"/>
              <a:t> with </a:t>
            </a:r>
            <a:br>
              <a:rPr lang="en-US" sz="1800"/>
            </a:br>
            <a:r>
              <a:rPr lang="en-US" sz="1800"/>
              <a:t>Roast chicken fajita</a:t>
            </a:r>
          </a:p>
          <a:p>
            <a:pPr lvl="3">
              <a:lnSpc>
                <a:spcPct val="110000"/>
              </a:lnSpc>
              <a:spcAft>
                <a:spcPts val="0"/>
              </a:spcAft>
            </a:pPr>
            <a:r>
              <a:rPr lang="en-US" sz="1800" b="1"/>
              <a:t>Chicken</a:t>
            </a:r>
          </a:p>
          <a:p>
            <a:pPr lvl="3">
              <a:lnSpc>
                <a:spcPct val="110000"/>
              </a:lnSpc>
              <a:spcAft>
                <a:spcPts val="0"/>
              </a:spcAft>
            </a:pPr>
            <a:r>
              <a:rPr lang="en-US" sz="1800"/>
              <a:t>Peppers</a:t>
            </a:r>
          </a:p>
          <a:p>
            <a:pPr lvl="3">
              <a:lnSpc>
                <a:spcPct val="110000"/>
              </a:lnSpc>
              <a:spcAft>
                <a:spcPts val="0"/>
              </a:spcAft>
            </a:pPr>
            <a:r>
              <a:rPr lang="en-US" sz="1800"/>
              <a:t>Carrots</a:t>
            </a:r>
          </a:p>
          <a:p>
            <a:pPr lvl="3">
              <a:lnSpc>
                <a:spcPct val="110000"/>
              </a:lnSpc>
              <a:spcAft>
                <a:spcPts val="0"/>
              </a:spcAft>
            </a:pPr>
            <a:r>
              <a:rPr lang="en-US" sz="1800"/>
              <a:t>Fajita seasoning</a:t>
            </a:r>
          </a:p>
          <a:p>
            <a:pPr lvl="3">
              <a:lnSpc>
                <a:spcPct val="110000"/>
              </a:lnSpc>
              <a:spcAft>
                <a:spcPts val="0"/>
              </a:spcAft>
            </a:pPr>
            <a:r>
              <a:rPr lang="en-US" sz="1800"/>
              <a:t>Tortilla wraps</a:t>
            </a:r>
          </a:p>
        </p:txBody>
      </p:sp>
      <p:sp>
        <p:nvSpPr>
          <p:cNvPr id="47" name="Content Placeholder 14">
            <a:extLst>
              <a:ext uri="{FF2B5EF4-FFF2-40B4-BE49-F238E27FC236}">
                <a16:creationId xmlns:a16="http://schemas.microsoft.com/office/drawing/2014/main" id="{7FCF52BC-4211-CE91-C973-81B6446058F4}"/>
              </a:ext>
            </a:extLst>
          </p:cNvPr>
          <p:cNvSpPr>
            <a:spLocks noGrp="1"/>
          </p:cNvSpPr>
          <p:nvPr>
            <p:ph idx="22"/>
          </p:nvPr>
        </p:nvSpPr>
        <p:spPr>
          <a:xfrm>
            <a:off x="9079663" y="2414588"/>
            <a:ext cx="2538000" cy="3250719"/>
          </a:xfrm>
        </p:spPr>
        <p:txBody>
          <a:bodyPr lIns="0" tIns="0" rIns="0" bIns="0"/>
          <a:lstStyle/>
          <a:p>
            <a:r>
              <a:rPr lang="en-US" sz="1800"/>
              <a:t>Save a leek with </a:t>
            </a:r>
            <a:br>
              <a:rPr lang="en-US" sz="1800"/>
            </a:br>
            <a:r>
              <a:rPr lang="en-US" sz="1800"/>
              <a:t>a </a:t>
            </a:r>
            <a:r>
              <a:rPr lang="en-US" sz="1800" b="1"/>
              <a:t>One-pot pasta</a:t>
            </a:r>
          </a:p>
          <a:p>
            <a:pPr lvl="3">
              <a:lnSpc>
                <a:spcPct val="110000"/>
              </a:lnSpc>
              <a:spcAft>
                <a:spcPts val="0"/>
              </a:spcAft>
            </a:pPr>
            <a:r>
              <a:rPr lang="en-US" sz="1800"/>
              <a:t>Pasta</a:t>
            </a:r>
          </a:p>
          <a:p>
            <a:pPr lvl="3">
              <a:lnSpc>
                <a:spcPct val="110000"/>
              </a:lnSpc>
              <a:spcAft>
                <a:spcPts val="0"/>
              </a:spcAft>
            </a:pPr>
            <a:r>
              <a:rPr lang="en-US" sz="1800"/>
              <a:t>Tinned chopped tomatoes</a:t>
            </a:r>
          </a:p>
          <a:p>
            <a:pPr lvl="3">
              <a:lnSpc>
                <a:spcPct val="110000"/>
              </a:lnSpc>
              <a:spcAft>
                <a:spcPts val="0"/>
              </a:spcAft>
            </a:pPr>
            <a:r>
              <a:rPr lang="en-US" sz="1800"/>
              <a:t>Onion</a:t>
            </a:r>
          </a:p>
          <a:p>
            <a:pPr lvl="3">
              <a:lnSpc>
                <a:spcPct val="110000"/>
              </a:lnSpc>
              <a:spcAft>
                <a:spcPts val="0"/>
              </a:spcAft>
            </a:pPr>
            <a:r>
              <a:rPr lang="en-US" sz="1800"/>
              <a:t>Garlic</a:t>
            </a:r>
          </a:p>
          <a:p>
            <a:pPr lvl="3">
              <a:lnSpc>
                <a:spcPct val="110000"/>
              </a:lnSpc>
              <a:spcAft>
                <a:spcPts val="0"/>
              </a:spcAft>
            </a:pPr>
            <a:r>
              <a:rPr lang="en-US" sz="1800" b="1"/>
              <a:t>Leek</a:t>
            </a:r>
          </a:p>
        </p:txBody>
      </p:sp>
      <p:sp>
        <p:nvSpPr>
          <p:cNvPr id="48" name="Content Placeholder 15">
            <a:extLst>
              <a:ext uri="{FF2B5EF4-FFF2-40B4-BE49-F238E27FC236}">
                <a16:creationId xmlns:a16="http://schemas.microsoft.com/office/drawing/2014/main" id="{BC26630B-D2DE-BADE-E50C-316A44CD42BB}"/>
              </a:ext>
            </a:extLst>
          </p:cNvPr>
          <p:cNvSpPr>
            <a:spLocks noGrp="1"/>
          </p:cNvSpPr>
          <p:nvPr>
            <p:ph idx="23"/>
          </p:nvPr>
        </p:nvSpPr>
        <p:spPr>
          <a:xfrm>
            <a:off x="3405188" y="2414588"/>
            <a:ext cx="2538000" cy="3250719"/>
          </a:xfrm>
        </p:spPr>
        <p:txBody>
          <a:bodyPr lIns="0" tIns="0" rIns="0" bIns="0"/>
          <a:lstStyle/>
          <a:p>
            <a:r>
              <a:rPr lang="en-US" sz="1800"/>
              <a:t>Save a </a:t>
            </a:r>
            <a:r>
              <a:rPr lang="en-US" sz="1800" b="1"/>
              <a:t>banana</a:t>
            </a:r>
            <a:r>
              <a:rPr lang="en-US" sz="1800"/>
              <a:t> with </a:t>
            </a:r>
            <a:br>
              <a:rPr lang="en-US" sz="1800"/>
            </a:br>
            <a:r>
              <a:rPr lang="en-US" sz="1800"/>
              <a:t>a </a:t>
            </a:r>
            <a:r>
              <a:rPr lang="en-US" sz="1800" b="1"/>
              <a:t>Yoghurt sundae</a:t>
            </a:r>
          </a:p>
          <a:p>
            <a:pPr lvl="3">
              <a:lnSpc>
                <a:spcPct val="110000"/>
              </a:lnSpc>
              <a:spcAft>
                <a:spcPts val="0"/>
              </a:spcAft>
            </a:pPr>
            <a:r>
              <a:rPr lang="en-US" sz="1800"/>
              <a:t>Yoghurt</a:t>
            </a:r>
          </a:p>
          <a:p>
            <a:pPr marL="0" lvl="3" indent="0">
              <a:lnSpc>
                <a:spcPct val="110000"/>
              </a:lnSpc>
              <a:spcAft>
                <a:spcPts val="0"/>
              </a:spcAft>
              <a:buNone/>
            </a:pPr>
            <a:r>
              <a:rPr lang="en-US" sz="1800"/>
              <a:t>• </a:t>
            </a:r>
            <a:r>
              <a:rPr lang="en-US" sz="1800" b="1"/>
              <a:t>Banana</a:t>
            </a:r>
          </a:p>
          <a:p>
            <a:pPr lvl="3">
              <a:lnSpc>
                <a:spcPct val="110000"/>
              </a:lnSpc>
              <a:spcAft>
                <a:spcPts val="0"/>
              </a:spcAft>
            </a:pPr>
            <a:r>
              <a:rPr lang="en-US" sz="1800"/>
              <a:t>Strawberries</a:t>
            </a:r>
          </a:p>
          <a:p>
            <a:pPr lvl="3">
              <a:lnSpc>
                <a:spcPct val="110000"/>
              </a:lnSpc>
              <a:spcAft>
                <a:spcPts val="0"/>
              </a:spcAft>
            </a:pPr>
            <a:r>
              <a:rPr lang="en-US" sz="1800"/>
              <a:t>Apple</a:t>
            </a:r>
          </a:p>
          <a:p>
            <a:pPr lvl="3">
              <a:lnSpc>
                <a:spcPct val="110000"/>
              </a:lnSpc>
              <a:spcAft>
                <a:spcPts val="0"/>
              </a:spcAft>
            </a:pPr>
            <a:r>
              <a:rPr lang="en-US" sz="1800"/>
              <a:t>Granola</a:t>
            </a:r>
          </a:p>
        </p:txBody>
      </p:sp>
      <p:sp>
        <p:nvSpPr>
          <p:cNvPr id="51" name="Content Placeholder 9">
            <a:extLst>
              <a:ext uri="{FF2B5EF4-FFF2-40B4-BE49-F238E27FC236}">
                <a16:creationId xmlns:a16="http://schemas.microsoft.com/office/drawing/2014/main" id="{83B4D757-0D5D-2C8D-19E8-A116A5EFB5D5}"/>
              </a:ext>
            </a:extLst>
          </p:cNvPr>
          <p:cNvSpPr>
            <a:spLocks noGrp="1"/>
          </p:cNvSpPr>
          <p:nvPr>
            <p:ph idx="14"/>
          </p:nvPr>
        </p:nvSpPr>
        <p:spPr>
          <a:xfrm>
            <a:off x="574675" y="1658307"/>
            <a:ext cx="11049000" cy="1050168"/>
          </a:xfrm>
        </p:spPr>
        <p:txBody>
          <a:bodyPr/>
          <a:lstStyle/>
          <a:p>
            <a:r>
              <a:rPr lang="en-US" sz="1600" dirty="0"/>
              <a:t>We have created these fun recipes to use up food at risk of being wasted!</a:t>
            </a:r>
            <a:br>
              <a:rPr lang="en-US" sz="1600" dirty="0"/>
            </a:br>
            <a:r>
              <a:rPr lang="en-US" sz="1600" dirty="0"/>
              <a:t>For each of these recipes, what inedible food waste would you put in your food waste caddy?</a:t>
            </a:r>
          </a:p>
        </p:txBody>
      </p:sp>
    </p:spTree>
    <p:extLst>
      <p:ext uri="{BB962C8B-B14F-4D97-AF65-F5344CB8AC3E}">
        <p14:creationId xmlns:p14="http://schemas.microsoft.com/office/powerpoint/2010/main" val="615975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A6A0-17BF-EE1B-6493-69BB43E885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B1E76B-1612-AAFE-4DAE-BC96025A2FA6}"/>
              </a:ext>
            </a:extLst>
          </p:cNvPr>
          <p:cNvPicPr>
            <a:picLocks noChangeAspect="1"/>
          </p:cNvPicPr>
          <p:nvPr/>
        </p:nvPicPr>
        <p:blipFill>
          <a:blip r:embed="rId3"/>
          <a:stretch>
            <a:fillRect/>
          </a:stretch>
        </p:blipFill>
        <p:spPr>
          <a:xfrm>
            <a:off x="2565400" y="3815603"/>
            <a:ext cx="7061200" cy="1485900"/>
          </a:xfrm>
          <a:prstGeom prst="rect">
            <a:avLst/>
          </a:prstGeom>
        </p:spPr>
      </p:pic>
      <p:pic>
        <p:nvPicPr>
          <p:cNvPr id="4" name="Picture 3" descr="A slice of bread with a face drawn on it&#10;&#10;Description automatically generated">
            <a:extLst>
              <a:ext uri="{FF2B5EF4-FFF2-40B4-BE49-F238E27FC236}">
                <a16:creationId xmlns:a16="http://schemas.microsoft.com/office/drawing/2014/main" id="{DD972592-6F4B-5E76-87F1-A8BEB1E0F4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9200" y="-67235"/>
            <a:ext cx="5054354" cy="6400800"/>
          </a:xfrm>
          <a:prstGeom prst="rect">
            <a:avLst/>
          </a:prstGeom>
        </p:spPr>
      </p:pic>
    </p:spTree>
    <p:extLst>
      <p:ext uri="{BB962C8B-B14F-4D97-AF65-F5344CB8AC3E}">
        <p14:creationId xmlns:p14="http://schemas.microsoft.com/office/powerpoint/2010/main" val="17134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721DA3E-9B5F-5358-8704-3B1059A19B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364" y="213769"/>
            <a:ext cx="1556341" cy="275523"/>
          </a:xfrm>
          <a:prstGeom prst="rect">
            <a:avLst/>
          </a:prstGeom>
        </p:spPr>
      </p:pic>
      <p:sp>
        <p:nvSpPr>
          <p:cNvPr id="5" name="Title 4">
            <a:extLst>
              <a:ext uri="{FF2B5EF4-FFF2-40B4-BE49-F238E27FC236}">
                <a16:creationId xmlns:a16="http://schemas.microsoft.com/office/drawing/2014/main" id="{3437A5A5-FBA3-CE36-C9FF-56449CD9F468}"/>
              </a:ext>
            </a:extLst>
          </p:cNvPr>
          <p:cNvSpPr>
            <a:spLocks noGrp="1"/>
          </p:cNvSpPr>
          <p:nvPr>
            <p:ph type="title"/>
          </p:nvPr>
        </p:nvSpPr>
        <p:spPr>
          <a:xfrm>
            <a:off x="574675" y="535214"/>
            <a:ext cx="5837500" cy="755725"/>
          </a:xfrm>
        </p:spPr>
        <p:txBody>
          <a:bodyPr/>
          <a:lstStyle/>
          <a:p>
            <a:r>
              <a:rPr lang="en-US" dirty="0"/>
              <a:t>Why take part?</a:t>
            </a:r>
          </a:p>
        </p:txBody>
      </p:sp>
      <p:sp>
        <p:nvSpPr>
          <p:cNvPr id="80" name="Content Placeholder 79">
            <a:extLst>
              <a:ext uri="{FF2B5EF4-FFF2-40B4-BE49-F238E27FC236}">
                <a16:creationId xmlns:a16="http://schemas.microsoft.com/office/drawing/2014/main" id="{DADF5322-2687-10CD-A604-EF2A3371EE2D}"/>
              </a:ext>
            </a:extLst>
          </p:cNvPr>
          <p:cNvSpPr>
            <a:spLocks noGrp="1"/>
          </p:cNvSpPr>
          <p:nvPr>
            <p:ph idx="20"/>
          </p:nvPr>
        </p:nvSpPr>
        <p:spPr/>
        <p:txBody>
          <a:bodyPr/>
          <a:lstStyle/>
          <a:p>
            <a:r>
              <a:rPr lang="en-US" dirty="0"/>
              <a:t>Teachers’ notes</a:t>
            </a:r>
          </a:p>
        </p:txBody>
      </p:sp>
      <p:pic>
        <p:nvPicPr>
          <p:cNvPr id="6" name="Graphic 5">
            <a:extLst>
              <a:ext uri="{FF2B5EF4-FFF2-40B4-BE49-F238E27FC236}">
                <a16:creationId xmlns:a16="http://schemas.microsoft.com/office/drawing/2014/main" id="{D2B826EE-6B15-39B3-325D-F2FAB8D50D20}"/>
              </a:ext>
            </a:extLst>
          </p:cNvPr>
          <p:cNvPicPr>
            <a:picLocks/>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H="1">
            <a:off x="423361" y="1553274"/>
            <a:ext cx="7122483" cy="1640137"/>
          </a:xfrm>
          <a:prstGeom prst="rect">
            <a:avLst/>
          </a:prstGeom>
        </p:spPr>
      </p:pic>
      <p:pic>
        <p:nvPicPr>
          <p:cNvPr id="7" name="Graphic 6">
            <a:extLst>
              <a:ext uri="{FF2B5EF4-FFF2-40B4-BE49-F238E27FC236}">
                <a16:creationId xmlns:a16="http://schemas.microsoft.com/office/drawing/2014/main" id="{E746A29E-596A-957B-60C2-9E1D7F43F6AB}"/>
              </a:ext>
            </a:extLst>
          </p:cNvPr>
          <p:cNvPicPr>
            <a:picLocks/>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7152" y="4365441"/>
            <a:ext cx="7120486" cy="1726102"/>
          </a:xfrm>
          <a:prstGeom prst="rect">
            <a:avLst/>
          </a:prstGeom>
        </p:spPr>
      </p:pic>
      <p:pic>
        <p:nvPicPr>
          <p:cNvPr id="10" name="Graphic 9">
            <a:extLst>
              <a:ext uri="{FF2B5EF4-FFF2-40B4-BE49-F238E27FC236}">
                <a16:creationId xmlns:a16="http://schemas.microsoft.com/office/drawing/2014/main" id="{13FFD6C3-E491-E540-F9E6-FE0DFCBC7A3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393061" y="1476156"/>
            <a:ext cx="2968249" cy="4405507"/>
          </a:xfrm>
          <a:prstGeom prst="rect">
            <a:avLst/>
          </a:prstGeom>
        </p:spPr>
      </p:pic>
      <p:grpSp>
        <p:nvGrpSpPr>
          <p:cNvPr id="11" name="Group 10">
            <a:extLst>
              <a:ext uri="{FF2B5EF4-FFF2-40B4-BE49-F238E27FC236}">
                <a16:creationId xmlns:a16="http://schemas.microsoft.com/office/drawing/2014/main" id="{5767FFE3-ECC3-9963-CD97-03D59F8ED596}"/>
              </a:ext>
            </a:extLst>
          </p:cNvPr>
          <p:cNvGrpSpPr/>
          <p:nvPr/>
        </p:nvGrpSpPr>
        <p:grpSpPr>
          <a:xfrm>
            <a:off x="8294441" y="2595749"/>
            <a:ext cx="3236695" cy="2052538"/>
            <a:chOff x="8393593" y="2893960"/>
            <a:chExt cx="3236695" cy="2052538"/>
          </a:xfrm>
        </p:grpSpPr>
        <p:pic>
          <p:nvPicPr>
            <p:cNvPr id="12" name="Graphic 11">
              <a:extLst>
                <a:ext uri="{FF2B5EF4-FFF2-40B4-BE49-F238E27FC236}">
                  <a16:creationId xmlns:a16="http://schemas.microsoft.com/office/drawing/2014/main" id="{8B768B65-2327-3BCB-588D-F469463D761B}"/>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24322"/>
            <a:stretch/>
          </p:blipFill>
          <p:spPr>
            <a:xfrm>
              <a:off x="8393593" y="3393176"/>
              <a:ext cx="3236695" cy="1553322"/>
            </a:xfrm>
            <a:prstGeom prst="rect">
              <a:avLst/>
            </a:prstGeom>
          </p:spPr>
        </p:pic>
        <p:pic>
          <p:nvPicPr>
            <p:cNvPr id="14" name="Graphic 13">
              <a:extLst>
                <a:ext uri="{FF2B5EF4-FFF2-40B4-BE49-F238E27FC236}">
                  <a16:creationId xmlns:a16="http://schemas.microsoft.com/office/drawing/2014/main" id="{F22A54E6-5C8C-D0E9-7CA6-B742C2D6CFAD}"/>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r="66828" b="79391"/>
            <a:stretch/>
          </p:blipFill>
          <p:spPr>
            <a:xfrm>
              <a:off x="9344940" y="2893960"/>
              <a:ext cx="1073680" cy="423016"/>
            </a:xfrm>
            <a:prstGeom prst="rect">
              <a:avLst/>
            </a:prstGeom>
          </p:spPr>
        </p:pic>
      </p:grpSp>
      <p:pic>
        <p:nvPicPr>
          <p:cNvPr id="15" name="Graphic 14">
            <a:extLst>
              <a:ext uri="{FF2B5EF4-FFF2-40B4-BE49-F238E27FC236}">
                <a16:creationId xmlns:a16="http://schemas.microsoft.com/office/drawing/2014/main" id="{501A4F81-503A-8587-9610-D652C4D9611F}"/>
              </a:ext>
            </a:extLst>
          </p:cNvPr>
          <p:cNvPicPr>
            <a:picLocks/>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7151" y="3340389"/>
            <a:ext cx="7120486" cy="878077"/>
          </a:xfrm>
          <a:prstGeom prst="rect">
            <a:avLst/>
          </a:prstGeom>
        </p:spPr>
      </p:pic>
      <p:sp>
        <p:nvSpPr>
          <p:cNvPr id="19" name="Content Placeholder 4">
            <a:extLst>
              <a:ext uri="{FF2B5EF4-FFF2-40B4-BE49-F238E27FC236}">
                <a16:creationId xmlns:a16="http://schemas.microsoft.com/office/drawing/2014/main" id="{849E5EE0-2B66-2626-76D1-D59E84B1178D}"/>
              </a:ext>
            </a:extLst>
          </p:cNvPr>
          <p:cNvSpPr>
            <a:spLocks noGrp="1"/>
          </p:cNvSpPr>
          <p:nvPr>
            <p:ph idx="14"/>
          </p:nvPr>
        </p:nvSpPr>
        <p:spPr>
          <a:xfrm>
            <a:off x="574675" y="1684572"/>
            <a:ext cx="6962962" cy="1508842"/>
          </a:xfrm>
        </p:spPr>
        <p:txBody>
          <a:bodyPr/>
          <a:lstStyle/>
          <a:p>
            <a:r>
              <a:rPr lang="en-US" sz="1600" b="1" dirty="0">
                <a:solidFill>
                  <a:schemeClr val="bg1"/>
                </a:solidFill>
                <a:latin typeface="Arial"/>
                <a:cs typeface="Arial"/>
              </a:rPr>
              <a:t>The Mighty Food Waste Mission </a:t>
            </a:r>
            <a:r>
              <a:rPr lang="en-US" sz="1600" dirty="0">
                <a:solidFill>
                  <a:schemeClr val="bg1"/>
                </a:solidFill>
                <a:latin typeface="Arial"/>
                <a:cs typeface="Arial"/>
              </a:rPr>
              <a:t>is part of Wales Recycles’ national ‘Be Mighty. Recycle’ campaign, contributing to Welsh Government’s goal of becoming a zero-waste nation by 2050 and boosting Wales to no.1 in the world for recycling. Join the Mission to help create a greener, cleaner Wales for future generations.</a:t>
            </a:r>
          </a:p>
          <a:p>
            <a:endParaRPr lang="en-US" sz="1600" dirty="0">
              <a:solidFill>
                <a:schemeClr val="bg1"/>
              </a:solidFill>
              <a:latin typeface="Arial"/>
              <a:cs typeface="Arial"/>
            </a:endParaRPr>
          </a:p>
        </p:txBody>
      </p:sp>
      <p:sp>
        <p:nvSpPr>
          <p:cNvPr id="24" name="Content Placeholder 4">
            <a:extLst>
              <a:ext uri="{FF2B5EF4-FFF2-40B4-BE49-F238E27FC236}">
                <a16:creationId xmlns:a16="http://schemas.microsoft.com/office/drawing/2014/main" id="{C8D5CCBA-9FE8-D57C-2D44-649439F8E2D5}"/>
              </a:ext>
            </a:extLst>
          </p:cNvPr>
          <p:cNvSpPr txBox="1">
            <a:spLocks/>
          </p:cNvSpPr>
          <p:nvPr/>
        </p:nvSpPr>
        <p:spPr>
          <a:xfrm>
            <a:off x="574675" y="3513371"/>
            <a:ext cx="6962962" cy="600804"/>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latin typeface="Arial"/>
                <a:cs typeface="Arial"/>
              </a:rPr>
              <a:t>The activities and lessons are aligned with the Curriculum of Wales </a:t>
            </a:r>
            <a:br>
              <a:rPr lang="en-US" sz="1600" dirty="0">
                <a:solidFill>
                  <a:schemeClr val="bg1"/>
                </a:solidFill>
                <a:latin typeface="Arial"/>
                <a:cs typeface="Arial"/>
              </a:rPr>
            </a:br>
            <a:r>
              <a:rPr lang="en-US" sz="1600" dirty="0">
                <a:solidFill>
                  <a:schemeClr val="bg1"/>
                </a:solidFill>
                <a:latin typeface="Arial"/>
                <a:cs typeface="Arial"/>
              </a:rPr>
              <a:t>and your pupils’ work can be used as part of your Eco-Schools evidence.</a:t>
            </a:r>
          </a:p>
        </p:txBody>
      </p:sp>
      <p:sp>
        <p:nvSpPr>
          <p:cNvPr id="25" name="Content Placeholder 4">
            <a:extLst>
              <a:ext uri="{FF2B5EF4-FFF2-40B4-BE49-F238E27FC236}">
                <a16:creationId xmlns:a16="http://schemas.microsoft.com/office/drawing/2014/main" id="{AA0CCFDA-4E62-0D11-6FB8-4B16A4B2FBEF}"/>
              </a:ext>
            </a:extLst>
          </p:cNvPr>
          <p:cNvSpPr txBox="1">
            <a:spLocks/>
          </p:cNvSpPr>
          <p:nvPr/>
        </p:nvSpPr>
        <p:spPr>
          <a:xfrm>
            <a:off x="574675" y="4491352"/>
            <a:ext cx="6865267" cy="160019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latin typeface="Arial"/>
                <a:cs typeface="Arial"/>
              </a:rPr>
              <a:t>From 6 April 2024, it will become law for all workplaces, including your school, to separate their waste for recycling. This will help Wales recycle even more and help tackle climate change. By supporting the </a:t>
            </a:r>
            <a:r>
              <a:rPr lang="en-US" sz="1600" b="1" dirty="0">
                <a:solidFill>
                  <a:schemeClr val="bg1"/>
                </a:solidFill>
                <a:latin typeface="Arial"/>
                <a:cs typeface="Arial"/>
              </a:rPr>
              <a:t>Mighty Food Waste Mission </a:t>
            </a:r>
            <a:r>
              <a:rPr lang="en-US" sz="1600" dirty="0">
                <a:solidFill>
                  <a:schemeClr val="bg1"/>
                </a:solidFill>
                <a:latin typeface="Arial"/>
                <a:cs typeface="Arial"/>
              </a:rPr>
              <a:t>you will be helping your pupils understand how important recycling our waste is, and how it can impact on Wales and the planet. </a:t>
            </a:r>
          </a:p>
          <a:p>
            <a:endParaRPr lang="en-US" sz="1600" dirty="0">
              <a:solidFill>
                <a:schemeClr val="bg1"/>
              </a:solidFill>
              <a:latin typeface="Arial"/>
              <a:cs typeface="Arial"/>
            </a:endParaRPr>
          </a:p>
        </p:txBody>
      </p:sp>
    </p:spTree>
    <p:extLst>
      <p:ext uri="{BB962C8B-B14F-4D97-AF65-F5344CB8AC3E}">
        <p14:creationId xmlns:p14="http://schemas.microsoft.com/office/powerpoint/2010/main" val="2241761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D274-4686-35A9-141F-DC302C6B6B3C}"/>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726B17A-92A7-A424-BE7B-EB386946AA93}"/>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18750" r="5161" b="6585"/>
          <a:stretch/>
        </p:blipFill>
        <p:spPr>
          <a:xfrm>
            <a:off x="0" y="-1"/>
            <a:ext cx="12192000" cy="6858001"/>
          </a:xfrm>
          <a:prstGeom prst="rect">
            <a:avLst/>
          </a:prstGeom>
        </p:spPr>
      </p:pic>
      <p:pic>
        <p:nvPicPr>
          <p:cNvPr id="4" name="Graphic 3">
            <a:extLst>
              <a:ext uri="{FF2B5EF4-FFF2-40B4-BE49-F238E27FC236}">
                <a16:creationId xmlns:a16="http://schemas.microsoft.com/office/drawing/2014/main" id="{9EE7FD95-C31B-DC13-F35B-78B704A93E6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15580" y="1184992"/>
            <a:ext cx="3776419" cy="1078965"/>
          </a:xfrm>
          <a:prstGeom prst="rect">
            <a:avLst/>
          </a:prstGeom>
        </p:spPr>
      </p:pic>
      <p:sp>
        <p:nvSpPr>
          <p:cNvPr id="28" name="Title 27">
            <a:extLst>
              <a:ext uri="{FF2B5EF4-FFF2-40B4-BE49-F238E27FC236}">
                <a16:creationId xmlns:a16="http://schemas.microsoft.com/office/drawing/2014/main" id="{8456B153-7C9B-CAD7-D87E-8AB1E5FD1FE5}"/>
              </a:ext>
            </a:extLst>
          </p:cNvPr>
          <p:cNvSpPr>
            <a:spLocks noGrp="1"/>
          </p:cNvSpPr>
          <p:nvPr>
            <p:ph type="title"/>
          </p:nvPr>
        </p:nvSpPr>
        <p:spPr>
          <a:xfrm>
            <a:off x="2639499" y="3032492"/>
            <a:ext cx="7789396" cy="352979"/>
          </a:xfrm>
        </p:spPr>
        <p:txBody>
          <a:bodyPr/>
          <a:lstStyle/>
          <a:p>
            <a:pPr algn="ctr"/>
            <a:r>
              <a:rPr lang="en-US" spc="-30" dirty="0"/>
              <a:t>Ways to avoid waste </a:t>
            </a:r>
          </a:p>
        </p:txBody>
      </p:sp>
      <p:sp>
        <p:nvSpPr>
          <p:cNvPr id="14" name="Content Placeholder 13">
            <a:extLst>
              <a:ext uri="{FF2B5EF4-FFF2-40B4-BE49-F238E27FC236}">
                <a16:creationId xmlns:a16="http://schemas.microsoft.com/office/drawing/2014/main" id="{17C0AD4F-F25A-2BD1-9F7E-631FF1209374}"/>
              </a:ext>
            </a:extLst>
          </p:cNvPr>
          <p:cNvSpPr>
            <a:spLocks noGrp="1"/>
          </p:cNvSpPr>
          <p:nvPr>
            <p:ph idx="17"/>
          </p:nvPr>
        </p:nvSpPr>
        <p:spPr>
          <a:xfrm>
            <a:off x="8637723" y="1296345"/>
            <a:ext cx="4969789" cy="1176776"/>
          </a:xfrm>
        </p:spPr>
        <p:txBody>
          <a:bodyPr anchor="t">
            <a:noAutofit/>
          </a:bodyPr>
          <a:lstStyle/>
          <a:p>
            <a:r>
              <a:rPr lang="en-US" sz="1700" dirty="0"/>
              <a:t>Want to get creative and share </a:t>
            </a:r>
            <a:br>
              <a:rPr lang="en-US" sz="1700" dirty="0"/>
            </a:br>
            <a:r>
              <a:rPr lang="en-US" sz="1700" dirty="0"/>
              <a:t>what you’ve learned? Try our fun </a:t>
            </a:r>
            <a:br>
              <a:rPr lang="en-US" sz="1700" dirty="0"/>
            </a:br>
            <a:r>
              <a:rPr lang="en-US" sz="1700" b="1" dirty="0"/>
              <a:t>Languages and Literacy Mission!</a:t>
            </a:r>
          </a:p>
        </p:txBody>
      </p:sp>
      <p:pic>
        <p:nvPicPr>
          <p:cNvPr id="5" name="Picture 4" descr="A person taking food out of a refrigerator&#10;&#10;Description automatically generated">
            <a:extLst>
              <a:ext uri="{FF2B5EF4-FFF2-40B4-BE49-F238E27FC236}">
                <a16:creationId xmlns:a16="http://schemas.microsoft.com/office/drawing/2014/main" id="{19A3C7F6-84B9-9D10-746A-247306C0D9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74185">
            <a:off x="2882842" y="4629659"/>
            <a:ext cx="3509566" cy="2340437"/>
          </a:xfrm>
          <a:prstGeom prst="rect">
            <a:avLst/>
          </a:prstGeom>
          <a:effectLst>
            <a:outerShdw blurRad="345577" dist="50800" dir="5400000" sx="99000" sy="99000" algn="ctr" rotWithShape="0">
              <a:srgbClr val="000000">
                <a:alpha val="31119"/>
              </a:srgbClr>
            </a:outerShdw>
          </a:effectLst>
        </p:spPr>
      </p:pic>
    </p:spTree>
    <p:extLst>
      <p:ext uri="{BB962C8B-B14F-4D97-AF65-F5344CB8AC3E}">
        <p14:creationId xmlns:p14="http://schemas.microsoft.com/office/powerpoint/2010/main" val="475343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A52B-819E-8268-D861-2711EBDE5F0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814C0BC7-B996-316C-674E-F9305D47302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5" y="213769"/>
            <a:ext cx="924022" cy="275523"/>
          </a:xfrm>
          <a:prstGeom prst="rect">
            <a:avLst/>
          </a:prstGeom>
        </p:spPr>
      </p:pic>
      <p:sp>
        <p:nvSpPr>
          <p:cNvPr id="28" name="Title 27">
            <a:extLst>
              <a:ext uri="{FF2B5EF4-FFF2-40B4-BE49-F238E27FC236}">
                <a16:creationId xmlns:a16="http://schemas.microsoft.com/office/drawing/2014/main" id="{F222D69D-253C-F138-BAE6-EA861C9F7766}"/>
              </a:ext>
            </a:extLst>
          </p:cNvPr>
          <p:cNvSpPr>
            <a:spLocks noGrp="1"/>
          </p:cNvSpPr>
          <p:nvPr>
            <p:ph type="title"/>
          </p:nvPr>
        </p:nvSpPr>
        <p:spPr>
          <a:xfrm>
            <a:off x="574675" y="535214"/>
            <a:ext cx="5837500" cy="755725"/>
          </a:xfrm>
        </p:spPr>
        <p:txBody>
          <a:bodyPr/>
          <a:lstStyle/>
          <a:p>
            <a:r>
              <a:rPr lang="en-US"/>
              <a:t>Can I really make a difference?</a:t>
            </a:r>
          </a:p>
        </p:txBody>
      </p:sp>
      <p:sp>
        <p:nvSpPr>
          <p:cNvPr id="23" name="Content Placeholder 22">
            <a:extLst>
              <a:ext uri="{FF2B5EF4-FFF2-40B4-BE49-F238E27FC236}">
                <a16:creationId xmlns:a16="http://schemas.microsoft.com/office/drawing/2014/main" id="{BEB510CB-254B-FFD4-5282-39374C1C9DB1}"/>
              </a:ext>
            </a:extLst>
          </p:cNvPr>
          <p:cNvSpPr>
            <a:spLocks noGrp="1"/>
          </p:cNvSpPr>
          <p:nvPr>
            <p:ph idx="20"/>
          </p:nvPr>
        </p:nvSpPr>
        <p:spPr/>
        <p:txBody>
          <a:bodyPr/>
          <a:lstStyle/>
          <a:p>
            <a:r>
              <a:rPr lang="en-US" dirty="0"/>
              <a:t>Plenary</a:t>
            </a:r>
          </a:p>
        </p:txBody>
      </p:sp>
      <p:pic>
        <p:nvPicPr>
          <p:cNvPr id="34" name="Graphic 33">
            <a:extLst>
              <a:ext uri="{FF2B5EF4-FFF2-40B4-BE49-F238E27FC236}">
                <a16:creationId xmlns:a16="http://schemas.microsoft.com/office/drawing/2014/main" id="{AFE44CD4-97A9-6A48-1C79-DA6380902C2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3287" y="1658305"/>
            <a:ext cx="4403726" cy="3416126"/>
          </a:xfrm>
          <a:prstGeom prst="rect">
            <a:avLst/>
          </a:prstGeom>
        </p:spPr>
      </p:pic>
      <p:sp>
        <p:nvSpPr>
          <p:cNvPr id="35" name="Content Placeholder 10">
            <a:extLst>
              <a:ext uri="{FF2B5EF4-FFF2-40B4-BE49-F238E27FC236}">
                <a16:creationId xmlns:a16="http://schemas.microsoft.com/office/drawing/2014/main" id="{5516926A-8097-E2FF-F8B0-62C53B835A17}"/>
              </a:ext>
            </a:extLst>
          </p:cNvPr>
          <p:cNvSpPr txBox="1">
            <a:spLocks/>
          </p:cNvSpPr>
          <p:nvPr/>
        </p:nvSpPr>
        <p:spPr>
          <a:xfrm>
            <a:off x="574675" y="1658307"/>
            <a:ext cx="3495675" cy="755725"/>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Every action has a consequence! Your everyday choices </a:t>
            </a:r>
            <a:br>
              <a:rPr lang="en-US" dirty="0"/>
            </a:br>
            <a:r>
              <a:rPr lang="en-US" dirty="0"/>
              <a:t>can help protect our planet – </a:t>
            </a:r>
            <a:br>
              <a:rPr lang="en-US" dirty="0"/>
            </a:br>
            <a:r>
              <a:rPr lang="en-US" dirty="0"/>
              <a:t>and save money! </a:t>
            </a:r>
            <a:endParaRPr lang="en-US" b="1" dirty="0"/>
          </a:p>
        </p:txBody>
      </p:sp>
      <p:sp>
        <p:nvSpPr>
          <p:cNvPr id="36" name="Content Placeholder 29">
            <a:extLst>
              <a:ext uri="{FF2B5EF4-FFF2-40B4-BE49-F238E27FC236}">
                <a16:creationId xmlns:a16="http://schemas.microsoft.com/office/drawing/2014/main" id="{BF718C12-6F5E-9B89-6BE2-25CD7C55B74B}"/>
              </a:ext>
            </a:extLst>
          </p:cNvPr>
          <p:cNvSpPr txBox="1">
            <a:spLocks/>
          </p:cNvSpPr>
          <p:nvPr/>
        </p:nvSpPr>
        <p:spPr>
          <a:xfrm>
            <a:off x="4351338" y="1673010"/>
            <a:ext cx="3495675" cy="2691783"/>
          </a:xfrm>
          <a:prstGeom prst="rect">
            <a:avLst/>
          </a:prstGeom>
        </p:spPr>
        <p:txBody>
          <a:bodyPr vert="horz" lIns="360000" tIns="360000" rIns="360000" bIns="360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b="1" dirty="0"/>
              <a:t>Question:</a:t>
            </a:r>
          </a:p>
          <a:p>
            <a:r>
              <a:rPr lang="en-US" sz="2400" b="1" dirty="0">
                <a:solidFill>
                  <a:schemeClr val="bg1"/>
                </a:solidFill>
              </a:rPr>
              <a:t>What does it mean to be an active citizen? </a:t>
            </a:r>
          </a:p>
        </p:txBody>
      </p:sp>
      <p:pic>
        <p:nvPicPr>
          <p:cNvPr id="37" name="Picture 36" descr="A slice of bread with a face drawn on it&#10;&#10;Description automatically generated">
            <a:extLst>
              <a:ext uri="{FF2B5EF4-FFF2-40B4-BE49-F238E27FC236}">
                <a16:creationId xmlns:a16="http://schemas.microsoft.com/office/drawing/2014/main" id="{BEA40E3B-0E9A-C316-C2BB-D3350AD752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245" y="2811931"/>
            <a:ext cx="3285568" cy="3914562"/>
          </a:xfrm>
          <a:prstGeom prst="rect">
            <a:avLst/>
          </a:prstGeom>
        </p:spPr>
      </p:pic>
    </p:spTree>
    <p:extLst>
      <p:ext uri="{BB962C8B-B14F-4D97-AF65-F5344CB8AC3E}">
        <p14:creationId xmlns:p14="http://schemas.microsoft.com/office/powerpoint/2010/main" val="1992862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A52B-819E-8268-D861-2711EBDE5F0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64BDB0B6-8F8A-7404-E6E8-0B2520E696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5" y="213769"/>
            <a:ext cx="924022" cy="275523"/>
          </a:xfrm>
          <a:prstGeom prst="rect">
            <a:avLst/>
          </a:prstGeom>
        </p:spPr>
      </p:pic>
      <p:sp>
        <p:nvSpPr>
          <p:cNvPr id="28" name="Title 27">
            <a:extLst>
              <a:ext uri="{FF2B5EF4-FFF2-40B4-BE49-F238E27FC236}">
                <a16:creationId xmlns:a16="http://schemas.microsoft.com/office/drawing/2014/main" id="{F222D69D-253C-F138-BAE6-EA861C9F7766}"/>
              </a:ext>
            </a:extLst>
          </p:cNvPr>
          <p:cNvSpPr>
            <a:spLocks noGrp="1"/>
          </p:cNvSpPr>
          <p:nvPr>
            <p:ph type="title"/>
          </p:nvPr>
        </p:nvSpPr>
        <p:spPr>
          <a:xfrm>
            <a:off x="574675" y="535214"/>
            <a:ext cx="5837500" cy="755725"/>
          </a:xfrm>
        </p:spPr>
        <p:txBody>
          <a:bodyPr/>
          <a:lstStyle/>
          <a:p>
            <a:r>
              <a:rPr lang="en-US"/>
              <a:t>Can I really make a difference?</a:t>
            </a:r>
          </a:p>
        </p:txBody>
      </p:sp>
      <p:sp>
        <p:nvSpPr>
          <p:cNvPr id="23" name="Content Placeholder 22">
            <a:extLst>
              <a:ext uri="{FF2B5EF4-FFF2-40B4-BE49-F238E27FC236}">
                <a16:creationId xmlns:a16="http://schemas.microsoft.com/office/drawing/2014/main" id="{BEB510CB-254B-FFD4-5282-39374C1C9DB1}"/>
              </a:ext>
            </a:extLst>
          </p:cNvPr>
          <p:cNvSpPr>
            <a:spLocks noGrp="1"/>
          </p:cNvSpPr>
          <p:nvPr>
            <p:ph idx="20"/>
          </p:nvPr>
        </p:nvSpPr>
        <p:spPr/>
        <p:txBody>
          <a:bodyPr/>
          <a:lstStyle/>
          <a:p>
            <a:r>
              <a:rPr lang="en-US" dirty="0"/>
              <a:t>Plenary</a:t>
            </a:r>
          </a:p>
        </p:txBody>
      </p:sp>
      <p:pic>
        <p:nvPicPr>
          <p:cNvPr id="33" name="Graphic 32">
            <a:extLst>
              <a:ext uri="{FF2B5EF4-FFF2-40B4-BE49-F238E27FC236}">
                <a16:creationId xmlns:a16="http://schemas.microsoft.com/office/drawing/2014/main" id="{017DBBFD-5473-3600-6538-E3980A9ACE8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27998" y="1658304"/>
            <a:ext cx="3495677" cy="4837619"/>
          </a:xfrm>
          <a:prstGeom prst="rect">
            <a:avLst/>
          </a:prstGeom>
        </p:spPr>
      </p:pic>
      <p:pic>
        <p:nvPicPr>
          <p:cNvPr id="34" name="Graphic 33">
            <a:extLst>
              <a:ext uri="{FF2B5EF4-FFF2-40B4-BE49-F238E27FC236}">
                <a16:creationId xmlns:a16="http://schemas.microsoft.com/office/drawing/2014/main" id="{AFE44CD4-97A9-6A48-1C79-DA6380902C2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43287" y="1658305"/>
            <a:ext cx="4403726" cy="3416126"/>
          </a:xfrm>
          <a:prstGeom prst="rect">
            <a:avLst/>
          </a:prstGeom>
        </p:spPr>
      </p:pic>
      <p:sp>
        <p:nvSpPr>
          <p:cNvPr id="35" name="Content Placeholder 10">
            <a:extLst>
              <a:ext uri="{FF2B5EF4-FFF2-40B4-BE49-F238E27FC236}">
                <a16:creationId xmlns:a16="http://schemas.microsoft.com/office/drawing/2014/main" id="{5516926A-8097-E2FF-F8B0-62C53B835A17}"/>
              </a:ext>
            </a:extLst>
          </p:cNvPr>
          <p:cNvSpPr txBox="1">
            <a:spLocks/>
          </p:cNvSpPr>
          <p:nvPr/>
        </p:nvSpPr>
        <p:spPr>
          <a:xfrm>
            <a:off x="574675" y="1658307"/>
            <a:ext cx="3495675" cy="755725"/>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Every action has a consequence! Your everyday choices </a:t>
            </a:r>
            <a:br>
              <a:rPr lang="en-US" dirty="0"/>
            </a:br>
            <a:r>
              <a:rPr lang="en-US" dirty="0"/>
              <a:t>can help protect our planet – </a:t>
            </a:r>
            <a:br>
              <a:rPr lang="en-US" dirty="0"/>
            </a:br>
            <a:r>
              <a:rPr lang="en-US" dirty="0"/>
              <a:t>and save money! </a:t>
            </a:r>
            <a:endParaRPr lang="en-US" b="1" dirty="0"/>
          </a:p>
        </p:txBody>
      </p:sp>
      <p:sp>
        <p:nvSpPr>
          <p:cNvPr id="36" name="Content Placeholder 29">
            <a:extLst>
              <a:ext uri="{FF2B5EF4-FFF2-40B4-BE49-F238E27FC236}">
                <a16:creationId xmlns:a16="http://schemas.microsoft.com/office/drawing/2014/main" id="{BF718C12-6F5E-9B89-6BE2-25CD7C55B74B}"/>
              </a:ext>
            </a:extLst>
          </p:cNvPr>
          <p:cNvSpPr txBox="1">
            <a:spLocks/>
          </p:cNvSpPr>
          <p:nvPr/>
        </p:nvSpPr>
        <p:spPr>
          <a:xfrm>
            <a:off x="4351338" y="1673010"/>
            <a:ext cx="3495675" cy="2691783"/>
          </a:xfrm>
          <a:prstGeom prst="rect">
            <a:avLst/>
          </a:prstGeom>
        </p:spPr>
        <p:txBody>
          <a:bodyPr vert="horz" lIns="360000" tIns="360000" rIns="360000" bIns="360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b="1" dirty="0"/>
              <a:t>Question:</a:t>
            </a:r>
          </a:p>
          <a:p>
            <a:r>
              <a:rPr lang="en-US" sz="2400" b="1" dirty="0">
                <a:solidFill>
                  <a:schemeClr val="bg1"/>
                </a:solidFill>
              </a:rPr>
              <a:t>What does it mean to be an active citizen? </a:t>
            </a:r>
          </a:p>
        </p:txBody>
      </p:sp>
      <p:pic>
        <p:nvPicPr>
          <p:cNvPr id="37" name="Picture 36" descr="A slice of bread with a face drawn on it&#10;&#10;Description automatically generated">
            <a:extLst>
              <a:ext uri="{FF2B5EF4-FFF2-40B4-BE49-F238E27FC236}">
                <a16:creationId xmlns:a16="http://schemas.microsoft.com/office/drawing/2014/main" id="{BEA40E3B-0E9A-C316-C2BB-D3350AD752B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8245" y="2811931"/>
            <a:ext cx="3285568" cy="3914562"/>
          </a:xfrm>
          <a:prstGeom prst="rect">
            <a:avLst/>
          </a:prstGeom>
        </p:spPr>
      </p:pic>
      <p:sp>
        <p:nvSpPr>
          <p:cNvPr id="38" name="Content Placeholder 29">
            <a:extLst>
              <a:ext uri="{FF2B5EF4-FFF2-40B4-BE49-F238E27FC236}">
                <a16:creationId xmlns:a16="http://schemas.microsoft.com/office/drawing/2014/main" id="{D7C7DE8B-7BC8-E437-B167-FBD4F1EEECBA}"/>
              </a:ext>
            </a:extLst>
          </p:cNvPr>
          <p:cNvSpPr txBox="1">
            <a:spLocks/>
          </p:cNvSpPr>
          <p:nvPr/>
        </p:nvSpPr>
        <p:spPr>
          <a:xfrm>
            <a:off x="8116515" y="1673010"/>
            <a:ext cx="4075485" cy="3672713"/>
          </a:xfrm>
          <a:prstGeom prst="rect">
            <a:avLst/>
          </a:prstGeom>
        </p:spPr>
        <p:txBody>
          <a:bodyPr vert="horz" lIns="360000" tIns="360000" rIns="360000" bIns="360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b="1" dirty="0"/>
              <a:t>Answer:</a:t>
            </a:r>
          </a:p>
          <a:p>
            <a:r>
              <a:rPr lang="en-US" sz="2400" b="1" dirty="0">
                <a:solidFill>
                  <a:schemeClr val="bg1"/>
                </a:solidFill>
              </a:rPr>
              <a:t>Active citizens learn about the challenges that face our planet </a:t>
            </a:r>
            <a:br>
              <a:rPr lang="en-US" sz="2400" b="1" dirty="0">
                <a:solidFill>
                  <a:schemeClr val="bg1"/>
                </a:solidFill>
              </a:rPr>
            </a:br>
            <a:r>
              <a:rPr lang="en-US" sz="2400" b="1" dirty="0">
                <a:solidFill>
                  <a:schemeClr val="bg1"/>
                </a:solidFill>
              </a:rPr>
              <a:t>and take action </a:t>
            </a:r>
            <a:br>
              <a:rPr lang="en-US" sz="2400" b="1" dirty="0">
                <a:solidFill>
                  <a:schemeClr val="bg1"/>
                </a:solidFill>
              </a:rPr>
            </a:br>
            <a:r>
              <a:rPr lang="en-US" sz="2400" b="1" dirty="0">
                <a:solidFill>
                  <a:schemeClr val="bg1"/>
                </a:solidFill>
              </a:rPr>
              <a:t>to help make </a:t>
            </a:r>
            <a:br>
              <a:rPr lang="en-US" sz="2400" b="1" dirty="0">
                <a:solidFill>
                  <a:schemeClr val="bg1"/>
                </a:solidFill>
              </a:rPr>
            </a:br>
            <a:r>
              <a:rPr lang="en-US" sz="2400" b="1" dirty="0">
                <a:solidFill>
                  <a:schemeClr val="bg1"/>
                </a:solidFill>
              </a:rPr>
              <a:t>a difference. </a:t>
            </a:r>
          </a:p>
        </p:txBody>
      </p:sp>
    </p:spTree>
    <p:extLst>
      <p:ext uri="{BB962C8B-B14F-4D97-AF65-F5344CB8AC3E}">
        <p14:creationId xmlns:p14="http://schemas.microsoft.com/office/powerpoint/2010/main" val="1422423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B97B-0EFF-06C5-B430-0F6298CFE8B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9D4A8-08CE-7E11-7D76-2D68A564EC5A}"/>
              </a:ext>
            </a:extLst>
          </p:cNvPr>
          <p:cNvPicPr>
            <a:picLocks noChangeAspect="1"/>
          </p:cNvPicPr>
          <p:nvPr/>
        </p:nvPicPr>
        <p:blipFill>
          <a:blip r:embed="rId3"/>
          <a:stretch>
            <a:fillRect/>
          </a:stretch>
        </p:blipFill>
        <p:spPr>
          <a:xfrm>
            <a:off x="685799" y="2752594"/>
            <a:ext cx="10937875" cy="2547175"/>
          </a:xfrm>
          <a:prstGeom prst="rect">
            <a:avLst/>
          </a:prstGeom>
        </p:spPr>
      </p:pic>
      <p:pic>
        <p:nvPicPr>
          <p:cNvPr id="7" name="Picture 6" descr="A potato with a face drawn on it&#10;&#10;Description automatically generated">
            <a:extLst>
              <a:ext uri="{FF2B5EF4-FFF2-40B4-BE49-F238E27FC236}">
                <a16:creationId xmlns:a16="http://schemas.microsoft.com/office/drawing/2014/main" id="{22C3E7B0-7DDE-E524-5C0F-DECDDDEFF5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358" y="1998014"/>
            <a:ext cx="2869029" cy="3407703"/>
          </a:xfrm>
          <a:prstGeom prst="rect">
            <a:avLst/>
          </a:prstGeom>
        </p:spPr>
      </p:pic>
    </p:spTree>
    <p:extLst>
      <p:ext uri="{BB962C8B-B14F-4D97-AF65-F5344CB8AC3E}">
        <p14:creationId xmlns:p14="http://schemas.microsoft.com/office/powerpoint/2010/main" val="263027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0D77-F373-3BEE-A516-72DDBB029BFC}"/>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D96FFC28-0025-4FC1-C2AA-E0FA3C22F36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flipH="1" flipV="1">
            <a:off x="5846080" y="264429"/>
            <a:ext cx="4627346" cy="7404100"/>
          </a:xfrm>
          <a:prstGeom prst="rect">
            <a:avLst/>
          </a:prstGeom>
        </p:spPr>
      </p:pic>
      <p:sp>
        <p:nvSpPr>
          <p:cNvPr id="28" name="Title 27">
            <a:extLst>
              <a:ext uri="{FF2B5EF4-FFF2-40B4-BE49-F238E27FC236}">
                <a16:creationId xmlns:a16="http://schemas.microsoft.com/office/drawing/2014/main" id="{AE1775E9-5499-5BF7-16E9-BFC67B00B936}"/>
              </a:ext>
            </a:extLst>
          </p:cNvPr>
          <p:cNvSpPr>
            <a:spLocks noGrp="1"/>
          </p:cNvSpPr>
          <p:nvPr>
            <p:ph type="title"/>
          </p:nvPr>
        </p:nvSpPr>
        <p:spPr>
          <a:xfrm>
            <a:off x="574675" y="535214"/>
            <a:ext cx="5837500" cy="755725"/>
          </a:xfrm>
        </p:spPr>
        <p:txBody>
          <a:bodyPr/>
          <a:lstStyle/>
          <a:p>
            <a:r>
              <a:rPr lang="en-US" dirty="0"/>
              <a:t>Your mission</a:t>
            </a:r>
          </a:p>
        </p:txBody>
      </p:sp>
      <p:sp>
        <p:nvSpPr>
          <p:cNvPr id="26" name="Content Placeholder 29">
            <a:extLst>
              <a:ext uri="{FF2B5EF4-FFF2-40B4-BE49-F238E27FC236}">
                <a16:creationId xmlns:a16="http://schemas.microsoft.com/office/drawing/2014/main" id="{34D0ACCE-08DB-7952-38B6-51FE4A44E744}"/>
              </a:ext>
            </a:extLst>
          </p:cNvPr>
          <p:cNvSpPr txBox="1">
            <a:spLocks/>
          </p:cNvSpPr>
          <p:nvPr/>
        </p:nvSpPr>
        <p:spPr>
          <a:xfrm>
            <a:off x="4457703" y="1652805"/>
            <a:ext cx="3495675" cy="2691783"/>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Create a recipe poster </a:t>
            </a:r>
            <a:br>
              <a:rPr lang="en-US" b="1" dirty="0"/>
            </a:br>
            <a:r>
              <a:rPr lang="en-US" b="1" dirty="0"/>
              <a:t>to share your idea.</a:t>
            </a:r>
            <a:endParaRPr lang="en-US" sz="2400" b="1" dirty="0">
              <a:solidFill>
                <a:schemeClr val="bg1"/>
              </a:solidFill>
            </a:endParaRPr>
          </a:p>
        </p:txBody>
      </p:sp>
      <p:pic>
        <p:nvPicPr>
          <p:cNvPr id="10" name="Picture 9" descr="A white sheet of paper with black text&#10;&#10;Description automatically generated">
            <a:extLst>
              <a:ext uri="{FF2B5EF4-FFF2-40B4-BE49-F238E27FC236}">
                <a16:creationId xmlns:a16="http://schemas.microsoft.com/office/drawing/2014/main" id="{8223B668-427A-388D-6A97-189A5DB816DE}"/>
              </a:ext>
            </a:extLst>
          </p:cNvPr>
          <p:cNvPicPr>
            <a:picLocks noChangeAspect="1"/>
          </p:cNvPicPr>
          <p:nvPr/>
        </p:nvPicPr>
        <p:blipFill>
          <a:blip r:embed="rId5" cstate="email">
            <a:extLst>
              <a:ext uri="{28A0092B-C50C-407E-A947-70E740481C1C}">
                <a14:useLocalDpi xmlns:a14="http://schemas.microsoft.com/office/drawing/2010/main"/>
              </a:ext>
            </a:extLst>
          </a:blip>
          <a:srcRect l="-290" r="-47294" b="-173581"/>
          <a:stretch>
            <a:fillRect/>
          </a:stretch>
        </p:blipFill>
        <p:spPr>
          <a:xfrm rot="1720010">
            <a:off x="4580265" y="5627110"/>
            <a:ext cx="5815879" cy="4245291"/>
          </a:xfrm>
          <a:custGeom>
            <a:avLst/>
            <a:gdLst>
              <a:gd name="connsiteX0" fmla="*/ 0 w 5815879"/>
              <a:gd name="connsiteY0" fmla="*/ 2725410 h 4245291"/>
              <a:gd name="connsiteX1" fmla="*/ 2146696 w 5815879"/>
              <a:gd name="connsiteY1" fmla="*/ 1551743 h 4245291"/>
              <a:gd name="connsiteX2" fmla="*/ 3952147 w 5815879"/>
              <a:gd name="connsiteY2" fmla="*/ 1551743 h 4245291"/>
              <a:gd name="connsiteX3" fmla="*/ 3952147 w 5815879"/>
              <a:gd name="connsiteY3" fmla="*/ 564645 h 4245291"/>
              <a:gd name="connsiteX4" fmla="*/ 4984912 w 5815879"/>
              <a:gd name="connsiteY4" fmla="*/ 0 h 4245291"/>
              <a:gd name="connsiteX5" fmla="*/ 5815879 w 5815879"/>
              <a:gd name="connsiteY5" fmla="*/ 1519881 h 4245291"/>
              <a:gd name="connsiteX6" fmla="*/ 830967 w 5815879"/>
              <a:gd name="connsiteY6" fmla="*/ 4245291 h 4245291"/>
              <a:gd name="connsiteX7" fmla="*/ 0 w 5815879"/>
              <a:gd name="connsiteY7" fmla="*/ 2725410 h 4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5879" h="4245291">
                <a:moveTo>
                  <a:pt x="0" y="2725410"/>
                </a:moveTo>
                <a:lnTo>
                  <a:pt x="2146696" y="1551743"/>
                </a:lnTo>
                <a:lnTo>
                  <a:pt x="3952147" y="1551743"/>
                </a:lnTo>
                <a:lnTo>
                  <a:pt x="3952147" y="564645"/>
                </a:lnTo>
                <a:lnTo>
                  <a:pt x="4984912" y="0"/>
                </a:lnTo>
                <a:lnTo>
                  <a:pt x="5815879" y="1519881"/>
                </a:lnTo>
                <a:lnTo>
                  <a:pt x="830967" y="4245291"/>
                </a:lnTo>
                <a:lnTo>
                  <a:pt x="0" y="2725410"/>
                </a:lnTo>
                <a:close/>
              </a:path>
            </a:pathLst>
          </a:custGeom>
        </p:spPr>
      </p:pic>
      <p:pic>
        <p:nvPicPr>
          <p:cNvPr id="5" name="Graphic 4">
            <a:extLst>
              <a:ext uri="{FF2B5EF4-FFF2-40B4-BE49-F238E27FC236}">
                <a16:creationId xmlns:a16="http://schemas.microsoft.com/office/drawing/2014/main" id="{8089DCA5-4343-B356-1814-0C9D7902406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4364" y="213769"/>
            <a:ext cx="1556341" cy="275523"/>
          </a:xfrm>
          <a:prstGeom prst="rect">
            <a:avLst/>
          </a:prstGeom>
        </p:spPr>
      </p:pic>
      <p:sp>
        <p:nvSpPr>
          <p:cNvPr id="15" name="Content Placeholder 14">
            <a:extLst>
              <a:ext uri="{FF2B5EF4-FFF2-40B4-BE49-F238E27FC236}">
                <a16:creationId xmlns:a16="http://schemas.microsoft.com/office/drawing/2014/main" id="{88DC9239-6E5A-A8BC-070B-B100302C5D4D}"/>
              </a:ext>
            </a:extLst>
          </p:cNvPr>
          <p:cNvSpPr>
            <a:spLocks noGrp="1"/>
          </p:cNvSpPr>
          <p:nvPr>
            <p:ph idx="20"/>
          </p:nvPr>
        </p:nvSpPr>
        <p:spPr/>
        <p:txBody>
          <a:bodyPr/>
          <a:lstStyle/>
          <a:p>
            <a:r>
              <a:rPr lang="en-US" dirty="0"/>
              <a:t>Competition intro</a:t>
            </a:r>
          </a:p>
        </p:txBody>
      </p:sp>
      <p:sp>
        <p:nvSpPr>
          <p:cNvPr id="22" name="Content Placeholder 10">
            <a:extLst>
              <a:ext uri="{FF2B5EF4-FFF2-40B4-BE49-F238E27FC236}">
                <a16:creationId xmlns:a16="http://schemas.microsoft.com/office/drawing/2014/main" id="{81705094-FE9E-8990-8D94-2C131A5E6964}"/>
              </a:ext>
            </a:extLst>
          </p:cNvPr>
          <p:cNvSpPr txBox="1">
            <a:spLocks/>
          </p:cNvSpPr>
          <p:nvPr/>
        </p:nvSpPr>
        <p:spPr>
          <a:xfrm>
            <a:off x="574675" y="1658307"/>
            <a:ext cx="3495675" cy="755725"/>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Help get people to make the </a:t>
            </a:r>
            <a:br>
              <a:rPr lang="en-US" dirty="0"/>
            </a:br>
            <a:r>
              <a:rPr lang="en-US" dirty="0"/>
              <a:t>most of food and do their bit </a:t>
            </a:r>
            <a:br>
              <a:rPr lang="en-US" dirty="0"/>
            </a:br>
            <a:r>
              <a:rPr lang="en-US" dirty="0"/>
              <a:t>to make Wales the mightiest recycling nation! </a:t>
            </a:r>
          </a:p>
          <a:p>
            <a:r>
              <a:rPr lang="en-US" b="1" dirty="0"/>
              <a:t>We are asking children </a:t>
            </a:r>
            <a:br>
              <a:rPr lang="en-US" b="1" dirty="0"/>
            </a:br>
            <a:r>
              <a:rPr lang="en-US" b="1" dirty="0"/>
              <a:t>aged 5 to 11 to come up</a:t>
            </a:r>
            <a:br>
              <a:rPr lang="en-US" b="1" dirty="0"/>
            </a:br>
            <a:r>
              <a:rPr lang="en-US" b="1" dirty="0"/>
              <a:t>with ideas for healthy,</a:t>
            </a:r>
            <a:br>
              <a:rPr lang="en-US" b="1" dirty="0"/>
            </a:br>
            <a:r>
              <a:rPr lang="en-US" b="1" dirty="0"/>
              <a:t>delicious recipes that turn commonly wasted foods</a:t>
            </a:r>
            <a:br>
              <a:rPr lang="en-US" b="1" dirty="0"/>
            </a:br>
            <a:r>
              <a:rPr lang="en-US" b="1" dirty="0"/>
              <a:t>into feasts! </a:t>
            </a:r>
          </a:p>
          <a:p>
            <a:endParaRPr lang="en-US" dirty="0"/>
          </a:p>
          <a:p>
            <a:endParaRPr lang="en-US" dirty="0"/>
          </a:p>
        </p:txBody>
      </p:sp>
      <p:pic>
        <p:nvPicPr>
          <p:cNvPr id="23" name="Picture 22" descr="A white sheet of paper with black lines and text&#10;&#10;Description automatically generated">
            <a:extLst>
              <a:ext uri="{FF2B5EF4-FFF2-40B4-BE49-F238E27FC236}">
                <a16:creationId xmlns:a16="http://schemas.microsoft.com/office/drawing/2014/main" id="{377E4AE6-DA05-BE56-F27C-A79D58647D1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55298">
            <a:off x="6517511" y="1594763"/>
            <a:ext cx="3977256" cy="5626527"/>
          </a:xfrm>
          <a:prstGeom prst="rect">
            <a:avLst/>
          </a:prstGeom>
          <a:ln>
            <a:noFill/>
          </a:ln>
          <a:effectLst>
            <a:outerShdw blurRad="723900" dist="50800" dir="5400000" sx="112000" sy="112000" algn="ctr" rotWithShape="0">
              <a:srgbClr val="000000">
                <a:alpha val="7000"/>
              </a:srgbClr>
            </a:outerShdw>
          </a:effectLst>
        </p:spPr>
      </p:pic>
      <p:pic>
        <p:nvPicPr>
          <p:cNvPr id="7" name="Picture 6" descr="A banana with a face drawn on it&#10;&#10;Description automatically generated">
            <a:extLst>
              <a:ext uri="{FF2B5EF4-FFF2-40B4-BE49-F238E27FC236}">
                <a16:creationId xmlns:a16="http://schemas.microsoft.com/office/drawing/2014/main" id="{6E586E5D-A60D-12E4-A19F-FF6A59BE7F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02707" y="2362201"/>
            <a:ext cx="3066152" cy="4114800"/>
          </a:xfrm>
          <a:prstGeom prst="rect">
            <a:avLst/>
          </a:prstGeom>
        </p:spPr>
      </p:pic>
    </p:spTree>
    <p:extLst>
      <p:ext uri="{BB962C8B-B14F-4D97-AF65-F5344CB8AC3E}">
        <p14:creationId xmlns:p14="http://schemas.microsoft.com/office/powerpoint/2010/main" val="741768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3E79CB6-2799-3069-CF50-CBD2E51C3492}"/>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704FDFAC-DB10-217C-EA05-FF7A1D0280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4364" y="213769"/>
            <a:ext cx="1556341" cy="275523"/>
          </a:xfrm>
          <a:prstGeom prst="rect">
            <a:avLst/>
          </a:prstGeom>
        </p:spPr>
      </p:pic>
      <p:sp>
        <p:nvSpPr>
          <p:cNvPr id="15" name="Title 14">
            <a:extLst>
              <a:ext uri="{FF2B5EF4-FFF2-40B4-BE49-F238E27FC236}">
                <a16:creationId xmlns:a16="http://schemas.microsoft.com/office/drawing/2014/main" id="{1BBDD6D3-9A56-9897-39E7-0C685AD27430}"/>
              </a:ext>
            </a:extLst>
          </p:cNvPr>
          <p:cNvSpPr>
            <a:spLocks noGrp="1"/>
          </p:cNvSpPr>
          <p:nvPr>
            <p:ph type="title"/>
          </p:nvPr>
        </p:nvSpPr>
        <p:spPr>
          <a:xfrm>
            <a:off x="574675" y="535214"/>
            <a:ext cx="5837500" cy="755725"/>
          </a:xfrm>
        </p:spPr>
        <p:txBody>
          <a:bodyPr/>
          <a:lstStyle/>
          <a:p>
            <a:r>
              <a:rPr lang="en-US"/>
              <a:t>First, choose something </a:t>
            </a:r>
            <a:br>
              <a:rPr lang="en-US"/>
            </a:br>
            <a:r>
              <a:rPr lang="en-US"/>
              <a:t>at risk of being wasted </a:t>
            </a:r>
          </a:p>
        </p:txBody>
      </p:sp>
      <p:sp>
        <p:nvSpPr>
          <p:cNvPr id="18" name="Content Placeholder 17">
            <a:extLst>
              <a:ext uri="{FF2B5EF4-FFF2-40B4-BE49-F238E27FC236}">
                <a16:creationId xmlns:a16="http://schemas.microsoft.com/office/drawing/2014/main" id="{AFF1AF10-C94A-AC37-FB97-B71C406320B8}"/>
              </a:ext>
            </a:extLst>
          </p:cNvPr>
          <p:cNvSpPr>
            <a:spLocks noGrp="1"/>
          </p:cNvSpPr>
          <p:nvPr>
            <p:ph idx="21"/>
          </p:nvPr>
        </p:nvSpPr>
        <p:spPr/>
        <p:txBody>
          <a:bodyPr/>
          <a:lstStyle/>
          <a:p>
            <a:r>
              <a:rPr lang="en-US" dirty="0">
                <a:solidFill>
                  <a:schemeClr val="accent2"/>
                </a:solidFill>
              </a:rPr>
              <a:t>Competition intro</a:t>
            </a:r>
          </a:p>
          <a:p>
            <a:endParaRPr lang="en-US" dirty="0">
              <a:solidFill>
                <a:schemeClr val="accent2"/>
              </a:solidFill>
            </a:endParaRPr>
          </a:p>
        </p:txBody>
      </p:sp>
      <p:pic>
        <p:nvPicPr>
          <p:cNvPr id="21" name="Picture 20" descr="A vegetable with faces drawn on it&#10;&#10;Description automatically generated">
            <a:extLst>
              <a:ext uri="{FF2B5EF4-FFF2-40B4-BE49-F238E27FC236}">
                <a16:creationId xmlns:a16="http://schemas.microsoft.com/office/drawing/2014/main" id="{B61F4CB9-0728-6DFB-DF6C-2CDE422E0C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75" y="2089908"/>
            <a:ext cx="11433549" cy="4566084"/>
          </a:xfrm>
          <a:prstGeom prst="rect">
            <a:avLst/>
          </a:prstGeom>
        </p:spPr>
      </p:pic>
      <p:sp>
        <p:nvSpPr>
          <p:cNvPr id="24" name="Content Placeholder 8">
            <a:extLst>
              <a:ext uri="{FF2B5EF4-FFF2-40B4-BE49-F238E27FC236}">
                <a16:creationId xmlns:a16="http://schemas.microsoft.com/office/drawing/2014/main" id="{25562E66-7915-A50D-C1C2-37C202D8FCDE}"/>
              </a:ext>
            </a:extLst>
          </p:cNvPr>
          <p:cNvSpPr>
            <a:spLocks noGrp="1"/>
          </p:cNvSpPr>
          <p:nvPr>
            <p:ph idx="14"/>
          </p:nvPr>
        </p:nvSpPr>
        <p:spPr>
          <a:xfrm>
            <a:off x="574675" y="1658307"/>
            <a:ext cx="5381625" cy="1286600"/>
          </a:xfrm>
        </p:spPr>
        <p:txBody>
          <a:bodyPr/>
          <a:lstStyle/>
          <a:p>
            <a:r>
              <a:rPr lang="en-US" dirty="0">
                <a:solidFill>
                  <a:schemeClr val="bg1"/>
                </a:solidFill>
              </a:rPr>
              <a:t>Think about which food item is sometimes </a:t>
            </a:r>
            <a:br>
              <a:rPr lang="en-US" dirty="0">
                <a:solidFill>
                  <a:schemeClr val="bg1"/>
                </a:solidFill>
              </a:rPr>
            </a:br>
            <a:r>
              <a:rPr lang="en-US" dirty="0">
                <a:solidFill>
                  <a:schemeClr val="bg1"/>
                </a:solidFill>
              </a:rPr>
              <a:t>wasted in your home or choose one of these</a:t>
            </a:r>
            <a:br>
              <a:rPr lang="en-US" dirty="0">
                <a:solidFill>
                  <a:schemeClr val="bg1"/>
                </a:solidFill>
              </a:rPr>
            </a:br>
            <a:r>
              <a:rPr lang="en-US" dirty="0">
                <a:solidFill>
                  <a:schemeClr val="bg1"/>
                </a:solidFill>
              </a:rPr>
              <a:t> items that is commonly wasted.</a:t>
            </a:r>
          </a:p>
        </p:txBody>
      </p:sp>
    </p:spTree>
    <p:extLst>
      <p:ext uri="{BB962C8B-B14F-4D97-AF65-F5344CB8AC3E}">
        <p14:creationId xmlns:p14="http://schemas.microsoft.com/office/powerpoint/2010/main" val="84200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331DB79-5B53-3CD9-18B5-DCB71617A2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556341" cy="275523"/>
          </a:xfrm>
          <a:prstGeom prst="rect">
            <a:avLst/>
          </a:prstGeom>
        </p:spPr>
      </p:pic>
      <p:pic>
        <p:nvPicPr>
          <p:cNvPr id="20" name="Graphic 19">
            <a:extLst>
              <a:ext uri="{FF2B5EF4-FFF2-40B4-BE49-F238E27FC236}">
                <a16:creationId xmlns:a16="http://schemas.microsoft.com/office/drawing/2014/main" id="{EED776C2-581E-16B4-B916-19F5DBB55FF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4674" y="1658937"/>
            <a:ext cx="5381625" cy="4621211"/>
          </a:xfrm>
          <a:prstGeom prst="rect">
            <a:avLst/>
          </a:prstGeom>
        </p:spPr>
      </p:pic>
      <p:pic>
        <p:nvPicPr>
          <p:cNvPr id="19" name="Graphic 18">
            <a:extLst>
              <a:ext uri="{FF2B5EF4-FFF2-40B4-BE49-F238E27FC236}">
                <a16:creationId xmlns:a16="http://schemas.microsoft.com/office/drawing/2014/main" id="{6C10421F-8FE2-42A7-6459-6EEEA536607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35700" y="1658938"/>
            <a:ext cx="5381624" cy="4621212"/>
          </a:xfrm>
          <a:prstGeom prst="rect">
            <a:avLst/>
          </a:prstGeom>
        </p:spPr>
      </p:pic>
      <p:sp>
        <p:nvSpPr>
          <p:cNvPr id="8" name="Content Placeholder 7">
            <a:extLst>
              <a:ext uri="{FF2B5EF4-FFF2-40B4-BE49-F238E27FC236}">
                <a16:creationId xmlns:a16="http://schemas.microsoft.com/office/drawing/2014/main" id="{0940CD7B-024B-969C-53DF-38449F3A7124}"/>
              </a:ext>
            </a:extLst>
          </p:cNvPr>
          <p:cNvSpPr>
            <a:spLocks noGrp="1"/>
          </p:cNvSpPr>
          <p:nvPr>
            <p:ph idx="14"/>
          </p:nvPr>
        </p:nvSpPr>
        <p:spPr>
          <a:xfrm>
            <a:off x="574675" y="1658307"/>
            <a:ext cx="5381625" cy="1735968"/>
          </a:xfrm>
        </p:spPr>
        <p:txBody>
          <a:bodyPr/>
          <a:lstStyle/>
          <a:p>
            <a:r>
              <a:rPr lang="en-US" b="1" dirty="0"/>
              <a:t>Brainstorm other recipe ideas </a:t>
            </a:r>
          </a:p>
          <a:p>
            <a:r>
              <a:rPr lang="en-US" b="1" dirty="0"/>
              <a:t>for your chosen item.</a:t>
            </a:r>
          </a:p>
          <a:p>
            <a:endParaRPr lang="en-US" b="1" dirty="0"/>
          </a:p>
        </p:txBody>
      </p:sp>
      <p:sp>
        <p:nvSpPr>
          <p:cNvPr id="7" name="Title 6">
            <a:extLst>
              <a:ext uri="{FF2B5EF4-FFF2-40B4-BE49-F238E27FC236}">
                <a16:creationId xmlns:a16="http://schemas.microsoft.com/office/drawing/2014/main" id="{648E2A17-9148-874C-7A20-69EB2A71290F}"/>
              </a:ext>
            </a:extLst>
          </p:cNvPr>
          <p:cNvSpPr>
            <a:spLocks noGrp="1"/>
          </p:cNvSpPr>
          <p:nvPr>
            <p:ph type="title"/>
          </p:nvPr>
        </p:nvSpPr>
        <p:spPr>
          <a:xfrm>
            <a:off x="574675" y="535214"/>
            <a:ext cx="5837500" cy="755725"/>
          </a:xfrm>
        </p:spPr>
        <p:txBody>
          <a:bodyPr/>
          <a:lstStyle/>
          <a:p>
            <a:r>
              <a:rPr lang="en-US" dirty="0"/>
              <a:t>Next, think about exciting </a:t>
            </a:r>
            <a:br>
              <a:rPr lang="en-US" dirty="0"/>
            </a:br>
            <a:r>
              <a:rPr lang="en-US" dirty="0"/>
              <a:t>ways to use it up</a:t>
            </a:r>
          </a:p>
        </p:txBody>
      </p:sp>
      <p:sp>
        <p:nvSpPr>
          <p:cNvPr id="10" name="Content Placeholder 9">
            <a:extLst>
              <a:ext uri="{FF2B5EF4-FFF2-40B4-BE49-F238E27FC236}">
                <a16:creationId xmlns:a16="http://schemas.microsoft.com/office/drawing/2014/main" id="{691BDC41-7084-DD76-052E-483D4C2AB11E}"/>
              </a:ext>
            </a:extLst>
          </p:cNvPr>
          <p:cNvSpPr>
            <a:spLocks noGrp="1"/>
          </p:cNvSpPr>
          <p:nvPr>
            <p:ph idx="19"/>
          </p:nvPr>
        </p:nvSpPr>
        <p:spPr>
          <a:xfrm>
            <a:off x="6235700" y="1658307"/>
            <a:ext cx="5381625" cy="1735968"/>
          </a:xfrm>
        </p:spPr>
        <p:txBody>
          <a:bodyPr/>
          <a:lstStyle/>
          <a:p>
            <a:r>
              <a:rPr lang="en-US" b="1" dirty="0"/>
              <a:t>Look at the </a:t>
            </a:r>
            <a:r>
              <a:rPr lang="en-US" b="1" u="sng" dirty="0"/>
              <a:t>Eatwell plate </a:t>
            </a:r>
            <a:r>
              <a:rPr lang="en-US" b="1" dirty="0"/>
              <a:t>to make </a:t>
            </a:r>
          </a:p>
          <a:p>
            <a:r>
              <a:rPr lang="en-US" b="1" dirty="0"/>
              <a:t>your recipe as balanced as possible.</a:t>
            </a:r>
          </a:p>
          <a:p>
            <a:endParaRPr lang="en-US" b="1" dirty="0"/>
          </a:p>
          <a:p>
            <a:endParaRPr lang="en-US" b="1" dirty="0"/>
          </a:p>
        </p:txBody>
      </p:sp>
      <p:sp>
        <p:nvSpPr>
          <p:cNvPr id="12" name="Content Placeholder 11">
            <a:extLst>
              <a:ext uri="{FF2B5EF4-FFF2-40B4-BE49-F238E27FC236}">
                <a16:creationId xmlns:a16="http://schemas.microsoft.com/office/drawing/2014/main" id="{7B774F93-B77F-E0D6-E341-0CA3CC7532ED}"/>
              </a:ext>
            </a:extLst>
          </p:cNvPr>
          <p:cNvSpPr>
            <a:spLocks noGrp="1"/>
          </p:cNvSpPr>
          <p:nvPr>
            <p:ph idx="21"/>
          </p:nvPr>
        </p:nvSpPr>
        <p:spPr>
          <a:xfrm>
            <a:off x="6235700" y="3649152"/>
            <a:ext cx="5381625" cy="2630998"/>
          </a:xfrm>
        </p:spPr>
        <p:txBody>
          <a:bodyPr anchor="b" anchorCtr="0"/>
          <a:lstStyle/>
          <a:p>
            <a:r>
              <a:rPr lang="en-US" b="1" u="sng" dirty="0"/>
              <a:t>Still stuck for ideas? </a:t>
            </a:r>
            <a:r>
              <a:rPr lang="en-US" b="1" dirty="0"/>
              <a:t>Adapt one of our recipes from our Be Mighty inspiration gallery!</a:t>
            </a:r>
          </a:p>
        </p:txBody>
      </p:sp>
      <p:sp>
        <p:nvSpPr>
          <p:cNvPr id="9" name="Content Placeholder 8">
            <a:extLst>
              <a:ext uri="{FF2B5EF4-FFF2-40B4-BE49-F238E27FC236}">
                <a16:creationId xmlns:a16="http://schemas.microsoft.com/office/drawing/2014/main" id="{6F9466C1-1AE0-3DF6-C76D-0EC389AAD6AD}"/>
              </a:ext>
            </a:extLst>
          </p:cNvPr>
          <p:cNvSpPr>
            <a:spLocks noGrp="1"/>
          </p:cNvSpPr>
          <p:nvPr>
            <p:ph idx="18"/>
          </p:nvPr>
        </p:nvSpPr>
        <p:spPr>
          <a:xfrm>
            <a:off x="574675" y="219075"/>
            <a:ext cx="6469063" cy="333375"/>
          </a:xfrm>
        </p:spPr>
        <p:txBody>
          <a:bodyPr/>
          <a:lstStyle/>
          <a:p>
            <a:r>
              <a:rPr lang="en-US" dirty="0"/>
              <a:t>Competition intro</a:t>
            </a:r>
            <a:br>
              <a:rPr lang="en-US" dirty="0"/>
            </a:br>
            <a:endParaRPr lang="en-US" dirty="0"/>
          </a:p>
        </p:txBody>
      </p:sp>
      <p:pic>
        <p:nvPicPr>
          <p:cNvPr id="21" name="Picture 20">
            <a:extLst>
              <a:ext uri="{FF2B5EF4-FFF2-40B4-BE49-F238E27FC236}">
                <a16:creationId xmlns:a16="http://schemas.microsoft.com/office/drawing/2014/main" id="{96B18302-8954-FEAF-4557-3818288252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536" y="2571918"/>
            <a:ext cx="4934581" cy="4380211"/>
          </a:xfrm>
          <a:prstGeom prst="rect">
            <a:avLst/>
          </a:prstGeom>
        </p:spPr>
      </p:pic>
      <p:pic>
        <p:nvPicPr>
          <p:cNvPr id="23" name="Picture 22" descr="A diagram of food items&#10;&#10;Description automatically generated">
            <a:extLst>
              <a:ext uri="{FF2B5EF4-FFF2-40B4-BE49-F238E27FC236}">
                <a16:creationId xmlns:a16="http://schemas.microsoft.com/office/drawing/2014/main" id="{A6166C07-B407-BA9C-DBBA-18B27AB7E08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02958" y="2360770"/>
            <a:ext cx="4247107" cy="3294607"/>
          </a:xfrm>
          <a:prstGeom prst="rect">
            <a:avLst/>
          </a:prstGeom>
        </p:spPr>
      </p:pic>
    </p:spTree>
    <p:extLst>
      <p:ext uri="{BB962C8B-B14F-4D97-AF65-F5344CB8AC3E}">
        <p14:creationId xmlns:p14="http://schemas.microsoft.com/office/powerpoint/2010/main" val="3610215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A8579-7128-BF82-109F-9B5074E4A96C}"/>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AE848A56-A062-4FAB-A073-3352BD7363E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556341" cy="275523"/>
          </a:xfrm>
          <a:prstGeom prst="rect">
            <a:avLst/>
          </a:prstGeom>
        </p:spPr>
      </p:pic>
      <p:pic>
        <p:nvPicPr>
          <p:cNvPr id="22" name="Graphic 21">
            <a:extLst>
              <a:ext uri="{FF2B5EF4-FFF2-40B4-BE49-F238E27FC236}">
                <a16:creationId xmlns:a16="http://schemas.microsoft.com/office/drawing/2014/main" id="{E67B7624-3E3D-D98C-98AC-4466FF8E6BF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4351337" y="1658938"/>
            <a:ext cx="3495676" cy="4217426"/>
          </a:xfrm>
          <a:prstGeom prst="rect">
            <a:avLst/>
          </a:prstGeom>
        </p:spPr>
      </p:pic>
      <p:pic>
        <p:nvPicPr>
          <p:cNvPr id="20" name="Graphic 19">
            <a:extLst>
              <a:ext uri="{FF2B5EF4-FFF2-40B4-BE49-F238E27FC236}">
                <a16:creationId xmlns:a16="http://schemas.microsoft.com/office/drawing/2014/main" id="{FBD35E0D-C60B-CAA6-8920-9FAA8413025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574674" y="1658938"/>
            <a:ext cx="3495676" cy="4217426"/>
          </a:xfrm>
          <a:prstGeom prst="rect">
            <a:avLst/>
          </a:prstGeom>
        </p:spPr>
      </p:pic>
      <p:pic>
        <p:nvPicPr>
          <p:cNvPr id="19" name="Graphic 18">
            <a:extLst>
              <a:ext uri="{FF2B5EF4-FFF2-40B4-BE49-F238E27FC236}">
                <a16:creationId xmlns:a16="http://schemas.microsoft.com/office/drawing/2014/main" id="{41D03212-EFEA-23BD-847B-21836381EA5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28001" y="1658938"/>
            <a:ext cx="3495675" cy="4217427"/>
          </a:xfrm>
          <a:prstGeom prst="rect">
            <a:avLst/>
          </a:prstGeom>
        </p:spPr>
      </p:pic>
      <p:sp>
        <p:nvSpPr>
          <p:cNvPr id="7" name="Title 6">
            <a:extLst>
              <a:ext uri="{FF2B5EF4-FFF2-40B4-BE49-F238E27FC236}">
                <a16:creationId xmlns:a16="http://schemas.microsoft.com/office/drawing/2014/main" id="{0CFD4E5A-9835-91C1-8640-B2AD3D55C58C}"/>
              </a:ext>
            </a:extLst>
          </p:cNvPr>
          <p:cNvSpPr>
            <a:spLocks noGrp="1"/>
          </p:cNvSpPr>
          <p:nvPr>
            <p:ph type="title"/>
          </p:nvPr>
        </p:nvSpPr>
        <p:spPr>
          <a:xfrm>
            <a:off x="574675" y="535214"/>
            <a:ext cx="5837500" cy="755725"/>
          </a:xfrm>
        </p:spPr>
        <p:txBody>
          <a:bodyPr/>
          <a:lstStyle/>
          <a:p>
            <a:r>
              <a:rPr lang="en-US"/>
              <a:t>Finally, create your poster </a:t>
            </a:r>
            <a:br>
              <a:rPr lang="en-US"/>
            </a:br>
            <a:r>
              <a:rPr lang="en-US"/>
              <a:t>and share it with us!</a:t>
            </a:r>
          </a:p>
        </p:txBody>
      </p:sp>
      <p:sp>
        <p:nvSpPr>
          <p:cNvPr id="14" name="Content Placeholder 13">
            <a:extLst>
              <a:ext uri="{FF2B5EF4-FFF2-40B4-BE49-F238E27FC236}">
                <a16:creationId xmlns:a16="http://schemas.microsoft.com/office/drawing/2014/main" id="{5F19B80A-AF18-2764-9A44-DE4ABAA9B9DA}"/>
              </a:ext>
            </a:extLst>
          </p:cNvPr>
          <p:cNvSpPr>
            <a:spLocks noGrp="1"/>
          </p:cNvSpPr>
          <p:nvPr>
            <p:ph idx="17"/>
          </p:nvPr>
        </p:nvSpPr>
        <p:spPr>
          <a:xfrm>
            <a:off x="574675" y="5746800"/>
            <a:ext cx="7272338" cy="585738"/>
          </a:xfrm>
        </p:spPr>
        <p:txBody>
          <a:bodyPr/>
          <a:lstStyle/>
          <a:p>
            <a:endParaRPr lang="en-US" dirty="0"/>
          </a:p>
          <a:p>
            <a:r>
              <a:rPr lang="en-US" dirty="0"/>
              <a:t>The competition deadline is </a:t>
            </a:r>
            <a:r>
              <a:rPr lang="en-US" b="1" dirty="0"/>
              <a:t>30 April 2024</a:t>
            </a:r>
          </a:p>
        </p:txBody>
      </p:sp>
      <p:sp>
        <p:nvSpPr>
          <p:cNvPr id="55" name="Content Placeholder 54">
            <a:extLst>
              <a:ext uri="{FF2B5EF4-FFF2-40B4-BE49-F238E27FC236}">
                <a16:creationId xmlns:a16="http://schemas.microsoft.com/office/drawing/2014/main" id="{040689E8-AC95-1DA3-2D52-3E9FCB6C97A9}"/>
              </a:ext>
            </a:extLst>
          </p:cNvPr>
          <p:cNvSpPr>
            <a:spLocks noGrp="1"/>
          </p:cNvSpPr>
          <p:nvPr>
            <p:ph idx="20"/>
          </p:nvPr>
        </p:nvSpPr>
        <p:spPr/>
        <p:txBody>
          <a:bodyPr/>
          <a:lstStyle/>
          <a:p>
            <a:r>
              <a:rPr lang="en-US" dirty="0"/>
              <a:t>Competition intro</a:t>
            </a:r>
          </a:p>
        </p:txBody>
      </p:sp>
      <p:pic>
        <p:nvPicPr>
          <p:cNvPr id="25" name="Picture 24" descr="A paper with writing on it&#10;&#10;Description automatically generated">
            <a:extLst>
              <a:ext uri="{FF2B5EF4-FFF2-40B4-BE49-F238E27FC236}">
                <a16:creationId xmlns:a16="http://schemas.microsoft.com/office/drawing/2014/main" id="{FFFF9059-49DA-49FF-CBFC-6C4E313CBC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57641" y="2620644"/>
            <a:ext cx="2918523" cy="3712422"/>
          </a:xfrm>
          <a:prstGeom prst="rect">
            <a:avLst/>
          </a:prstGeom>
        </p:spPr>
      </p:pic>
      <p:sp>
        <p:nvSpPr>
          <p:cNvPr id="63" name="Content Placeholder 9">
            <a:extLst>
              <a:ext uri="{FF2B5EF4-FFF2-40B4-BE49-F238E27FC236}">
                <a16:creationId xmlns:a16="http://schemas.microsoft.com/office/drawing/2014/main" id="{437E3AD9-AE4F-4B3A-0107-C0E369A27F30}"/>
              </a:ext>
            </a:extLst>
          </p:cNvPr>
          <p:cNvSpPr txBox="1">
            <a:spLocks/>
          </p:cNvSpPr>
          <p:nvPr/>
        </p:nvSpPr>
        <p:spPr>
          <a:xfrm>
            <a:off x="8128001" y="1658936"/>
            <a:ext cx="3591631" cy="4217425"/>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Enter today to get a chance </a:t>
            </a:r>
            <a:br>
              <a:rPr lang="en-US" dirty="0"/>
            </a:br>
            <a:r>
              <a:rPr lang="en-US" dirty="0"/>
              <a:t>of winning some great prizes:</a:t>
            </a:r>
          </a:p>
          <a:p>
            <a:pPr marL="285750" indent="-285750">
              <a:spcAft>
                <a:spcPts val="1500"/>
              </a:spcAft>
              <a:buFont typeface="Arial" panose="020B0604020202020204" pitchFamily="34" charset="0"/>
              <a:buChar char="•"/>
            </a:pPr>
            <a:r>
              <a:rPr lang="en-GB" dirty="0"/>
              <a:t>A hamper worth £50 full </a:t>
            </a:r>
            <a:br>
              <a:rPr lang="en-GB" dirty="0"/>
            </a:br>
            <a:r>
              <a:rPr lang="en-GB" dirty="0"/>
              <a:t>of your favourite healthy food</a:t>
            </a:r>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GB" dirty="0"/>
              <a:t>£50 worth of books </a:t>
            </a:r>
            <a:br>
              <a:rPr lang="en-GB" dirty="0"/>
            </a:br>
            <a:r>
              <a:rPr lang="en-GB" dirty="0"/>
              <a:t>for your school</a:t>
            </a:r>
            <a:endParaRPr lang="en-US" dirty="0"/>
          </a:p>
        </p:txBody>
      </p:sp>
      <p:sp>
        <p:nvSpPr>
          <p:cNvPr id="62" name="Content Placeholder 7">
            <a:extLst>
              <a:ext uri="{FF2B5EF4-FFF2-40B4-BE49-F238E27FC236}">
                <a16:creationId xmlns:a16="http://schemas.microsoft.com/office/drawing/2014/main" id="{FA8BE0C6-24A3-B9C9-C66F-4D8673D2E170}"/>
              </a:ext>
            </a:extLst>
          </p:cNvPr>
          <p:cNvSpPr>
            <a:spLocks noGrp="1"/>
          </p:cNvSpPr>
          <p:nvPr>
            <p:ph idx="1"/>
          </p:nvPr>
        </p:nvSpPr>
        <p:spPr>
          <a:xfrm>
            <a:off x="574675" y="1658937"/>
            <a:ext cx="3495675" cy="3144032"/>
          </a:xfrm>
        </p:spPr>
        <p:txBody>
          <a:bodyPr/>
          <a:lstStyle/>
          <a:p>
            <a:r>
              <a:rPr lang="en-US" dirty="0"/>
              <a:t>Ask a parent or </a:t>
            </a:r>
            <a:r>
              <a:rPr lang="en-US" dirty="0" err="1"/>
              <a:t>carer</a:t>
            </a:r>
            <a:r>
              <a:rPr lang="en-US" dirty="0"/>
              <a:t> to visit </a:t>
            </a:r>
            <a:r>
              <a:rPr lang="en-US" b="1" dirty="0">
                <a:hlinkClick r:id="rId12">
                  <a:extLst>
                    <a:ext uri="{A12FA001-AC4F-418D-AE19-62706E023703}">
                      <ahyp:hlinkClr xmlns:ahyp="http://schemas.microsoft.com/office/drawing/2018/hyperlinkcolor" val="tx"/>
                    </a:ext>
                  </a:extLst>
                </a:hlinkClick>
              </a:rPr>
              <a:t>www.walesrecycles.org.uk/</a:t>
            </a:r>
            <a:br>
              <a:rPr lang="en-US" b="1" dirty="0">
                <a:hlinkClick r:id="rId12">
                  <a:extLst>
                    <a:ext uri="{A12FA001-AC4F-418D-AE19-62706E023703}">
                      <ahyp:hlinkClr xmlns:ahyp="http://schemas.microsoft.com/office/drawing/2018/hyperlinkcolor" val="tx"/>
                    </a:ext>
                  </a:extLst>
                </a:hlinkClick>
              </a:rPr>
            </a:br>
            <a:r>
              <a:rPr lang="en-US" b="1" dirty="0">
                <a:hlinkClick r:id="rId12">
                  <a:extLst>
                    <a:ext uri="{A12FA001-AC4F-418D-AE19-62706E023703}">
                      <ahyp:hlinkClr xmlns:ahyp="http://schemas.microsoft.com/office/drawing/2018/hyperlinkcolor" val="tx"/>
                    </a:ext>
                  </a:extLst>
                </a:hlinkClick>
              </a:rPr>
              <a:t>families</a:t>
            </a:r>
            <a:r>
              <a:rPr lang="en-US" dirty="0"/>
              <a:t> and send a photo </a:t>
            </a:r>
            <a:br>
              <a:rPr lang="en-US" dirty="0"/>
            </a:br>
            <a:r>
              <a:rPr lang="en-US" dirty="0"/>
              <a:t>of your recipe</a:t>
            </a:r>
          </a:p>
        </p:txBody>
      </p:sp>
      <p:sp>
        <p:nvSpPr>
          <p:cNvPr id="64" name="Content Placeholder 14">
            <a:extLst>
              <a:ext uri="{FF2B5EF4-FFF2-40B4-BE49-F238E27FC236}">
                <a16:creationId xmlns:a16="http://schemas.microsoft.com/office/drawing/2014/main" id="{1250EE24-2D5A-1E28-6388-B156204C7504}"/>
              </a:ext>
            </a:extLst>
          </p:cNvPr>
          <p:cNvSpPr txBox="1">
            <a:spLocks/>
          </p:cNvSpPr>
          <p:nvPr/>
        </p:nvSpPr>
        <p:spPr>
          <a:xfrm>
            <a:off x="4351338" y="1658937"/>
            <a:ext cx="3495675" cy="3144032"/>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you actually make your recipe, </a:t>
            </a:r>
            <a:r>
              <a:rPr lang="en-US" b="1" u="sng" dirty="0"/>
              <a:t>send us photos! </a:t>
            </a:r>
            <a:r>
              <a:rPr lang="en-US" dirty="0"/>
              <a:t>(optional)</a:t>
            </a:r>
          </a:p>
        </p:txBody>
      </p:sp>
      <p:pic>
        <p:nvPicPr>
          <p:cNvPr id="65" name="Picture 64" descr="A collage of a child eating&#10;&#10;Description automatically generated">
            <a:extLst>
              <a:ext uri="{FF2B5EF4-FFF2-40B4-BE49-F238E27FC236}">
                <a16:creationId xmlns:a16="http://schemas.microsoft.com/office/drawing/2014/main" id="{2F368015-40E8-A914-A740-7D970D8E915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15560" y="2498119"/>
            <a:ext cx="4293578" cy="3606332"/>
          </a:xfrm>
          <a:prstGeom prst="rect">
            <a:avLst/>
          </a:prstGeom>
        </p:spPr>
      </p:pic>
      <p:pic>
        <p:nvPicPr>
          <p:cNvPr id="9" name="Picture 8" descr="A box of food in a basket&#10;&#10;Description automatically generated">
            <a:extLst>
              <a:ext uri="{FF2B5EF4-FFF2-40B4-BE49-F238E27FC236}">
                <a16:creationId xmlns:a16="http://schemas.microsoft.com/office/drawing/2014/main" id="{79B453BB-C6AB-0474-0CDD-C28FA8D4708D}"/>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21356333">
            <a:off x="7991847" y="3259980"/>
            <a:ext cx="2332508" cy="1548518"/>
          </a:xfrm>
          <a:prstGeom prst="rect">
            <a:avLst/>
          </a:prstGeom>
          <a:effectLst>
            <a:outerShdw blurRad="231803" dist="50800" dir="5400000" sx="108000" sy="108000" algn="ctr" rotWithShape="0">
              <a:srgbClr val="000000">
                <a:alpha val="16000"/>
              </a:srgbClr>
            </a:outerShdw>
          </a:effectLst>
        </p:spPr>
      </p:pic>
      <p:grpSp>
        <p:nvGrpSpPr>
          <p:cNvPr id="11" name="Group 10">
            <a:extLst>
              <a:ext uri="{FF2B5EF4-FFF2-40B4-BE49-F238E27FC236}">
                <a16:creationId xmlns:a16="http://schemas.microsoft.com/office/drawing/2014/main" id="{DA8839E3-C63C-3FE3-9E37-382ACD508956}"/>
              </a:ext>
            </a:extLst>
          </p:cNvPr>
          <p:cNvGrpSpPr/>
          <p:nvPr/>
        </p:nvGrpSpPr>
        <p:grpSpPr>
          <a:xfrm>
            <a:off x="10413413" y="3335212"/>
            <a:ext cx="1087274" cy="1236363"/>
            <a:chOff x="10474325" y="3498838"/>
            <a:chExt cx="1087274" cy="1236363"/>
          </a:xfrm>
        </p:grpSpPr>
        <p:pic>
          <p:nvPicPr>
            <p:cNvPr id="3" name="Picture 2" descr="A close up of a logo&#10;&#10;Description automatically generated">
              <a:extLst>
                <a:ext uri="{FF2B5EF4-FFF2-40B4-BE49-F238E27FC236}">
                  <a16:creationId xmlns:a16="http://schemas.microsoft.com/office/drawing/2014/main" id="{BCE550EE-93B7-1FA6-F84A-33354D3D087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589722" y="3498838"/>
              <a:ext cx="891078" cy="757664"/>
            </a:xfrm>
            <a:prstGeom prst="rect">
              <a:avLst/>
            </a:prstGeom>
          </p:spPr>
        </p:pic>
        <p:pic>
          <p:nvPicPr>
            <p:cNvPr id="10" name="Picture 9" descr="A close up of a logo&#10;&#10;Description automatically generated">
              <a:extLst>
                <a:ext uri="{FF2B5EF4-FFF2-40B4-BE49-F238E27FC236}">
                  <a16:creationId xmlns:a16="http://schemas.microsoft.com/office/drawing/2014/main" id="{A12AADED-DC4C-676E-C2DB-775EBF060DE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474325" y="4231720"/>
              <a:ext cx="1087274" cy="503481"/>
            </a:xfrm>
            <a:prstGeom prst="rect">
              <a:avLst/>
            </a:prstGeom>
          </p:spPr>
        </p:pic>
      </p:grpSp>
    </p:spTree>
    <p:extLst>
      <p:ext uri="{BB962C8B-B14F-4D97-AF65-F5344CB8AC3E}">
        <p14:creationId xmlns:p14="http://schemas.microsoft.com/office/powerpoint/2010/main" val="4202792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1C1C9-5096-6DE9-292F-3E8F9DFA37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D9FC22-EDCE-845D-B13F-E4E8DAE71365}"/>
              </a:ext>
            </a:extLst>
          </p:cNvPr>
          <p:cNvPicPr>
            <a:picLocks noChangeAspect="1"/>
          </p:cNvPicPr>
          <p:nvPr/>
        </p:nvPicPr>
        <p:blipFill>
          <a:blip r:embed="rId3"/>
          <a:stretch>
            <a:fillRect/>
          </a:stretch>
        </p:blipFill>
        <p:spPr>
          <a:xfrm>
            <a:off x="574675" y="1238315"/>
            <a:ext cx="9407525" cy="4684616"/>
          </a:xfrm>
          <a:prstGeom prst="rect">
            <a:avLst/>
          </a:prstGeom>
        </p:spPr>
      </p:pic>
      <p:pic>
        <p:nvPicPr>
          <p:cNvPr id="8" name="Picture 7" descr="A mushroom with a face drawn on it&#10;&#10;Description automatically generated">
            <a:extLst>
              <a:ext uri="{FF2B5EF4-FFF2-40B4-BE49-F238E27FC236}">
                <a16:creationId xmlns:a16="http://schemas.microsoft.com/office/drawing/2014/main" id="{CEDB9CD7-95CB-016D-5EB6-C625806F0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1493" y="4023809"/>
            <a:ext cx="2738857" cy="3023631"/>
          </a:xfrm>
          <a:prstGeom prst="rect">
            <a:avLst/>
          </a:prstGeom>
        </p:spPr>
      </p:pic>
      <p:pic>
        <p:nvPicPr>
          <p:cNvPr id="10" name="Picture 9" descr="A mushroom with a face on it&#10;&#10;Description automatically generated">
            <a:extLst>
              <a:ext uri="{FF2B5EF4-FFF2-40B4-BE49-F238E27FC236}">
                <a16:creationId xmlns:a16="http://schemas.microsoft.com/office/drawing/2014/main" id="{0AF138C2-4F45-3010-93DC-7D7F70632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7072" y="1450821"/>
            <a:ext cx="4660900" cy="5511800"/>
          </a:xfrm>
          <a:prstGeom prst="rect">
            <a:avLst/>
          </a:prstGeom>
        </p:spPr>
      </p:pic>
      <p:pic>
        <p:nvPicPr>
          <p:cNvPr id="14" name="Picture 13" descr="A mushroom with a face drawn on it&#10;&#10;Description automatically generated">
            <a:extLst>
              <a:ext uri="{FF2B5EF4-FFF2-40B4-BE49-F238E27FC236}">
                <a16:creationId xmlns:a16="http://schemas.microsoft.com/office/drawing/2014/main" id="{3BE2FD47-5668-9642-FDCF-2E8C388638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66200" y="2667464"/>
            <a:ext cx="3225800" cy="3898900"/>
          </a:xfrm>
          <a:prstGeom prst="rect">
            <a:avLst/>
          </a:prstGeom>
        </p:spPr>
      </p:pic>
    </p:spTree>
    <p:extLst>
      <p:ext uri="{BB962C8B-B14F-4D97-AF65-F5344CB8AC3E}">
        <p14:creationId xmlns:p14="http://schemas.microsoft.com/office/powerpoint/2010/main" val="3309604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DF9BEC0-49C2-4E32-D1B5-0A06B753F0C6}"/>
              </a:ext>
            </a:extLst>
          </p:cNvPr>
          <p:cNvPicPr>
            <a:picLocks noChangeAspect="1"/>
          </p:cNvPicPr>
          <p:nvPr/>
        </p:nvPicPr>
        <p:blipFill>
          <a:blip r:embed="rId3"/>
          <a:stretch>
            <a:fillRect/>
          </a:stretch>
        </p:blipFill>
        <p:spPr>
          <a:xfrm>
            <a:off x="9142453" y="2465405"/>
            <a:ext cx="2860030" cy="3835691"/>
          </a:xfrm>
          <a:prstGeom prst="rect">
            <a:avLst/>
          </a:prstGeom>
        </p:spPr>
      </p:pic>
      <p:pic>
        <p:nvPicPr>
          <p:cNvPr id="23" name="Graphic 22">
            <a:extLst>
              <a:ext uri="{FF2B5EF4-FFF2-40B4-BE49-F238E27FC236}">
                <a16:creationId xmlns:a16="http://schemas.microsoft.com/office/drawing/2014/main" id="{6FB77F11-DBD8-D126-8935-5911F2385D8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2215552" y="648693"/>
            <a:ext cx="4989211" cy="6273705"/>
          </a:xfrm>
          <a:prstGeom prst="rect">
            <a:avLst/>
          </a:prstGeom>
        </p:spPr>
      </p:pic>
      <p:pic>
        <p:nvPicPr>
          <p:cNvPr id="31" name="Graphic 30">
            <a:extLst>
              <a:ext uri="{FF2B5EF4-FFF2-40B4-BE49-F238E27FC236}">
                <a16:creationId xmlns:a16="http://schemas.microsoft.com/office/drawing/2014/main" id="{E03C43BA-79A0-B361-7002-D9E5745DC62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1708486" y="160676"/>
            <a:ext cx="4989211" cy="7249740"/>
          </a:xfrm>
          <a:prstGeom prst="rect">
            <a:avLst/>
          </a:prstGeom>
        </p:spPr>
      </p:pic>
      <p:sp>
        <p:nvSpPr>
          <p:cNvPr id="48" name="Content Placeholder 9">
            <a:extLst>
              <a:ext uri="{FF2B5EF4-FFF2-40B4-BE49-F238E27FC236}">
                <a16:creationId xmlns:a16="http://schemas.microsoft.com/office/drawing/2014/main" id="{44C5DC15-D553-5905-1673-DDAD37665CAA}"/>
              </a:ext>
            </a:extLst>
          </p:cNvPr>
          <p:cNvSpPr>
            <a:spLocks noGrp="1"/>
          </p:cNvSpPr>
          <p:nvPr>
            <p:ph idx="14"/>
          </p:nvPr>
        </p:nvSpPr>
        <p:spPr>
          <a:xfrm>
            <a:off x="574675" y="1291570"/>
            <a:ext cx="3495675" cy="4586287"/>
          </a:xfrm>
        </p:spPr>
        <p:txBody>
          <a:bodyPr lIns="180000" tIns="180000" rIns="180000" bIns="180000"/>
          <a:lstStyle/>
          <a:p>
            <a:r>
              <a:rPr lang="en-US" b="1" dirty="0"/>
              <a:t>One pot pasta – serves 2</a:t>
            </a:r>
          </a:p>
          <a:p>
            <a:r>
              <a:rPr lang="en-US" dirty="0"/>
              <a:t>This easy and quick meal lets you throw in anything you have in the fridge. </a:t>
            </a:r>
          </a:p>
          <a:p>
            <a:r>
              <a:rPr lang="en-US" dirty="0"/>
              <a:t>There are lots of ways you can </a:t>
            </a:r>
            <a:r>
              <a:rPr lang="en-US" dirty="0" err="1"/>
              <a:t>personalise</a:t>
            </a:r>
            <a:r>
              <a:rPr lang="en-US" dirty="0"/>
              <a:t> it for your family!</a:t>
            </a:r>
          </a:p>
        </p:txBody>
      </p:sp>
      <p:sp>
        <p:nvSpPr>
          <p:cNvPr id="49" name="Content Placeholder 16">
            <a:extLst>
              <a:ext uri="{FF2B5EF4-FFF2-40B4-BE49-F238E27FC236}">
                <a16:creationId xmlns:a16="http://schemas.microsoft.com/office/drawing/2014/main" id="{2B1A712D-270F-A008-D880-33AB73AC066F}"/>
              </a:ext>
            </a:extLst>
          </p:cNvPr>
          <p:cNvSpPr>
            <a:spLocks noGrp="1"/>
          </p:cNvSpPr>
          <p:nvPr>
            <p:ph idx="18"/>
          </p:nvPr>
        </p:nvSpPr>
        <p:spPr>
          <a:xfrm>
            <a:off x="4332288" y="1290939"/>
            <a:ext cx="3495675" cy="4587118"/>
          </a:xfrm>
        </p:spPr>
        <p:txBody>
          <a:bodyPr lIns="180000" tIns="180000" rIns="180000" bIns="180000"/>
          <a:lstStyle/>
          <a:p>
            <a:r>
              <a:rPr lang="en-US" b="1" dirty="0"/>
              <a:t>Method</a:t>
            </a:r>
          </a:p>
        </p:txBody>
      </p:sp>
      <p:pic>
        <p:nvPicPr>
          <p:cNvPr id="43" name="Graphic 42">
            <a:extLst>
              <a:ext uri="{FF2B5EF4-FFF2-40B4-BE49-F238E27FC236}">
                <a16:creationId xmlns:a16="http://schemas.microsoft.com/office/drawing/2014/main" id="{8EE4B487-7826-B206-7C67-B69AA21EB05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4365" y="213769"/>
            <a:ext cx="3131032" cy="292964"/>
          </a:xfrm>
          <a:prstGeom prst="rect">
            <a:avLst/>
          </a:prstGeom>
        </p:spPr>
      </p:pic>
      <p:pic>
        <p:nvPicPr>
          <p:cNvPr id="24" name="Graphic 23">
            <a:extLst>
              <a:ext uri="{FF2B5EF4-FFF2-40B4-BE49-F238E27FC236}">
                <a16:creationId xmlns:a16="http://schemas.microsoft.com/office/drawing/2014/main" id="{0DCDB2B1-CA04-C938-7AAB-2341A5F3043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4351337" y="1952974"/>
            <a:ext cx="3136342" cy="1157702"/>
          </a:xfrm>
          <a:prstGeom prst="rect">
            <a:avLst/>
          </a:prstGeom>
        </p:spPr>
      </p:pic>
      <p:sp>
        <p:nvSpPr>
          <p:cNvPr id="16" name="Title 15">
            <a:extLst>
              <a:ext uri="{FF2B5EF4-FFF2-40B4-BE49-F238E27FC236}">
                <a16:creationId xmlns:a16="http://schemas.microsoft.com/office/drawing/2014/main" id="{88694C7D-667C-B433-A290-A6312893EC82}"/>
              </a:ext>
            </a:extLst>
          </p:cNvPr>
          <p:cNvSpPr>
            <a:spLocks noGrp="1"/>
          </p:cNvSpPr>
          <p:nvPr>
            <p:ph type="title"/>
          </p:nvPr>
        </p:nvSpPr>
        <p:spPr>
          <a:xfrm>
            <a:off x="574675" y="534988"/>
            <a:ext cx="6254658" cy="755650"/>
          </a:xfrm>
        </p:spPr>
        <p:txBody>
          <a:bodyPr/>
          <a:lstStyle/>
          <a:p>
            <a:r>
              <a:rPr lang="en-US" dirty="0"/>
              <a:t>How could you adapt this recipe?</a:t>
            </a:r>
          </a:p>
        </p:txBody>
      </p:sp>
      <p:sp>
        <p:nvSpPr>
          <p:cNvPr id="40" name="Content Placeholder 39">
            <a:extLst>
              <a:ext uri="{FF2B5EF4-FFF2-40B4-BE49-F238E27FC236}">
                <a16:creationId xmlns:a16="http://schemas.microsoft.com/office/drawing/2014/main" id="{587A9926-67C0-2C8F-54E7-7B651A18F6D1}"/>
              </a:ext>
            </a:extLst>
          </p:cNvPr>
          <p:cNvSpPr>
            <a:spLocks noGrp="1"/>
          </p:cNvSpPr>
          <p:nvPr>
            <p:ph idx="20"/>
          </p:nvPr>
        </p:nvSpPr>
        <p:spPr/>
        <p:txBody>
          <a:bodyPr/>
          <a:lstStyle/>
          <a:p>
            <a:r>
              <a:rPr lang="en-US" dirty="0"/>
              <a:t>The Be Mighty recipe inspiration gallery</a:t>
            </a:r>
          </a:p>
          <a:p>
            <a:endParaRPr lang="en-US" dirty="0"/>
          </a:p>
          <a:p>
            <a:endParaRPr lang="en-US" dirty="0"/>
          </a:p>
        </p:txBody>
      </p:sp>
      <p:sp>
        <p:nvSpPr>
          <p:cNvPr id="22" name="Content Placeholder 16">
            <a:extLst>
              <a:ext uri="{FF2B5EF4-FFF2-40B4-BE49-F238E27FC236}">
                <a16:creationId xmlns:a16="http://schemas.microsoft.com/office/drawing/2014/main" id="{1B3D2EB4-BD8C-5139-496D-E2CB6B1E8868}"/>
              </a:ext>
            </a:extLst>
          </p:cNvPr>
          <p:cNvSpPr txBox="1">
            <a:spLocks/>
          </p:cNvSpPr>
          <p:nvPr/>
        </p:nvSpPr>
        <p:spPr>
          <a:xfrm>
            <a:off x="4332288" y="1935090"/>
            <a:ext cx="3367923" cy="1204642"/>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t>Step 1: </a:t>
            </a:r>
            <a:r>
              <a:rPr lang="en-US" sz="1500" dirty="0"/>
              <a:t>Boil your pasta as per packet instructions. While it is boiling, proceed to step 2.</a:t>
            </a:r>
          </a:p>
        </p:txBody>
      </p:sp>
      <p:sp>
        <p:nvSpPr>
          <p:cNvPr id="25" name="Freeform 24">
            <a:extLst>
              <a:ext uri="{FF2B5EF4-FFF2-40B4-BE49-F238E27FC236}">
                <a16:creationId xmlns:a16="http://schemas.microsoft.com/office/drawing/2014/main" id="{A1AD1C03-134C-37CF-286E-AAFBC7FE2793}"/>
              </a:ext>
            </a:extLst>
          </p:cNvPr>
          <p:cNvSpPr/>
          <p:nvPr/>
        </p:nvSpPr>
        <p:spPr>
          <a:xfrm rot="5400000">
            <a:off x="1880025" y="3766173"/>
            <a:ext cx="4673518" cy="45719"/>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pic>
        <p:nvPicPr>
          <p:cNvPr id="26" name="Graphic 25">
            <a:extLst>
              <a:ext uri="{FF2B5EF4-FFF2-40B4-BE49-F238E27FC236}">
                <a16:creationId xmlns:a16="http://schemas.microsoft.com/office/drawing/2014/main" id="{5584049E-B097-4CD5-B439-E9F7060E271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0526" y="3778624"/>
            <a:ext cx="3348874" cy="2317668"/>
          </a:xfrm>
          <a:prstGeom prst="rect">
            <a:avLst/>
          </a:prstGeom>
        </p:spPr>
      </p:pic>
      <p:sp>
        <p:nvSpPr>
          <p:cNvPr id="21" name="Content Placeholder 9">
            <a:extLst>
              <a:ext uri="{FF2B5EF4-FFF2-40B4-BE49-F238E27FC236}">
                <a16:creationId xmlns:a16="http://schemas.microsoft.com/office/drawing/2014/main" id="{77B9F9DC-0432-1CC7-CC4E-E302F92EF544}"/>
              </a:ext>
            </a:extLst>
          </p:cNvPr>
          <p:cNvSpPr txBox="1">
            <a:spLocks/>
          </p:cNvSpPr>
          <p:nvPr/>
        </p:nvSpPr>
        <p:spPr>
          <a:xfrm>
            <a:off x="737937" y="3720868"/>
            <a:ext cx="3332413" cy="2034373"/>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500" b="1" dirty="0"/>
              <a:t>Ingredients</a:t>
            </a:r>
          </a:p>
          <a:p>
            <a:pPr lvl="3">
              <a:spcAft>
                <a:spcPts val="0"/>
              </a:spcAft>
            </a:pPr>
            <a:r>
              <a:rPr lang="en-US" sz="1500" dirty="0"/>
              <a:t>160g pasta</a:t>
            </a:r>
          </a:p>
          <a:p>
            <a:pPr lvl="3">
              <a:spcAft>
                <a:spcPts val="0"/>
              </a:spcAft>
            </a:pPr>
            <a:r>
              <a:rPr lang="en-US" sz="1500" dirty="0"/>
              <a:t>One pepper, diced</a:t>
            </a:r>
          </a:p>
          <a:p>
            <a:pPr lvl="3">
              <a:spcAft>
                <a:spcPts val="0"/>
              </a:spcAft>
            </a:pPr>
            <a:r>
              <a:rPr lang="en-US" sz="1500" dirty="0"/>
              <a:t>Two carrots, grated</a:t>
            </a:r>
          </a:p>
          <a:p>
            <a:pPr lvl="3">
              <a:spcAft>
                <a:spcPts val="0"/>
              </a:spcAft>
            </a:pPr>
            <a:r>
              <a:rPr lang="en-US" sz="1500" dirty="0"/>
              <a:t>Handful of mushrooms, sliced</a:t>
            </a:r>
          </a:p>
          <a:p>
            <a:pPr lvl="3">
              <a:spcAft>
                <a:spcPts val="0"/>
              </a:spcAft>
            </a:pPr>
            <a:r>
              <a:rPr lang="en-US" sz="1500" dirty="0"/>
              <a:t>Tablespoon of olive oil</a:t>
            </a:r>
          </a:p>
          <a:p>
            <a:pPr lvl="3">
              <a:spcAft>
                <a:spcPts val="0"/>
              </a:spcAft>
            </a:pPr>
            <a:r>
              <a:rPr lang="en-US" sz="1500" dirty="0"/>
              <a:t>One tin of chopped tomatoes</a:t>
            </a:r>
          </a:p>
        </p:txBody>
      </p:sp>
      <p:pic>
        <p:nvPicPr>
          <p:cNvPr id="27" name="Graphic 26">
            <a:extLst>
              <a:ext uri="{FF2B5EF4-FFF2-40B4-BE49-F238E27FC236}">
                <a16:creationId xmlns:a16="http://schemas.microsoft.com/office/drawing/2014/main" id="{DB037233-F642-90FE-2424-A80FEF371AB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351337" y="3359413"/>
            <a:ext cx="3136342" cy="1157702"/>
          </a:xfrm>
          <a:prstGeom prst="rect">
            <a:avLst/>
          </a:prstGeom>
        </p:spPr>
      </p:pic>
      <p:sp>
        <p:nvSpPr>
          <p:cNvPr id="28" name="Content Placeholder 16">
            <a:extLst>
              <a:ext uri="{FF2B5EF4-FFF2-40B4-BE49-F238E27FC236}">
                <a16:creationId xmlns:a16="http://schemas.microsoft.com/office/drawing/2014/main" id="{2DCD8DB5-D3BE-C926-F0C2-C3282C4F717A}"/>
              </a:ext>
            </a:extLst>
          </p:cNvPr>
          <p:cNvSpPr txBox="1">
            <a:spLocks/>
          </p:cNvSpPr>
          <p:nvPr/>
        </p:nvSpPr>
        <p:spPr>
          <a:xfrm>
            <a:off x="4332288" y="3341529"/>
            <a:ext cx="3367923" cy="1204642"/>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t>Step 2: </a:t>
            </a:r>
            <a:r>
              <a:rPr lang="en-US" sz="1500" dirty="0"/>
              <a:t>Fry the pepper, carrots</a:t>
            </a:r>
            <a:br>
              <a:rPr lang="en-US" sz="1500" dirty="0"/>
            </a:br>
            <a:r>
              <a:rPr lang="en-US" sz="1500" dirty="0"/>
              <a:t>and mushrooms in a tablespoon</a:t>
            </a:r>
            <a:br>
              <a:rPr lang="en-US" sz="1500" dirty="0"/>
            </a:br>
            <a:r>
              <a:rPr lang="en-US" sz="1500" dirty="0"/>
              <a:t>of oil, until soft.</a:t>
            </a:r>
          </a:p>
        </p:txBody>
      </p:sp>
      <p:pic>
        <p:nvPicPr>
          <p:cNvPr id="29" name="Graphic 28">
            <a:extLst>
              <a:ext uri="{FF2B5EF4-FFF2-40B4-BE49-F238E27FC236}">
                <a16:creationId xmlns:a16="http://schemas.microsoft.com/office/drawing/2014/main" id="{9B538EB0-0963-96DA-87D1-50E10257A8F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51337" y="4747265"/>
            <a:ext cx="3136342" cy="1349027"/>
          </a:xfrm>
          <a:prstGeom prst="rect">
            <a:avLst/>
          </a:prstGeom>
        </p:spPr>
      </p:pic>
      <p:sp>
        <p:nvSpPr>
          <p:cNvPr id="30" name="Content Placeholder 16">
            <a:extLst>
              <a:ext uri="{FF2B5EF4-FFF2-40B4-BE49-F238E27FC236}">
                <a16:creationId xmlns:a16="http://schemas.microsoft.com/office/drawing/2014/main" id="{FF802259-8573-5D5E-6A99-277CC972E333}"/>
              </a:ext>
            </a:extLst>
          </p:cNvPr>
          <p:cNvSpPr txBox="1">
            <a:spLocks/>
          </p:cNvSpPr>
          <p:nvPr/>
        </p:nvSpPr>
        <p:spPr>
          <a:xfrm>
            <a:off x="4332288" y="4729383"/>
            <a:ext cx="3367923" cy="1204642"/>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t>Step 3: </a:t>
            </a:r>
            <a:r>
              <a:rPr lang="en-US" sz="1500" dirty="0"/>
              <a:t>Add the chopped </a:t>
            </a:r>
            <a:br>
              <a:rPr lang="en-US" sz="1500" dirty="0"/>
            </a:br>
            <a:r>
              <a:rPr lang="en-US" sz="1500" dirty="0"/>
              <a:t>tomatoes and heat through, </a:t>
            </a:r>
            <a:br>
              <a:rPr lang="en-US" sz="1500" dirty="0"/>
            </a:br>
            <a:r>
              <a:rPr lang="en-US" sz="1500" dirty="0"/>
              <a:t>then mix in your cooked </a:t>
            </a:r>
            <a:br>
              <a:rPr lang="en-US" sz="1500" dirty="0"/>
            </a:br>
            <a:r>
              <a:rPr lang="en-US" sz="1500" dirty="0"/>
              <a:t>pasta and serve.</a:t>
            </a:r>
          </a:p>
        </p:txBody>
      </p:sp>
      <p:pic>
        <p:nvPicPr>
          <p:cNvPr id="37" name="Picture 36" descr="A chicken leg with a face drawn on it&#10;&#10;Description automatically generated">
            <a:extLst>
              <a:ext uri="{FF2B5EF4-FFF2-40B4-BE49-F238E27FC236}">
                <a16:creationId xmlns:a16="http://schemas.microsoft.com/office/drawing/2014/main" id="{81CABF83-91BA-6C86-2EB8-D5C869066D6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85340" y="3785545"/>
            <a:ext cx="2097897" cy="2596578"/>
          </a:xfrm>
          <a:prstGeom prst="rect">
            <a:avLst/>
          </a:prstGeom>
        </p:spPr>
      </p:pic>
      <p:pic>
        <p:nvPicPr>
          <p:cNvPr id="10" name="Picture 9" descr="A close up of food&#10;&#10;Description automatically generated">
            <a:extLst>
              <a:ext uri="{FF2B5EF4-FFF2-40B4-BE49-F238E27FC236}">
                <a16:creationId xmlns:a16="http://schemas.microsoft.com/office/drawing/2014/main" id="{A487DA68-E33C-E46B-8AFB-A857CDC132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28160" y="976625"/>
            <a:ext cx="2640874" cy="2546910"/>
          </a:xfrm>
          <a:prstGeom prst="rect">
            <a:avLst/>
          </a:prstGeom>
          <a:effectLst>
            <a:outerShdw blurRad="242211" dist="50800" dir="5400000" sx="98697" sy="98697" algn="ctr" rotWithShape="0">
              <a:srgbClr val="000000">
                <a:alpha val="16605"/>
              </a:srgbClr>
            </a:outerShdw>
          </a:effectLst>
        </p:spPr>
      </p:pic>
    </p:spTree>
    <p:extLst>
      <p:ext uri="{BB962C8B-B14F-4D97-AF65-F5344CB8AC3E}">
        <p14:creationId xmlns:p14="http://schemas.microsoft.com/office/powerpoint/2010/main" val="227036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721DA3E-9B5F-5358-8704-3B1059A19B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364" y="213769"/>
            <a:ext cx="1556341" cy="275523"/>
          </a:xfrm>
          <a:prstGeom prst="rect">
            <a:avLst/>
          </a:prstGeom>
        </p:spPr>
      </p:pic>
      <p:sp>
        <p:nvSpPr>
          <p:cNvPr id="3" name="Content Placeholder 2">
            <a:extLst>
              <a:ext uri="{FF2B5EF4-FFF2-40B4-BE49-F238E27FC236}">
                <a16:creationId xmlns:a16="http://schemas.microsoft.com/office/drawing/2014/main" id="{D7FEBBA8-F007-F945-BC3A-ABA6E8E923A6}"/>
              </a:ext>
            </a:extLst>
          </p:cNvPr>
          <p:cNvSpPr>
            <a:spLocks noGrp="1"/>
          </p:cNvSpPr>
          <p:nvPr>
            <p:ph idx="14"/>
          </p:nvPr>
        </p:nvSpPr>
        <p:spPr>
          <a:xfrm>
            <a:off x="574675" y="1658307"/>
            <a:ext cx="7272338" cy="1735968"/>
          </a:xfrm>
        </p:spPr>
        <p:txBody>
          <a:bodyPr/>
          <a:lstStyle/>
          <a:p>
            <a:r>
              <a:rPr lang="en-US" b="1" dirty="0"/>
              <a:t>​Learning objective: </a:t>
            </a:r>
            <a:br>
              <a:rPr lang="en-US" dirty="0"/>
            </a:br>
            <a:r>
              <a:rPr lang="en-US" dirty="0"/>
              <a:t>Every bit of the food we buy has value: we need to make the most of it!</a:t>
            </a:r>
          </a:p>
          <a:p>
            <a:endParaRPr lang="en-US" dirty="0"/>
          </a:p>
        </p:txBody>
      </p:sp>
      <p:sp>
        <p:nvSpPr>
          <p:cNvPr id="5" name="Title 4">
            <a:extLst>
              <a:ext uri="{FF2B5EF4-FFF2-40B4-BE49-F238E27FC236}">
                <a16:creationId xmlns:a16="http://schemas.microsoft.com/office/drawing/2014/main" id="{3437A5A5-FBA3-CE36-C9FF-56449CD9F468}"/>
              </a:ext>
            </a:extLst>
          </p:cNvPr>
          <p:cNvSpPr>
            <a:spLocks noGrp="1"/>
          </p:cNvSpPr>
          <p:nvPr>
            <p:ph type="title"/>
          </p:nvPr>
        </p:nvSpPr>
        <p:spPr>
          <a:xfrm>
            <a:off x="574675" y="535214"/>
            <a:ext cx="5837500" cy="755725"/>
          </a:xfrm>
        </p:spPr>
        <p:txBody>
          <a:bodyPr/>
          <a:lstStyle/>
          <a:p>
            <a:r>
              <a:rPr lang="en-US"/>
              <a:t>Lesson overview</a:t>
            </a:r>
          </a:p>
        </p:txBody>
      </p:sp>
      <p:sp>
        <p:nvSpPr>
          <p:cNvPr id="80" name="Content Placeholder 79">
            <a:extLst>
              <a:ext uri="{FF2B5EF4-FFF2-40B4-BE49-F238E27FC236}">
                <a16:creationId xmlns:a16="http://schemas.microsoft.com/office/drawing/2014/main" id="{DADF5322-2687-10CD-A604-EF2A3371EE2D}"/>
              </a:ext>
            </a:extLst>
          </p:cNvPr>
          <p:cNvSpPr>
            <a:spLocks noGrp="1"/>
          </p:cNvSpPr>
          <p:nvPr>
            <p:ph idx="20"/>
          </p:nvPr>
        </p:nvSpPr>
        <p:spPr/>
        <p:txBody>
          <a:bodyPr/>
          <a:lstStyle/>
          <a:p>
            <a:r>
              <a:rPr lang="en-US" dirty="0"/>
              <a:t>Teachers’ notes</a:t>
            </a:r>
          </a:p>
        </p:txBody>
      </p:sp>
      <p:graphicFrame>
        <p:nvGraphicFramePr>
          <p:cNvPr id="41" name="Content Placeholder 12">
            <a:extLst>
              <a:ext uri="{FF2B5EF4-FFF2-40B4-BE49-F238E27FC236}">
                <a16:creationId xmlns:a16="http://schemas.microsoft.com/office/drawing/2014/main" id="{665CF5FB-237E-0499-9B20-7C1EF2D5AB58}"/>
              </a:ext>
            </a:extLst>
          </p:cNvPr>
          <p:cNvGraphicFramePr>
            <a:graphicFrameLocks/>
          </p:cNvGraphicFramePr>
          <p:nvPr>
            <p:extLst>
              <p:ext uri="{D42A27DB-BD31-4B8C-83A1-F6EECF244321}">
                <p14:modId xmlns:p14="http://schemas.microsoft.com/office/powerpoint/2010/main" val="3331016070"/>
              </p:ext>
            </p:extLst>
          </p:nvPr>
        </p:nvGraphicFramePr>
        <p:xfrm>
          <a:off x="574675" y="2436677"/>
          <a:ext cx="11041155" cy="3475739"/>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2890417071"/>
                    </a:ext>
                  </a:extLst>
                </a:gridCol>
                <a:gridCol w="248400">
                  <a:extLst>
                    <a:ext uri="{9D8B030D-6E8A-4147-A177-3AD203B41FA5}">
                      <a16:colId xmlns:a16="http://schemas.microsoft.com/office/drawing/2014/main" val="349292402"/>
                    </a:ext>
                  </a:extLst>
                </a:gridCol>
                <a:gridCol w="5256000">
                  <a:extLst>
                    <a:ext uri="{9D8B030D-6E8A-4147-A177-3AD203B41FA5}">
                      <a16:colId xmlns:a16="http://schemas.microsoft.com/office/drawing/2014/main" val="251797657"/>
                    </a:ext>
                  </a:extLst>
                </a:gridCol>
                <a:gridCol w="248355">
                  <a:extLst>
                    <a:ext uri="{9D8B030D-6E8A-4147-A177-3AD203B41FA5}">
                      <a16:colId xmlns:a16="http://schemas.microsoft.com/office/drawing/2014/main" val="461607513"/>
                    </a:ext>
                  </a:extLst>
                </a:gridCol>
                <a:gridCol w="1620000">
                  <a:extLst>
                    <a:ext uri="{9D8B030D-6E8A-4147-A177-3AD203B41FA5}">
                      <a16:colId xmlns:a16="http://schemas.microsoft.com/office/drawing/2014/main" val="600500607"/>
                    </a:ext>
                  </a:extLst>
                </a:gridCol>
                <a:gridCol w="248400">
                  <a:extLst>
                    <a:ext uri="{9D8B030D-6E8A-4147-A177-3AD203B41FA5}">
                      <a16:colId xmlns:a16="http://schemas.microsoft.com/office/drawing/2014/main" val="1483199374"/>
                    </a:ext>
                  </a:extLst>
                </a:gridCol>
                <a:gridCol w="1440000">
                  <a:extLst>
                    <a:ext uri="{9D8B030D-6E8A-4147-A177-3AD203B41FA5}">
                      <a16:colId xmlns:a16="http://schemas.microsoft.com/office/drawing/2014/main" val="3233902319"/>
                    </a:ext>
                  </a:extLst>
                </a:gridCol>
              </a:tblGrid>
              <a:tr h="371413">
                <a:tc>
                  <a:txBody>
                    <a:bodyPr/>
                    <a:lstStyle/>
                    <a:p>
                      <a:pPr>
                        <a:lnSpc>
                          <a:spcPct val="110000"/>
                        </a:lnSpc>
                        <a:spcAft>
                          <a:spcPts val="300"/>
                        </a:spcAft>
                      </a:pPr>
                      <a:r>
                        <a:rPr lang="en-US" sz="1200" b="1">
                          <a:solidFill>
                            <a:schemeClr val="accent2"/>
                          </a:solidFill>
                          <a:latin typeface="Arial" panose="020B0604020202020204" pitchFamily="34" charset="0"/>
                          <a:cs typeface="Arial" panose="020B0604020202020204" pitchFamily="34" charset="0"/>
                        </a:rPr>
                        <a:t>Activity</a:t>
                      </a:r>
                    </a:p>
                  </a:txBody>
                  <a:tcPr marL="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Overview</a:t>
                      </a:r>
                    </a:p>
                  </a:txBody>
                  <a:tcPr marL="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Slides</a:t>
                      </a:r>
                    </a:p>
                  </a:txBody>
                  <a:tcPr marL="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Timings</a:t>
                      </a:r>
                    </a:p>
                  </a:txBody>
                  <a:tcPr marL="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313279"/>
                  </a:ext>
                </a:extLst>
              </a:tr>
              <a:tr h="371413">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Starter activity​</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What can we do with Arthur?</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8–12</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5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21408154"/>
                  </a:ext>
                </a:extLst>
              </a:tr>
              <a:tr h="371413">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Introduction</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Why food waste matters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13–20</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5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3583915"/>
                  </a:ext>
                </a:extLst>
              </a:tr>
              <a:tr h="371413">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Activity 1</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Saving edible food </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21–23</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3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8003235"/>
                  </a:ext>
                </a:extLst>
              </a:tr>
              <a:tr h="371413">
                <a:tc>
                  <a:txBody>
                    <a:bodyPr/>
                    <a:lstStyle/>
                    <a:p>
                      <a:pPr>
                        <a:lnSpc>
                          <a:spcPct val="110000"/>
                        </a:lnSpc>
                        <a:spcAft>
                          <a:spcPts val="300"/>
                        </a:spcAft>
                      </a:pPr>
                      <a:r>
                        <a:rPr lang="en-US" sz="1200" b="1" dirty="0">
                          <a:latin typeface="Arial" panose="020B0604020202020204" pitchFamily="34" charset="0"/>
                          <a:cs typeface="Arial" panose="020B0604020202020204" pitchFamily="34" charset="0"/>
                        </a:rPr>
                        <a:t>Activity 2</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Recycling inedible food</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24–28</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latin typeface="Arial" panose="020B0604020202020204" pitchFamily="34" charset="0"/>
                          <a:cs typeface="Arial" panose="020B0604020202020204" pitchFamily="34" charset="0"/>
                        </a:rPr>
                        <a:t>7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7321042"/>
                  </a:ext>
                </a:extLst>
              </a:tr>
              <a:tr h="371413">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Plenary</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US" sz="1200">
                          <a:latin typeface="Arial" panose="020B0604020202020204" pitchFamily="34" charset="0"/>
                          <a:cs typeface="Arial" panose="020B0604020202020204" pitchFamily="34" charset="0"/>
                        </a:rPr>
                        <a:t>Making a difference </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29–32</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US" sz="1200">
                          <a:latin typeface="Arial" panose="020B0604020202020204" pitchFamily="34" charset="0"/>
                          <a:cs typeface="Arial" panose="020B0604020202020204" pitchFamily="34" charset="0"/>
                        </a:rPr>
                        <a:t>5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95929700"/>
                  </a:ext>
                </a:extLst>
              </a:tr>
              <a:tr h="371413">
                <a:tc>
                  <a:txBody>
                    <a:bodyPr/>
                    <a:lstStyle/>
                    <a:p>
                      <a:pPr>
                        <a:lnSpc>
                          <a:spcPct val="110000"/>
                        </a:lnSpc>
                        <a:spcAft>
                          <a:spcPts val="300"/>
                        </a:spcAft>
                      </a:pPr>
                      <a:endParaRPr lang="en-US" sz="1200" b="1">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lang="en-US" sz="1200" dirty="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356842"/>
                  </a:ext>
                </a:extLst>
              </a:tr>
              <a:tr h="371413">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Competition intro</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US" sz="1200">
                          <a:latin typeface="Arial" panose="020B0604020202020204" pitchFamily="34" charset="0"/>
                          <a:cs typeface="Arial" panose="020B0604020202020204" pitchFamily="34" charset="0"/>
                        </a:rPr>
                        <a:t>About the competition homework (create a recipe) </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US" sz="1200" dirty="0">
                          <a:latin typeface="Arial" panose="020B0604020202020204" pitchFamily="34" charset="0"/>
                          <a:cs typeface="Arial" panose="020B0604020202020204" pitchFamily="34" charset="0"/>
                        </a:rPr>
                        <a:t>33–37</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defRPr/>
                      </a:pPr>
                      <a:r>
                        <a:rPr lang="en-US" sz="1200">
                          <a:latin typeface="Arial" panose="020B0604020202020204" pitchFamily="34" charset="0"/>
                          <a:cs typeface="Arial" panose="020B0604020202020204" pitchFamily="34" charset="0"/>
                        </a:rPr>
                        <a:t>5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2193684"/>
                  </a:ext>
                </a:extLst>
              </a:tr>
              <a:tr h="466697">
                <a:tc>
                  <a:txBody>
                    <a:bodyPr/>
                    <a:lstStyle/>
                    <a:p>
                      <a:pPr>
                        <a:lnSpc>
                          <a:spcPct val="110000"/>
                        </a:lnSpc>
                        <a:spcAft>
                          <a:spcPts val="300"/>
                        </a:spcAft>
                      </a:pPr>
                      <a:r>
                        <a:rPr lang="en-US" sz="1200" b="1">
                          <a:latin typeface="Arial" panose="020B0604020202020204" pitchFamily="34" charset="0"/>
                          <a:cs typeface="Arial" panose="020B0604020202020204" pitchFamily="34" charset="0"/>
                        </a:rPr>
                        <a:t>The Be Mighty recipe</a:t>
                      </a:r>
                      <a:br>
                        <a:rPr lang="en-US" sz="1200" b="1">
                          <a:latin typeface="Arial" panose="020B0604020202020204" pitchFamily="34" charset="0"/>
                          <a:cs typeface="Arial" panose="020B0604020202020204" pitchFamily="34" charset="0"/>
                        </a:rPr>
                      </a:br>
                      <a:r>
                        <a:rPr lang="en-US" sz="1200" b="1">
                          <a:latin typeface="Arial" panose="020B0604020202020204" pitchFamily="34" charset="0"/>
                          <a:cs typeface="Arial" panose="020B0604020202020204" pitchFamily="34" charset="0"/>
                        </a:rPr>
                        <a:t>inspiration gallery </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Showcase ways that everyday recipes can be updated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based on what food might be at risk of being wasted</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38–41</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endParaRPr lang="en-US" sz="1200" dirty="0">
                        <a:latin typeface="Arial" panose="020B0604020202020204" pitchFamily="34" charset="0"/>
                        <a:cs typeface="Arial" panose="020B0604020202020204" pitchFamily="34" charset="0"/>
                      </a:endParaRPr>
                    </a:p>
                  </a:txBody>
                  <a:tcPr marL="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spcAft>
                          <a:spcPts val="300"/>
                        </a:spcAft>
                      </a:pPr>
                      <a:r>
                        <a:rPr lang="en-US" sz="1200" dirty="0">
                          <a:latin typeface="Arial" panose="020B0604020202020204" pitchFamily="34" charset="0"/>
                          <a:cs typeface="Arial" panose="020B0604020202020204" pitchFamily="34" charset="0"/>
                        </a:rPr>
                        <a:t>5 mins</a:t>
                      </a:r>
                    </a:p>
                  </a:txBody>
                  <a:tcPr marL="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443488"/>
                  </a:ext>
                </a:extLst>
              </a:tr>
            </a:tbl>
          </a:graphicData>
        </a:graphic>
      </p:graphicFrame>
      <p:sp>
        <p:nvSpPr>
          <p:cNvPr id="42" name="Freeform 41">
            <a:extLst>
              <a:ext uri="{FF2B5EF4-FFF2-40B4-BE49-F238E27FC236}">
                <a16:creationId xmlns:a16="http://schemas.microsoft.com/office/drawing/2014/main" id="{1F51EAB3-7268-1819-FC48-11C8B1F767F7}"/>
              </a:ext>
            </a:extLst>
          </p:cNvPr>
          <p:cNvSpPr/>
          <p:nvPr/>
        </p:nvSpPr>
        <p:spPr>
          <a:xfrm rot="5400000">
            <a:off x="1547757" y="3590080"/>
            <a:ext cx="223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grpSp>
        <p:nvGrpSpPr>
          <p:cNvPr id="43" name="Graphic 34">
            <a:extLst>
              <a:ext uri="{FF2B5EF4-FFF2-40B4-BE49-F238E27FC236}">
                <a16:creationId xmlns:a16="http://schemas.microsoft.com/office/drawing/2014/main" id="{1A12D5B2-D1C8-4A37-7AAA-2DD6BEDA3154}"/>
              </a:ext>
            </a:extLst>
          </p:cNvPr>
          <p:cNvGrpSpPr/>
          <p:nvPr/>
        </p:nvGrpSpPr>
        <p:grpSpPr>
          <a:xfrm>
            <a:off x="2636080" y="5095566"/>
            <a:ext cx="57600" cy="864000"/>
            <a:chOff x="2656739" y="5500614"/>
            <a:chExt cx="37855" cy="687719"/>
          </a:xfrm>
          <a:solidFill>
            <a:srgbClr val="000000"/>
          </a:solidFill>
        </p:grpSpPr>
        <p:sp>
          <p:nvSpPr>
            <p:cNvPr id="44" name="Freeform 43">
              <a:extLst>
                <a:ext uri="{FF2B5EF4-FFF2-40B4-BE49-F238E27FC236}">
                  <a16:creationId xmlns:a16="http://schemas.microsoft.com/office/drawing/2014/main" id="{C2F42EEC-5D1D-5A87-5161-FFEECF264542}"/>
                </a:ext>
              </a:extLst>
            </p:cNvPr>
            <p:cNvSpPr/>
            <p:nvPr/>
          </p:nvSpPr>
          <p:spPr>
            <a:xfrm>
              <a:off x="2661768" y="6156372"/>
              <a:ext cx="304" cy="10897"/>
            </a:xfrm>
            <a:custGeom>
              <a:avLst/>
              <a:gdLst>
                <a:gd name="connsiteX0" fmla="*/ 76 w 304"/>
                <a:gd name="connsiteY0" fmla="*/ 0 h 10897"/>
                <a:gd name="connsiteX1" fmla="*/ 0 w 304"/>
                <a:gd name="connsiteY1" fmla="*/ 10898 h 10897"/>
                <a:gd name="connsiteX2" fmla="*/ 305 w 304"/>
                <a:gd name="connsiteY2" fmla="*/ 752 h 10897"/>
                <a:gd name="connsiteX3" fmla="*/ 305 w 304"/>
                <a:gd name="connsiteY3" fmla="*/ 0 h 10897"/>
                <a:gd name="connsiteX4" fmla="*/ 76 w 304"/>
                <a:gd name="connsiteY4" fmla="*/ 0 h 1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10897">
                  <a:moveTo>
                    <a:pt x="76" y="0"/>
                  </a:moveTo>
                  <a:lnTo>
                    <a:pt x="0" y="10898"/>
                  </a:lnTo>
                  <a:lnTo>
                    <a:pt x="305" y="752"/>
                  </a:lnTo>
                  <a:lnTo>
                    <a:pt x="305" y="0"/>
                  </a:lnTo>
                  <a:lnTo>
                    <a:pt x="76" y="0"/>
                  </a:lnTo>
                  <a:close/>
                </a:path>
              </a:pathLst>
            </a:custGeom>
            <a:solidFill>
              <a:srgbClr val="000000"/>
            </a:solidFill>
            <a:ln w="0" cap="flat">
              <a:noFill/>
              <a:prstDash val="solid"/>
              <a:miter/>
            </a:ln>
          </p:spPr>
          <p:txBody>
            <a:bodyPr rtlCol="0" anchor="ctr"/>
            <a:lstStyle/>
            <a:p>
              <a:endParaRPr lang="en-US"/>
            </a:p>
          </p:txBody>
        </p:sp>
        <p:grpSp>
          <p:nvGrpSpPr>
            <p:cNvPr id="45" name="Graphic 34">
              <a:extLst>
                <a:ext uri="{FF2B5EF4-FFF2-40B4-BE49-F238E27FC236}">
                  <a16:creationId xmlns:a16="http://schemas.microsoft.com/office/drawing/2014/main" id="{5F3FE849-F55E-6880-B7DF-58E43D96D019}"/>
                </a:ext>
              </a:extLst>
            </p:cNvPr>
            <p:cNvGrpSpPr/>
            <p:nvPr/>
          </p:nvGrpSpPr>
          <p:grpSpPr>
            <a:xfrm>
              <a:off x="2656739" y="5500614"/>
              <a:ext cx="37855" cy="687719"/>
              <a:chOff x="2656739" y="5500614"/>
              <a:chExt cx="37855" cy="687719"/>
            </a:xfrm>
            <a:solidFill>
              <a:srgbClr val="000000"/>
            </a:solidFill>
          </p:grpSpPr>
          <p:sp>
            <p:nvSpPr>
              <p:cNvPr id="46" name="Freeform 45">
                <a:extLst>
                  <a:ext uri="{FF2B5EF4-FFF2-40B4-BE49-F238E27FC236}">
                    <a16:creationId xmlns:a16="http://schemas.microsoft.com/office/drawing/2014/main" id="{EAC73ED3-9227-19EC-68E7-A4CB076687AD}"/>
                  </a:ext>
                </a:extLst>
              </p:cNvPr>
              <p:cNvSpPr/>
              <p:nvPr/>
            </p:nvSpPr>
            <p:spPr>
              <a:xfrm>
                <a:off x="2660005" y="5500614"/>
                <a:ext cx="34589" cy="687719"/>
              </a:xfrm>
              <a:custGeom>
                <a:avLst/>
                <a:gdLst>
                  <a:gd name="connsiteX0" fmla="*/ 13574 w 34589"/>
                  <a:gd name="connsiteY0" fmla="*/ 333713 h 687719"/>
                  <a:gd name="connsiteX1" fmla="*/ 14260 w 34589"/>
                  <a:gd name="connsiteY1" fmla="*/ 324131 h 687719"/>
                  <a:gd name="connsiteX2" fmla="*/ 13803 w 34589"/>
                  <a:gd name="connsiteY2" fmla="*/ 322910 h 687719"/>
                  <a:gd name="connsiteX3" fmla="*/ 13269 w 34589"/>
                  <a:gd name="connsiteY3" fmla="*/ 323379 h 687719"/>
                  <a:gd name="connsiteX4" fmla="*/ 12812 w 34589"/>
                  <a:gd name="connsiteY4" fmla="*/ 332774 h 687719"/>
                  <a:gd name="connsiteX5" fmla="*/ 13498 w 34589"/>
                  <a:gd name="connsiteY5" fmla="*/ 333807 h 687719"/>
                  <a:gd name="connsiteX6" fmla="*/ 13803 w 34589"/>
                  <a:gd name="connsiteY6" fmla="*/ 309006 h 687719"/>
                  <a:gd name="connsiteX7" fmla="*/ 14107 w 34589"/>
                  <a:gd name="connsiteY7" fmla="*/ 308818 h 687719"/>
                  <a:gd name="connsiteX8" fmla="*/ 14107 w 34589"/>
                  <a:gd name="connsiteY8" fmla="*/ 308066 h 687719"/>
                  <a:gd name="connsiteX9" fmla="*/ 13803 w 34589"/>
                  <a:gd name="connsiteY9" fmla="*/ 309006 h 687719"/>
                  <a:gd name="connsiteX10" fmla="*/ 13803 w 34589"/>
                  <a:gd name="connsiteY10" fmla="*/ 287774 h 687719"/>
                  <a:gd name="connsiteX11" fmla="*/ 14641 w 34589"/>
                  <a:gd name="connsiteY11" fmla="*/ 284580 h 687719"/>
                  <a:gd name="connsiteX12" fmla="*/ 13574 w 34589"/>
                  <a:gd name="connsiteY12" fmla="*/ 282983 h 687719"/>
                  <a:gd name="connsiteX13" fmla="*/ 12660 w 34589"/>
                  <a:gd name="connsiteY13" fmla="*/ 285425 h 687719"/>
                  <a:gd name="connsiteX14" fmla="*/ 13803 w 34589"/>
                  <a:gd name="connsiteY14" fmla="*/ 287680 h 687719"/>
                  <a:gd name="connsiteX15" fmla="*/ 10374 w 34589"/>
                  <a:gd name="connsiteY15" fmla="*/ 137180 h 687719"/>
                  <a:gd name="connsiteX16" fmla="*/ 10678 w 34589"/>
                  <a:gd name="connsiteY16" fmla="*/ 136992 h 687719"/>
                  <a:gd name="connsiteX17" fmla="*/ 10678 w 34589"/>
                  <a:gd name="connsiteY17" fmla="*/ 136240 h 687719"/>
                  <a:gd name="connsiteX18" fmla="*/ 10374 w 34589"/>
                  <a:gd name="connsiteY18" fmla="*/ 137180 h 687719"/>
                  <a:gd name="connsiteX19" fmla="*/ 21042 w 34589"/>
                  <a:gd name="connsiteY19" fmla="*/ 61084 h 687719"/>
                  <a:gd name="connsiteX20" fmla="*/ 20813 w 34589"/>
                  <a:gd name="connsiteY20" fmla="*/ 58360 h 687719"/>
                  <a:gd name="connsiteX21" fmla="*/ 20813 w 34589"/>
                  <a:gd name="connsiteY21" fmla="*/ 60615 h 687719"/>
                  <a:gd name="connsiteX22" fmla="*/ 21118 w 34589"/>
                  <a:gd name="connsiteY22" fmla="*/ 61084 h 687719"/>
                  <a:gd name="connsiteX23" fmla="*/ 9459 w 34589"/>
                  <a:gd name="connsiteY23" fmla="*/ 48590 h 687719"/>
                  <a:gd name="connsiteX24" fmla="*/ 9459 w 34589"/>
                  <a:gd name="connsiteY24" fmla="*/ 46335 h 687719"/>
                  <a:gd name="connsiteX25" fmla="*/ 9078 w 34589"/>
                  <a:gd name="connsiteY25" fmla="*/ 48120 h 687719"/>
                  <a:gd name="connsiteX26" fmla="*/ 9383 w 34589"/>
                  <a:gd name="connsiteY26" fmla="*/ 48590 h 687719"/>
                  <a:gd name="connsiteX27" fmla="*/ 7021 w 34589"/>
                  <a:gd name="connsiteY27" fmla="*/ 683941 h 687719"/>
                  <a:gd name="connsiteX28" fmla="*/ 5954 w 34589"/>
                  <a:gd name="connsiteY28" fmla="*/ 676144 h 687719"/>
                  <a:gd name="connsiteX29" fmla="*/ 7097 w 34589"/>
                  <a:gd name="connsiteY29" fmla="*/ 659046 h 687719"/>
                  <a:gd name="connsiteX30" fmla="*/ 7402 w 34589"/>
                  <a:gd name="connsiteY30" fmla="*/ 659046 h 687719"/>
                  <a:gd name="connsiteX31" fmla="*/ 7402 w 34589"/>
                  <a:gd name="connsiteY31" fmla="*/ 658294 h 687719"/>
                  <a:gd name="connsiteX32" fmla="*/ 7097 w 34589"/>
                  <a:gd name="connsiteY32" fmla="*/ 659046 h 687719"/>
                  <a:gd name="connsiteX33" fmla="*/ 2068 w 34589"/>
                  <a:gd name="connsiteY33" fmla="*/ 655758 h 687719"/>
                  <a:gd name="connsiteX34" fmla="*/ 2449 w 34589"/>
                  <a:gd name="connsiteY34" fmla="*/ 638566 h 687719"/>
                  <a:gd name="connsiteX35" fmla="*/ 3363 w 34589"/>
                  <a:gd name="connsiteY35" fmla="*/ 608973 h 687719"/>
                  <a:gd name="connsiteX36" fmla="*/ 4506 w 34589"/>
                  <a:gd name="connsiteY36" fmla="*/ 603524 h 687719"/>
                  <a:gd name="connsiteX37" fmla="*/ 4506 w 34589"/>
                  <a:gd name="connsiteY37" fmla="*/ 595727 h 687719"/>
                  <a:gd name="connsiteX38" fmla="*/ 4201 w 34589"/>
                  <a:gd name="connsiteY38" fmla="*/ 592626 h 687719"/>
                  <a:gd name="connsiteX39" fmla="*/ 5954 w 34589"/>
                  <a:gd name="connsiteY39" fmla="*/ 575528 h 687719"/>
                  <a:gd name="connsiteX40" fmla="*/ 7097 w 34589"/>
                  <a:gd name="connsiteY40" fmla="*/ 565382 h 687719"/>
                  <a:gd name="connsiteX41" fmla="*/ 7173 w 34589"/>
                  <a:gd name="connsiteY41" fmla="*/ 531092 h 687719"/>
                  <a:gd name="connsiteX42" fmla="*/ 6411 w 34589"/>
                  <a:gd name="connsiteY42" fmla="*/ 516249 h 687719"/>
                  <a:gd name="connsiteX43" fmla="*/ 6106 w 34589"/>
                  <a:gd name="connsiteY43" fmla="*/ 515497 h 687719"/>
                  <a:gd name="connsiteX44" fmla="*/ 5573 w 34589"/>
                  <a:gd name="connsiteY44" fmla="*/ 516249 h 687719"/>
                  <a:gd name="connsiteX45" fmla="*/ 5192 w 34589"/>
                  <a:gd name="connsiteY45" fmla="*/ 540393 h 687719"/>
                  <a:gd name="connsiteX46" fmla="*/ 4887 w 34589"/>
                  <a:gd name="connsiteY46" fmla="*/ 545842 h 687719"/>
                  <a:gd name="connsiteX47" fmla="*/ 4582 w 34589"/>
                  <a:gd name="connsiteY47" fmla="*/ 552888 h 687719"/>
                  <a:gd name="connsiteX48" fmla="*/ 4278 w 34589"/>
                  <a:gd name="connsiteY48" fmla="*/ 555988 h 687719"/>
                  <a:gd name="connsiteX49" fmla="*/ 3668 w 34589"/>
                  <a:gd name="connsiteY49" fmla="*/ 573180 h 687719"/>
                  <a:gd name="connsiteX50" fmla="*/ 2220 w 34589"/>
                  <a:gd name="connsiteY50" fmla="*/ 580132 h 687719"/>
                  <a:gd name="connsiteX51" fmla="*/ 849 w 34589"/>
                  <a:gd name="connsiteY51" fmla="*/ 573086 h 687719"/>
                  <a:gd name="connsiteX52" fmla="*/ 544 w 34589"/>
                  <a:gd name="connsiteY52" fmla="*/ 569140 h 687719"/>
                  <a:gd name="connsiteX53" fmla="*/ 1458 w 34589"/>
                  <a:gd name="connsiteY53" fmla="*/ 557491 h 687719"/>
                  <a:gd name="connsiteX54" fmla="*/ 1458 w 34589"/>
                  <a:gd name="connsiteY54" fmla="*/ 544245 h 687719"/>
                  <a:gd name="connsiteX55" fmla="*/ 2068 w 34589"/>
                  <a:gd name="connsiteY55" fmla="*/ 531750 h 687719"/>
                  <a:gd name="connsiteX56" fmla="*/ 2982 w 34589"/>
                  <a:gd name="connsiteY56" fmla="*/ 513806 h 687719"/>
                  <a:gd name="connsiteX57" fmla="*/ 2982 w 34589"/>
                  <a:gd name="connsiteY57" fmla="*/ 509109 h 687719"/>
                  <a:gd name="connsiteX58" fmla="*/ 2220 w 34589"/>
                  <a:gd name="connsiteY58" fmla="*/ 494266 h 687719"/>
                  <a:gd name="connsiteX59" fmla="*/ 2220 w 34589"/>
                  <a:gd name="connsiteY59" fmla="*/ 488817 h 687719"/>
                  <a:gd name="connsiteX60" fmla="*/ 315 w 34589"/>
                  <a:gd name="connsiteY60" fmla="*/ 463827 h 687719"/>
                  <a:gd name="connsiteX61" fmla="*/ 87 w 34589"/>
                  <a:gd name="connsiteY61" fmla="*/ 452930 h 687719"/>
                  <a:gd name="connsiteX62" fmla="*/ 1611 w 34589"/>
                  <a:gd name="connsiteY62" fmla="*/ 396657 h 687719"/>
                  <a:gd name="connsiteX63" fmla="*/ 1611 w 34589"/>
                  <a:gd name="connsiteY63" fmla="*/ 393744 h 687719"/>
                  <a:gd name="connsiteX64" fmla="*/ 1611 w 34589"/>
                  <a:gd name="connsiteY64" fmla="*/ 375707 h 687719"/>
                  <a:gd name="connsiteX65" fmla="*/ 2068 w 34589"/>
                  <a:gd name="connsiteY65" fmla="*/ 283922 h 687719"/>
                  <a:gd name="connsiteX66" fmla="*/ 2068 w 34589"/>
                  <a:gd name="connsiteY66" fmla="*/ 254518 h 687719"/>
                  <a:gd name="connsiteX67" fmla="*/ 2068 w 34589"/>
                  <a:gd name="connsiteY67" fmla="*/ 225113 h 687719"/>
                  <a:gd name="connsiteX68" fmla="*/ 1992 w 34589"/>
                  <a:gd name="connsiteY68" fmla="*/ 173725 h 687719"/>
                  <a:gd name="connsiteX69" fmla="*/ 1992 w 34589"/>
                  <a:gd name="connsiteY69" fmla="*/ 146856 h 687719"/>
                  <a:gd name="connsiteX70" fmla="*/ 1992 w 34589"/>
                  <a:gd name="connsiteY70" fmla="*/ 133986 h 687719"/>
                  <a:gd name="connsiteX71" fmla="*/ 2144 w 34589"/>
                  <a:gd name="connsiteY71" fmla="*/ 130604 h 687719"/>
                  <a:gd name="connsiteX72" fmla="*/ 1687 w 34589"/>
                  <a:gd name="connsiteY72" fmla="*/ 120270 h 687719"/>
                  <a:gd name="connsiteX73" fmla="*/ 1077 w 34589"/>
                  <a:gd name="connsiteY73" fmla="*/ 100259 h 687719"/>
                  <a:gd name="connsiteX74" fmla="*/ 696 w 34589"/>
                  <a:gd name="connsiteY74" fmla="*/ 69070 h 687719"/>
                  <a:gd name="connsiteX75" fmla="*/ 239 w 34589"/>
                  <a:gd name="connsiteY75" fmla="*/ 42295 h 687719"/>
                  <a:gd name="connsiteX76" fmla="*/ 1992 w 34589"/>
                  <a:gd name="connsiteY76" fmla="*/ 22661 h 687719"/>
                  <a:gd name="connsiteX77" fmla="*/ 2754 w 34589"/>
                  <a:gd name="connsiteY77" fmla="*/ 19842 h 687719"/>
                  <a:gd name="connsiteX78" fmla="*/ 7707 w 34589"/>
                  <a:gd name="connsiteY78" fmla="*/ 19842 h 687719"/>
                  <a:gd name="connsiteX79" fmla="*/ 8392 w 34589"/>
                  <a:gd name="connsiteY79" fmla="*/ 24446 h 687719"/>
                  <a:gd name="connsiteX80" fmla="*/ 8773 w 34589"/>
                  <a:gd name="connsiteY80" fmla="*/ 25667 h 687719"/>
                  <a:gd name="connsiteX81" fmla="*/ 8850 w 34589"/>
                  <a:gd name="connsiteY81" fmla="*/ 24070 h 687719"/>
                  <a:gd name="connsiteX82" fmla="*/ 9078 w 34589"/>
                  <a:gd name="connsiteY82" fmla="*/ 12890 h 687719"/>
                  <a:gd name="connsiteX83" fmla="*/ 9916 w 34589"/>
                  <a:gd name="connsiteY83" fmla="*/ 7911 h 687719"/>
                  <a:gd name="connsiteX84" fmla="*/ 15403 w 34589"/>
                  <a:gd name="connsiteY84" fmla="*/ 5281 h 687719"/>
                  <a:gd name="connsiteX85" fmla="*/ 16470 w 34589"/>
                  <a:gd name="connsiteY85" fmla="*/ 11105 h 687719"/>
                  <a:gd name="connsiteX86" fmla="*/ 16927 w 34589"/>
                  <a:gd name="connsiteY86" fmla="*/ 12984 h 687719"/>
                  <a:gd name="connsiteX87" fmla="*/ 16927 w 34589"/>
                  <a:gd name="connsiteY87" fmla="*/ 10730 h 687719"/>
                  <a:gd name="connsiteX88" fmla="*/ 17079 w 34589"/>
                  <a:gd name="connsiteY88" fmla="*/ 6972 h 687719"/>
                  <a:gd name="connsiteX89" fmla="*/ 18527 w 34589"/>
                  <a:gd name="connsiteY89" fmla="*/ 20 h 687719"/>
                  <a:gd name="connsiteX90" fmla="*/ 18680 w 34589"/>
                  <a:gd name="connsiteY90" fmla="*/ 7254 h 687719"/>
                  <a:gd name="connsiteX91" fmla="*/ 18832 w 34589"/>
                  <a:gd name="connsiteY91" fmla="*/ 25479 h 687719"/>
                  <a:gd name="connsiteX92" fmla="*/ 19289 w 34589"/>
                  <a:gd name="connsiteY92" fmla="*/ 27358 h 687719"/>
                  <a:gd name="connsiteX93" fmla="*/ 19670 w 34589"/>
                  <a:gd name="connsiteY93" fmla="*/ 25667 h 687719"/>
                  <a:gd name="connsiteX94" fmla="*/ 20051 w 34589"/>
                  <a:gd name="connsiteY94" fmla="*/ 12984 h 687719"/>
                  <a:gd name="connsiteX95" fmla="*/ 22413 w 34589"/>
                  <a:gd name="connsiteY95" fmla="*/ 2369 h 687719"/>
                  <a:gd name="connsiteX96" fmla="*/ 26071 w 34589"/>
                  <a:gd name="connsiteY96" fmla="*/ 2556 h 687719"/>
                  <a:gd name="connsiteX97" fmla="*/ 28281 w 34589"/>
                  <a:gd name="connsiteY97" fmla="*/ 8945 h 687719"/>
                  <a:gd name="connsiteX98" fmla="*/ 30490 w 34589"/>
                  <a:gd name="connsiteY98" fmla="*/ 15333 h 687719"/>
                  <a:gd name="connsiteX99" fmla="*/ 32472 w 34589"/>
                  <a:gd name="connsiteY99" fmla="*/ 24821 h 687719"/>
                  <a:gd name="connsiteX100" fmla="*/ 34300 w 34589"/>
                  <a:gd name="connsiteY100" fmla="*/ 38819 h 687719"/>
                  <a:gd name="connsiteX101" fmla="*/ 34300 w 34589"/>
                  <a:gd name="connsiteY101" fmla="*/ 41732 h 687719"/>
                  <a:gd name="connsiteX102" fmla="*/ 33920 w 34589"/>
                  <a:gd name="connsiteY102" fmla="*/ 48590 h 687719"/>
                  <a:gd name="connsiteX103" fmla="*/ 33920 w 34589"/>
                  <a:gd name="connsiteY103" fmla="*/ 61836 h 687719"/>
                  <a:gd name="connsiteX104" fmla="*/ 34300 w 34589"/>
                  <a:gd name="connsiteY104" fmla="*/ 68130 h 687719"/>
                  <a:gd name="connsiteX105" fmla="*/ 34072 w 34589"/>
                  <a:gd name="connsiteY105" fmla="*/ 74143 h 687719"/>
                  <a:gd name="connsiteX106" fmla="*/ 34529 w 34589"/>
                  <a:gd name="connsiteY106" fmla="*/ 86074 h 687719"/>
                  <a:gd name="connsiteX107" fmla="*/ 33462 w 34589"/>
                  <a:gd name="connsiteY107" fmla="*/ 107775 h 687719"/>
                  <a:gd name="connsiteX108" fmla="*/ 33386 w 34589"/>
                  <a:gd name="connsiteY108" fmla="*/ 109466 h 687719"/>
                  <a:gd name="connsiteX109" fmla="*/ 33691 w 34589"/>
                  <a:gd name="connsiteY109" fmla="*/ 127973 h 687719"/>
                  <a:gd name="connsiteX110" fmla="*/ 33691 w 34589"/>
                  <a:gd name="connsiteY110" fmla="*/ 146011 h 687719"/>
                  <a:gd name="connsiteX111" fmla="*/ 33462 w 34589"/>
                  <a:gd name="connsiteY111" fmla="*/ 196835 h 687719"/>
                  <a:gd name="connsiteX112" fmla="*/ 33920 w 34589"/>
                  <a:gd name="connsiteY112" fmla="*/ 219288 h 687719"/>
                  <a:gd name="connsiteX113" fmla="*/ 33615 w 34589"/>
                  <a:gd name="connsiteY113" fmla="*/ 237513 h 687719"/>
                  <a:gd name="connsiteX114" fmla="*/ 33615 w 34589"/>
                  <a:gd name="connsiteY114" fmla="*/ 250572 h 687719"/>
                  <a:gd name="connsiteX115" fmla="*/ 33920 w 34589"/>
                  <a:gd name="connsiteY115" fmla="*/ 264194 h 687719"/>
                  <a:gd name="connsiteX116" fmla="*/ 33920 w 34589"/>
                  <a:gd name="connsiteY116" fmla="*/ 279789 h 687719"/>
                  <a:gd name="connsiteX117" fmla="*/ 33386 w 34589"/>
                  <a:gd name="connsiteY117" fmla="*/ 303933 h 687719"/>
                  <a:gd name="connsiteX118" fmla="*/ 33691 w 34589"/>
                  <a:gd name="connsiteY118" fmla="*/ 309382 h 687719"/>
                  <a:gd name="connsiteX119" fmla="*/ 33920 w 34589"/>
                  <a:gd name="connsiteY119" fmla="*/ 327137 h 687719"/>
                  <a:gd name="connsiteX120" fmla="*/ 33615 w 34589"/>
                  <a:gd name="connsiteY120" fmla="*/ 353536 h 687719"/>
                  <a:gd name="connsiteX121" fmla="*/ 33386 w 34589"/>
                  <a:gd name="connsiteY121" fmla="*/ 370070 h 687719"/>
                  <a:gd name="connsiteX122" fmla="*/ 33920 w 34589"/>
                  <a:gd name="connsiteY122" fmla="*/ 388389 h 687719"/>
                  <a:gd name="connsiteX123" fmla="*/ 33996 w 34589"/>
                  <a:gd name="connsiteY123" fmla="*/ 397314 h 687719"/>
                  <a:gd name="connsiteX124" fmla="*/ 33234 w 34589"/>
                  <a:gd name="connsiteY124" fmla="*/ 406145 h 687719"/>
                  <a:gd name="connsiteX125" fmla="*/ 31862 w 34589"/>
                  <a:gd name="connsiteY125" fmla="*/ 455466 h 687719"/>
                  <a:gd name="connsiteX126" fmla="*/ 32624 w 34589"/>
                  <a:gd name="connsiteY126" fmla="*/ 487502 h 687719"/>
                  <a:gd name="connsiteX127" fmla="*/ 33386 w 34589"/>
                  <a:gd name="connsiteY127" fmla="*/ 517188 h 687719"/>
                  <a:gd name="connsiteX128" fmla="*/ 33920 w 34589"/>
                  <a:gd name="connsiteY128" fmla="*/ 528180 h 687719"/>
                  <a:gd name="connsiteX129" fmla="*/ 32243 w 34589"/>
                  <a:gd name="connsiteY129" fmla="*/ 537481 h 687719"/>
                  <a:gd name="connsiteX130" fmla="*/ 31176 w 34589"/>
                  <a:gd name="connsiteY130" fmla="*/ 527334 h 687719"/>
                  <a:gd name="connsiteX131" fmla="*/ 30262 w 34589"/>
                  <a:gd name="connsiteY131" fmla="*/ 469558 h 687719"/>
                  <a:gd name="connsiteX132" fmla="*/ 29805 w 34589"/>
                  <a:gd name="connsiteY132" fmla="*/ 453963 h 687719"/>
                  <a:gd name="connsiteX133" fmla="*/ 26604 w 34589"/>
                  <a:gd name="connsiteY133" fmla="*/ 441468 h 687719"/>
                  <a:gd name="connsiteX134" fmla="*/ 25537 w 34589"/>
                  <a:gd name="connsiteY134" fmla="*/ 444569 h 687719"/>
                  <a:gd name="connsiteX135" fmla="*/ 26528 w 34589"/>
                  <a:gd name="connsiteY135" fmla="*/ 476604 h 687719"/>
                  <a:gd name="connsiteX136" fmla="*/ 26071 w 34589"/>
                  <a:gd name="connsiteY136" fmla="*/ 521886 h 687719"/>
                  <a:gd name="connsiteX137" fmla="*/ 25461 w 34589"/>
                  <a:gd name="connsiteY137" fmla="*/ 542929 h 687719"/>
                  <a:gd name="connsiteX138" fmla="*/ 24395 w 34589"/>
                  <a:gd name="connsiteY138" fmla="*/ 603806 h 687719"/>
                  <a:gd name="connsiteX139" fmla="*/ 23404 w 34589"/>
                  <a:gd name="connsiteY139" fmla="*/ 654536 h 687719"/>
                  <a:gd name="connsiteX140" fmla="*/ 20813 w 34589"/>
                  <a:gd name="connsiteY140" fmla="*/ 680183 h 687719"/>
                  <a:gd name="connsiteX141" fmla="*/ 19441 w 34589"/>
                  <a:gd name="connsiteY141" fmla="*/ 680935 h 687719"/>
                  <a:gd name="connsiteX142" fmla="*/ 19137 w 34589"/>
                  <a:gd name="connsiteY142" fmla="*/ 678586 h 687719"/>
                  <a:gd name="connsiteX143" fmla="*/ 20051 w 34589"/>
                  <a:gd name="connsiteY143" fmla="*/ 667689 h 687719"/>
                  <a:gd name="connsiteX144" fmla="*/ 19518 w 34589"/>
                  <a:gd name="connsiteY144" fmla="*/ 661394 h 687719"/>
                  <a:gd name="connsiteX145" fmla="*/ 16470 w 34589"/>
                  <a:gd name="connsiteY145" fmla="*/ 655100 h 687719"/>
                  <a:gd name="connsiteX146" fmla="*/ 15022 w 34589"/>
                  <a:gd name="connsiteY146" fmla="*/ 665246 h 687719"/>
                  <a:gd name="connsiteX147" fmla="*/ 14412 w 34589"/>
                  <a:gd name="connsiteY147" fmla="*/ 674547 h 687719"/>
                  <a:gd name="connsiteX148" fmla="*/ 12431 w 34589"/>
                  <a:gd name="connsiteY148" fmla="*/ 686196 h 687719"/>
                  <a:gd name="connsiteX149" fmla="*/ 7173 w 34589"/>
                  <a:gd name="connsiteY149" fmla="*/ 684505 h 6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4589" h="687719">
                    <a:moveTo>
                      <a:pt x="13574" y="333713"/>
                    </a:moveTo>
                    <a:cubicBezTo>
                      <a:pt x="14565" y="332022"/>
                      <a:pt x="14488" y="326386"/>
                      <a:pt x="14260" y="324131"/>
                    </a:cubicBezTo>
                    <a:cubicBezTo>
                      <a:pt x="14184" y="323379"/>
                      <a:pt x="13879" y="323567"/>
                      <a:pt x="13803" y="322910"/>
                    </a:cubicBezTo>
                    <a:lnTo>
                      <a:pt x="13269" y="323379"/>
                    </a:lnTo>
                    <a:lnTo>
                      <a:pt x="12812" y="332774"/>
                    </a:lnTo>
                    <a:lnTo>
                      <a:pt x="13498" y="333807"/>
                    </a:lnTo>
                    <a:close/>
                    <a:moveTo>
                      <a:pt x="13803" y="309006"/>
                    </a:moveTo>
                    <a:lnTo>
                      <a:pt x="14107" y="308818"/>
                    </a:lnTo>
                    <a:lnTo>
                      <a:pt x="14107" y="308066"/>
                    </a:lnTo>
                    <a:cubicBezTo>
                      <a:pt x="14107" y="308066"/>
                      <a:pt x="13803" y="309006"/>
                      <a:pt x="13803" y="309006"/>
                    </a:cubicBezTo>
                    <a:close/>
                    <a:moveTo>
                      <a:pt x="13803" y="287774"/>
                    </a:moveTo>
                    <a:lnTo>
                      <a:pt x="14641" y="284580"/>
                    </a:lnTo>
                    <a:cubicBezTo>
                      <a:pt x="14260" y="284016"/>
                      <a:pt x="13879" y="282795"/>
                      <a:pt x="13574" y="282983"/>
                    </a:cubicBezTo>
                    <a:cubicBezTo>
                      <a:pt x="13269" y="283171"/>
                      <a:pt x="12888" y="284392"/>
                      <a:pt x="12660" y="285425"/>
                    </a:cubicBezTo>
                    <a:lnTo>
                      <a:pt x="13803" y="287680"/>
                    </a:lnTo>
                    <a:close/>
                    <a:moveTo>
                      <a:pt x="10374" y="137180"/>
                    </a:moveTo>
                    <a:lnTo>
                      <a:pt x="10678" y="136992"/>
                    </a:lnTo>
                    <a:lnTo>
                      <a:pt x="10678" y="136240"/>
                    </a:lnTo>
                    <a:cubicBezTo>
                      <a:pt x="10678" y="136240"/>
                      <a:pt x="10374" y="137180"/>
                      <a:pt x="10374" y="137180"/>
                    </a:cubicBezTo>
                    <a:close/>
                    <a:moveTo>
                      <a:pt x="21042" y="61084"/>
                    </a:moveTo>
                    <a:lnTo>
                      <a:pt x="20813" y="58360"/>
                    </a:lnTo>
                    <a:cubicBezTo>
                      <a:pt x="20661" y="59205"/>
                      <a:pt x="20737" y="59957"/>
                      <a:pt x="20813" y="60615"/>
                    </a:cubicBezTo>
                    <a:cubicBezTo>
                      <a:pt x="20813" y="60615"/>
                      <a:pt x="20813" y="61272"/>
                      <a:pt x="21118" y="61084"/>
                    </a:cubicBezTo>
                    <a:moveTo>
                      <a:pt x="9459" y="48590"/>
                    </a:moveTo>
                    <a:cubicBezTo>
                      <a:pt x="9459" y="47932"/>
                      <a:pt x="9535" y="47086"/>
                      <a:pt x="9459" y="46335"/>
                    </a:cubicBezTo>
                    <a:cubicBezTo>
                      <a:pt x="9231" y="46523"/>
                      <a:pt x="9307" y="47180"/>
                      <a:pt x="9078" y="48120"/>
                    </a:cubicBezTo>
                    <a:cubicBezTo>
                      <a:pt x="9078" y="48120"/>
                      <a:pt x="9307" y="47932"/>
                      <a:pt x="9383" y="48590"/>
                    </a:cubicBezTo>
                    <a:moveTo>
                      <a:pt x="7021" y="683941"/>
                    </a:moveTo>
                    <a:cubicBezTo>
                      <a:pt x="6183" y="682344"/>
                      <a:pt x="5649" y="679244"/>
                      <a:pt x="5954" y="676144"/>
                    </a:cubicBezTo>
                    <a:cubicBezTo>
                      <a:pt x="6259" y="670695"/>
                      <a:pt x="6564" y="664494"/>
                      <a:pt x="7097" y="659046"/>
                    </a:cubicBezTo>
                    <a:lnTo>
                      <a:pt x="7402" y="659046"/>
                    </a:lnTo>
                    <a:cubicBezTo>
                      <a:pt x="7402" y="659046"/>
                      <a:pt x="7402" y="658294"/>
                      <a:pt x="7402" y="658294"/>
                    </a:cubicBezTo>
                    <a:lnTo>
                      <a:pt x="7097" y="659046"/>
                    </a:lnTo>
                    <a:cubicBezTo>
                      <a:pt x="5421" y="658200"/>
                      <a:pt x="3744" y="655100"/>
                      <a:pt x="2068" y="655758"/>
                    </a:cubicBezTo>
                    <a:cubicBezTo>
                      <a:pt x="1839" y="650309"/>
                      <a:pt x="2068" y="644014"/>
                      <a:pt x="2449" y="638566"/>
                    </a:cubicBezTo>
                    <a:cubicBezTo>
                      <a:pt x="3058" y="628419"/>
                      <a:pt x="3363" y="619119"/>
                      <a:pt x="3363" y="608973"/>
                    </a:cubicBezTo>
                    <a:cubicBezTo>
                      <a:pt x="3668" y="606624"/>
                      <a:pt x="3363" y="605027"/>
                      <a:pt x="4506" y="603524"/>
                    </a:cubicBezTo>
                    <a:cubicBezTo>
                      <a:pt x="5878" y="602021"/>
                      <a:pt x="5878" y="601175"/>
                      <a:pt x="4506" y="595727"/>
                    </a:cubicBezTo>
                    <a:cubicBezTo>
                      <a:pt x="4506" y="594975"/>
                      <a:pt x="4201" y="593378"/>
                      <a:pt x="4201" y="592626"/>
                    </a:cubicBezTo>
                    <a:cubicBezTo>
                      <a:pt x="3973" y="586426"/>
                      <a:pt x="4506" y="579380"/>
                      <a:pt x="5954" y="575528"/>
                    </a:cubicBezTo>
                    <a:cubicBezTo>
                      <a:pt x="6792" y="571677"/>
                      <a:pt x="7097" y="568576"/>
                      <a:pt x="7097" y="565382"/>
                    </a:cubicBezTo>
                    <a:cubicBezTo>
                      <a:pt x="7097" y="553639"/>
                      <a:pt x="7478" y="542741"/>
                      <a:pt x="7173" y="531092"/>
                    </a:cubicBezTo>
                    <a:cubicBezTo>
                      <a:pt x="7173" y="526395"/>
                      <a:pt x="6640" y="521698"/>
                      <a:pt x="6411" y="516249"/>
                    </a:cubicBezTo>
                    <a:lnTo>
                      <a:pt x="6106" y="515497"/>
                    </a:lnTo>
                    <a:cubicBezTo>
                      <a:pt x="6106" y="515497"/>
                      <a:pt x="5573" y="516249"/>
                      <a:pt x="5573" y="516249"/>
                    </a:cubicBezTo>
                    <a:cubicBezTo>
                      <a:pt x="5573" y="524798"/>
                      <a:pt x="5268" y="532595"/>
                      <a:pt x="5192" y="540393"/>
                    </a:cubicBezTo>
                    <a:cubicBezTo>
                      <a:pt x="4354" y="541896"/>
                      <a:pt x="4582" y="544245"/>
                      <a:pt x="4887" y="545842"/>
                    </a:cubicBezTo>
                    <a:cubicBezTo>
                      <a:pt x="5192" y="548190"/>
                      <a:pt x="7097" y="550539"/>
                      <a:pt x="4582" y="552888"/>
                    </a:cubicBezTo>
                    <a:cubicBezTo>
                      <a:pt x="4278" y="552888"/>
                      <a:pt x="4278" y="555236"/>
                      <a:pt x="4278" y="555988"/>
                    </a:cubicBezTo>
                    <a:lnTo>
                      <a:pt x="3668" y="573180"/>
                    </a:lnTo>
                    <a:cubicBezTo>
                      <a:pt x="3363" y="575528"/>
                      <a:pt x="2830" y="577877"/>
                      <a:pt x="2220" y="580132"/>
                    </a:cubicBezTo>
                    <a:cubicBezTo>
                      <a:pt x="1687" y="577783"/>
                      <a:pt x="1077" y="575434"/>
                      <a:pt x="849" y="573086"/>
                    </a:cubicBezTo>
                    <a:cubicBezTo>
                      <a:pt x="544" y="571489"/>
                      <a:pt x="544" y="569986"/>
                      <a:pt x="544" y="569140"/>
                    </a:cubicBezTo>
                    <a:cubicBezTo>
                      <a:pt x="849" y="565288"/>
                      <a:pt x="2220" y="562188"/>
                      <a:pt x="1458" y="557491"/>
                    </a:cubicBezTo>
                    <a:cubicBezTo>
                      <a:pt x="925" y="553545"/>
                      <a:pt x="1458" y="548096"/>
                      <a:pt x="1458" y="544245"/>
                    </a:cubicBezTo>
                    <a:cubicBezTo>
                      <a:pt x="1763" y="539547"/>
                      <a:pt x="2068" y="535696"/>
                      <a:pt x="2068" y="531750"/>
                    </a:cubicBezTo>
                    <a:cubicBezTo>
                      <a:pt x="2068" y="525549"/>
                      <a:pt x="2068" y="519255"/>
                      <a:pt x="2982" y="513806"/>
                    </a:cubicBezTo>
                    <a:cubicBezTo>
                      <a:pt x="3287" y="512209"/>
                      <a:pt x="3287" y="509955"/>
                      <a:pt x="2982" y="509109"/>
                    </a:cubicBezTo>
                    <a:cubicBezTo>
                      <a:pt x="772" y="505163"/>
                      <a:pt x="2144" y="499715"/>
                      <a:pt x="2220" y="494266"/>
                    </a:cubicBezTo>
                    <a:cubicBezTo>
                      <a:pt x="2525" y="491917"/>
                      <a:pt x="2525" y="490414"/>
                      <a:pt x="2220" y="488817"/>
                    </a:cubicBezTo>
                    <a:cubicBezTo>
                      <a:pt x="849" y="481019"/>
                      <a:pt x="1763" y="471625"/>
                      <a:pt x="315" y="463827"/>
                    </a:cubicBezTo>
                    <a:cubicBezTo>
                      <a:pt x="-218" y="460727"/>
                      <a:pt x="87" y="456782"/>
                      <a:pt x="87" y="452930"/>
                    </a:cubicBezTo>
                    <a:cubicBezTo>
                      <a:pt x="87" y="443629"/>
                      <a:pt x="1611" y="409903"/>
                      <a:pt x="1611" y="396657"/>
                    </a:cubicBezTo>
                    <a:cubicBezTo>
                      <a:pt x="1611" y="395717"/>
                      <a:pt x="1611" y="394684"/>
                      <a:pt x="1611" y="393744"/>
                    </a:cubicBezTo>
                    <a:lnTo>
                      <a:pt x="1611" y="375707"/>
                    </a:lnTo>
                    <a:cubicBezTo>
                      <a:pt x="2068" y="345081"/>
                      <a:pt x="1915" y="314267"/>
                      <a:pt x="2068" y="283922"/>
                    </a:cubicBezTo>
                    <a:lnTo>
                      <a:pt x="2068" y="254518"/>
                    </a:lnTo>
                    <a:cubicBezTo>
                      <a:pt x="2068" y="244653"/>
                      <a:pt x="2220" y="234789"/>
                      <a:pt x="2068" y="225113"/>
                    </a:cubicBezTo>
                    <a:cubicBezTo>
                      <a:pt x="1611" y="207545"/>
                      <a:pt x="2373" y="190541"/>
                      <a:pt x="1992" y="173725"/>
                    </a:cubicBezTo>
                    <a:cubicBezTo>
                      <a:pt x="1915" y="164800"/>
                      <a:pt x="1763" y="155969"/>
                      <a:pt x="1992" y="146856"/>
                    </a:cubicBezTo>
                    <a:cubicBezTo>
                      <a:pt x="2068" y="142347"/>
                      <a:pt x="1992" y="133986"/>
                      <a:pt x="1992" y="133986"/>
                    </a:cubicBezTo>
                    <a:cubicBezTo>
                      <a:pt x="1992" y="132858"/>
                      <a:pt x="2068" y="131731"/>
                      <a:pt x="2144" y="130604"/>
                    </a:cubicBezTo>
                    <a:cubicBezTo>
                      <a:pt x="2144" y="127222"/>
                      <a:pt x="1992" y="123746"/>
                      <a:pt x="1687" y="120270"/>
                    </a:cubicBezTo>
                    <a:cubicBezTo>
                      <a:pt x="1687" y="120270"/>
                      <a:pt x="1306" y="107024"/>
                      <a:pt x="1077" y="100259"/>
                    </a:cubicBezTo>
                    <a:cubicBezTo>
                      <a:pt x="925" y="90113"/>
                      <a:pt x="1230" y="79685"/>
                      <a:pt x="696" y="69070"/>
                    </a:cubicBezTo>
                    <a:cubicBezTo>
                      <a:pt x="163" y="60709"/>
                      <a:pt x="315" y="51784"/>
                      <a:pt x="239" y="42295"/>
                    </a:cubicBezTo>
                    <a:cubicBezTo>
                      <a:pt x="163" y="35813"/>
                      <a:pt x="1077" y="29237"/>
                      <a:pt x="1992" y="22661"/>
                    </a:cubicBezTo>
                    <a:lnTo>
                      <a:pt x="2754" y="19842"/>
                    </a:lnTo>
                    <a:cubicBezTo>
                      <a:pt x="4278" y="14300"/>
                      <a:pt x="6183" y="14394"/>
                      <a:pt x="7707" y="19842"/>
                    </a:cubicBezTo>
                    <a:cubicBezTo>
                      <a:pt x="7935" y="21909"/>
                      <a:pt x="8240" y="23037"/>
                      <a:pt x="8392" y="24446"/>
                    </a:cubicBezTo>
                    <a:cubicBezTo>
                      <a:pt x="8697" y="24915"/>
                      <a:pt x="8773" y="25667"/>
                      <a:pt x="8773" y="25667"/>
                    </a:cubicBezTo>
                    <a:cubicBezTo>
                      <a:pt x="8773" y="25009"/>
                      <a:pt x="8850" y="24070"/>
                      <a:pt x="8850" y="24070"/>
                    </a:cubicBezTo>
                    <a:lnTo>
                      <a:pt x="9078" y="12890"/>
                    </a:lnTo>
                    <a:cubicBezTo>
                      <a:pt x="9154" y="11293"/>
                      <a:pt x="9535" y="9602"/>
                      <a:pt x="9916" y="7911"/>
                    </a:cubicBezTo>
                    <a:cubicBezTo>
                      <a:pt x="9993" y="6314"/>
                      <a:pt x="15022" y="4060"/>
                      <a:pt x="15403" y="5281"/>
                    </a:cubicBezTo>
                    <a:cubicBezTo>
                      <a:pt x="16089" y="6972"/>
                      <a:pt x="16317" y="9039"/>
                      <a:pt x="16470" y="11105"/>
                    </a:cubicBezTo>
                    <a:cubicBezTo>
                      <a:pt x="16775" y="11575"/>
                      <a:pt x="16851" y="12327"/>
                      <a:pt x="16927" y="12984"/>
                    </a:cubicBezTo>
                    <a:cubicBezTo>
                      <a:pt x="16927" y="12327"/>
                      <a:pt x="17003" y="11387"/>
                      <a:pt x="16927" y="10730"/>
                    </a:cubicBezTo>
                    <a:cubicBezTo>
                      <a:pt x="17079" y="9884"/>
                      <a:pt x="16927" y="8475"/>
                      <a:pt x="17079" y="6972"/>
                    </a:cubicBezTo>
                    <a:cubicBezTo>
                      <a:pt x="17156" y="2463"/>
                      <a:pt x="17994" y="-262"/>
                      <a:pt x="18527" y="20"/>
                    </a:cubicBezTo>
                    <a:cubicBezTo>
                      <a:pt x="19518" y="2181"/>
                      <a:pt x="18756" y="4999"/>
                      <a:pt x="18680" y="7254"/>
                    </a:cubicBezTo>
                    <a:cubicBezTo>
                      <a:pt x="18984" y="12890"/>
                      <a:pt x="18832" y="19654"/>
                      <a:pt x="18832" y="25479"/>
                    </a:cubicBezTo>
                    <a:cubicBezTo>
                      <a:pt x="18832" y="26137"/>
                      <a:pt x="19213" y="26700"/>
                      <a:pt x="19289" y="27358"/>
                    </a:cubicBezTo>
                    <a:lnTo>
                      <a:pt x="19670" y="25667"/>
                    </a:lnTo>
                    <a:lnTo>
                      <a:pt x="20051" y="12984"/>
                    </a:lnTo>
                    <a:cubicBezTo>
                      <a:pt x="20127" y="8569"/>
                      <a:pt x="21118" y="4905"/>
                      <a:pt x="22413" y="2369"/>
                    </a:cubicBezTo>
                    <a:cubicBezTo>
                      <a:pt x="23709" y="-826"/>
                      <a:pt x="24776" y="-168"/>
                      <a:pt x="26071" y="2556"/>
                    </a:cubicBezTo>
                    <a:lnTo>
                      <a:pt x="28281" y="8945"/>
                    </a:lnTo>
                    <a:cubicBezTo>
                      <a:pt x="29043" y="11293"/>
                      <a:pt x="29500" y="13830"/>
                      <a:pt x="30490" y="15333"/>
                    </a:cubicBezTo>
                    <a:cubicBezTo>
                      <a:pt x="32015" y="17870"/>
                      <a:pt x="32319" y="20594"/>
                      <a:pt x="32472" y="24821"/>
                    </a:cubicBezTo>
                    <a:cubicBezTo>
                      <a:pt x="32472" y="29988"/>
                      <a:pt x="32624" y="34968"/>
                      <a:pt x="34300" y="38819"/>
                    </a:cubicBezTo>
                    <a:cubicBezTo>
                      <a:pt x="34529" y="38631"/>
                      <a:pt x="34529" y="41544"/>
                      <a:pt x="34300" y="41732"/>
                    </a:cubicBezTo>
                    <a:cubicBezTo>
                      <a:pt x="32929" y="43517"/>
                      <a:pt x="33920" y="46429"/>
                      <a:pt x="33920" y="48590"/>
                    </a:cubicBezTo>
                    <a:cubicBezTo>
                      <a:pt x="34072" y="52911"/>
                      <a:pt x="34224" y="57139"/>
                      <a:pt x="33920" y="61836"/>
                    </a:cubicBezTo>
                    <a:cubicBezTo>
                      <a:pt x="33920" y="64091"/>
                      <a:pt x="33539" y="65782"/>
                      <a:pt x="34300" y="68130"/>
                    </a:cubicBezTo>
                    <a:cubicBezTo>
                      <a:pt x="34682" y="69352"/>
                      <a:pt x="33920" y="72076"/>
                      <a:pt x="34072" y="74143"/>
                    </a:cubicBezTo>
                    <a:cubicBezTo>
                      <a:pt x="34834" y="77901"/>
                      <a:pt x="34529" y="86074"/>
                      <a:pt x="34529" y="86074"/>
                    </a:cubicBezTo>
                    <a:cubicBezTo>
                      <a:pt x="34529" y="93401"/>
                      <a:pt x="34300" y="100729"/>
                      <a:pt x="33462" y="107775"/>
                    </a:cubicBezTo>
                    <a:cubicBezTo>
                      <a:pt x="33462" y="107775"/>
                      <a:pt x="33310" y="108715"/>
                      <a:pt x="33386" y="109466"/>
                    </a:cubicBezTo>
                    <a:cubicBezTo>
                      <a:pt x="35215" y="115291"/>
                      <a:pt x="33539" y="121585"/>
                      <a:pt x="33691" y="127973"/>
                    </a:cubicBezTo>
                    <a:cubicBezTo>
                      <a:pt x="33691" y="133610"/>
                      <a:pt x="33234" y="139810"/>
                      <a:pt x="33691" y="146011"/>
                    </a:cubicBezTo>
                    <a:cubicBezTo>
                      <a:pt x="34453" y="163297"/>
                      <a:pt x="33691" y="180301"/>
                      <a:pt x="33462" y="196835"/>
                    </a:cubicBezTo>
                    <a:cubicBezTo>
                      <a:pt x="33462" y="205008"/>
                      <a:pt x="33462" y="212336"/>
                      <a:pt x="33920" y="219288"/>
                    </a:cubicBezTo>
                    <a:cubicBezTo>
                      <a:pt x="34300" y="225488"/>
                      <a:pt x="34682" y="231689"/>
                      <a:pt x="33615" y="237513"/>
                    </a:cubicBezTo>
                    <a:cubicBezTo>
                      <a:pt x="32929" y="242117"/>
                      <a:pt x="34605" y="246438"/>
                      <a:pt x="33615" y="250572"/>
                    </a:cubicBezTo>
                    <a:cubicBezTo>
                      <a:pt x="32395" y="255645"/>
                      <a:pt x="33462" y="259685"/>
                      <a:pt x="33920" y="264194"/>
                    </a:cubicBezTo>
                    <a:cubicBezTo>
                      <a:pt x="34224" y="269643"/>
                      <a:pt x="34529" y="275092"/>
                      <a:pt x="33920" y="279789"/>
                    </a:cubicBezTo>
                    <a:cubicBezTo>
                      <a:pt x="33081" y="287868"/>
                      <a:pt x="33920" y="296041"/>
                      <a:pt x="33386" y="303933"/>
                    </a:cubicBezTo>
                    <a:cubicBezTo>
                      <a:pt x="33310" y="305624"/>
                      <a:pt x="33386" y="307127"/>
                      <a:pt x="33691" y="309382"/>
                    </a:cubicBezTo>
                    <a:cubicBezTo>
                      <a:pt x="34605" y="315112"/>
                      <a:pt x="34148" y="321219"/>
                      <a:pt x="33920" y="327137"/>
                    </a:cubicBezTo>
                    <a:cubicBezTo>
                      <a:pt x="33386" y="335780"/>
                      <a:pt x="33234" y="344893"/>
                      <a:pt x="33615" y="353536"/>
                    </a:cubicBezTo>
                    <a:cubicBezTo>
                      <a:pt x="33920" y="358985"/>
                      <a:pt x="34224" y="364433"/>
                      <a:pt x="33386" y="370070"/>
                    </a:cubicBezTo>
                    <a:cubicBezTo>
                      <a:pt x="32777" y="375425"/>
                      <a:pt x="33539" y="382189"/>
                      <a:pt x="33920" y="388389"/>
                    </a:cubicBezTo>
                    <a:cubicBezTo>
                      <a:pt x="34224" y="391396"/>
                      <a:pt x="34300" y="394590"/>
                      <a:pt x="33996" y="397314"/>
                    </a:cubicBezTo>
                    <a:cubicBezTo>
                      <a:pt x="33691" y="400039"/>
                      <a:pt x="33158" y="402951"/>
                      <a:pt x="33234" y="406145"/>
                    </a:cubicBezTo>
                    <a:cubicBezTo>
                      <a:pt x="33234" y="413567"/>
                      <a:pt x="32929" y="448890"/>
                      <a:pt x="31862" y="455466"/>
                    </a:cubicBezTo>
                    <a:cubicBezTo>
                      <a:pt x="31862" y="466364"/>
                      <a:pt x="32319" y="477356"/>
                      <a:pt x="32624" y="487502"/>
                    </a:cubicBezTo>
                    <a:cubicBezTo>
                      <a:pt x="32853" y="497648"/>
                      <a:pt x="33386" y="507042"/>
                      <a:pt x="33386" y="517188"/>
                    </a:cubicBezTo>
                    <a:cubicBezTo>
                      <a:pt x="33386" y="521134"/>
                      <a:pt x="33615" y="524234"/>
                      <a:pt x="33920" y="528180"/>
                    </a:cubicBezTo>
                    <a:cubicBezTo>
                      <a:pt x="34148" y="533629"/>
                      <a:pt x="34453" y="533629"/>
                      <a:pt x="32243" y="537481"/>
                    </a:cubicBezTo>
                    <a:cubicBezTo>
                      <a:pt x="31710" y="534380"/>
                      <a:pt x="31176" y="530435"/>
                      <a:pt x="31176" y="527334"/>
                    </a:cubicBezTo>
                    <a:cubicBezTo>
                      <a:pt x="31786" y="507888"/>
                      <a:pt x="30186" y="489099"/>
                      <a:pt x="30262" y="469558"/>
                    </a:cubicBezTo>
                    <a:cubicBezTo>
                      <a:pt x="30033" y="464015"/>
                      <a:pt x="29881" y="458942"/>
                      <a:pt x="29805" y="453963"/>
                    </a:cubicBezTo>
                    <a:cubicBezTo>
                      <a:pt x="28814" y="450769"/>
                      <a:pt x="27671" y="445414"/>
                      <a:pt x="26604" y="441468"/>
                    </a:cubicBezTo>
                    <a:cubicBezTo>
                      <a:pt x="25537" y="440811"/>
                      <a:pt x="25309" y="442314"/>
                      <a:pt x="25537" y="444569"/>
                    </a:cubicBezTo>
                    <a:cubicBezTo>
                      <a:pt x="25766" y="454715"/>
                      <a:pt x="26604" y="465612"/>
                      <a:pt x="26528" y="476604"/>
                    </a:cubicBezTo>
                    <a:cubicBezTo>
                      <a:pt x="26757" y="491447"/>
                      <a:pt x="26985" y="507042"/>
                      <a:pt x="26071" y="521886"/>
                    </a:cubicBezTo>
                    <a:cubicBezTo>
                      <a:pt x="25766" y="528931"/>
                      <a:pt x="25461" y="535883"/>
                      <a:pt x="25461" y="542929"/>
                    </a:cubicBezTo>
                    <a:lnTo>
                      <a:pt x="24395" y="603806"/>
                    </a:lnTo>
                    <a:lnTo>
                      <a:pt x="23404" y="654536"/>
                    </a:lnTo>
                    <a:cubicBezTo>
                      <a:pt x="23099" y="663931"/>
                      <a:pt x="22185" y="672480"/>
                      <a:pt x="20813" y="680183"/>
                    </a:cubicBezTo>
                    <a:cubicBezTo>
                      <a:pt x="20508" y="680935"/>
                      <a:pt x="19975" y="680935"/>
                      <a:pt x="19441" y="680935"/>
                    </a:cubicBezTo>
                    <a:cubicBezTo>
                      <a:pt x="19441" y="680935"/>
                      <a:pt x="19137" y="679338"/>
                      <a:pt x="19137" y="678586"/>
                    </a:cubicBezTo>
                    <a:cubicBezTo>
                      <a:pt x="19441" y="674640"/>
                      <a:pt x="19975" y="671540"/>
                      <a:pt x="20051" y="667689"/>
                    </a:cubicBezTo>
                    <a:cubicBezTo>
                      <a:pt x="20356" y="665340"/>
                      <a:pt x="20051" y="662991"/>
                      <a:pt x="19518" y="661394"/>
                    </a:cubicBezTo>
                    <a:cubicBezTo>
                      <a:pt x="18680" y="659046"/>
                      <a:pt x="17308" y="655100"/>
                      <a:pt x="16470" y="655100"/>
                    </a:cubicBezTo>
                    <a:cubicBezTo>
                      <a:pt x="14488" y="655851"/>
                      <a:pt x="15631" y="662146"/>
                      <a:pt x="15022" y="665246"/>
                    </a:cubicBezTo>
                    <a:cubicBezTo>
                      <a:pt x="14412" y="668346"/>
                      <a:pt x="14412" y="671446"/>
                      <a:pt x="14412" y="674547"/>
                    </a:cubicBezTo>
                    <a:cubicBezTo>
                      <a:pt x="14717" y="679244"/>
                      <a:pt x="14412" y="683941"/>
                      <a:pt x="12431" y="686196"/>
                    </a:cubicBezTo>
                    <a:cubicBezTo>
                      <a:pt x="10755" y="688450"/>
                      <a:pt x="8773" y="688450"/>
                      <a:pt x="7173" y="684505"/>
                    </a:cubicBezTo>
                  </a:path>
                </a:pathLst>
              </a:custGeom>
              <a:solidFill>
                <a:srgbClr val="000000"/>
              </a:solid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C810442-0690-9029-1530-1A64D8F4EC02}"/>
                  </a:ext>
                </a:extLst>
              </p:cNvPr>
              <p:cNvSpPr/>
              <p:nvPr/>
            </p:nvSpPr>
            <p:spPr>
              <a:xfrm>
                <a:off x="2688694" y="6046456"/>
                <a:ext cx="5008" cy="75868"/>
              </a:xfrm>
              <a:custGeom>
                <a:avLst/>
                <a:gdLst>
                  <a:gd name="connsiteX0" fmla="*/ 48 w 5008"/>
                  <a:gd name="connsiteY0" fmla="*/ 64259 h 75868"/>
                  <a:gd name="connsiteX1" fmla="*/ 1268 w 5008"/>
                  <a:gd name="connsiteY1" fmla="*/ 72714 h 75868"/>
                  <a:gd name="connsiteX2" fmla="*/ 2182 w 5008"/>
                  <a:gd name="connsiteY2" fmla="*/ 75720 h 75868"/>
                  <a:gd name="connsiteX3" fmla="*/ 4087 w 5008"/>
                  <a:gd name="connsiteY3" fmla="*/ 72338 h 75868"/>
                  <a:gd name="connsiteX4" fmla="*/ 3249 w 5008"/>
                  <a:gd name="connsiteY4" fmla="*/ 54488 h 75868"/>
                  <a:gd name="connsiteX5" fmla="*/ 3173 w 5008"/>
                  <a:gd name="connsiteY5" fmla="*/ 47442 h 75868"/>
                  <a:gd name="connsiteX6" fmla="*/ 3554 w 5008"/>
                  <a:gd name="connsiteY6" fmla="*/ 35699 h 75868"/>
                  <a:gd name="connsiteX7" fmla="*/ 3554 w 5008"/>
                  <a:gd name="connsiteY7" fmla="*/ 31847 h 75868"/>
                  <a:gd name="connsiteX8" fmla="*/ 4925 w 5008"/>
                  <a:gd name="connsiteY8" fmla="*/ 11367 h 75868"/>
                  <a:gd name="connsiteX9" fmla="*/ 4316 w 5008"/>
                  <a:gd name="connsiteY9" fmla="*/ 6764 h 75868"/>
                  <a:gd name="connsiteX10" fmla="*/ 2258 w 5008"/>
                  <a:gd name="connsiteY10" fmla="*/ 0 h 75868"/>
                  <a:gd name="connsiteX11" fmla="*/ 582 w 5008"/>
                  <a:gd name="connsiteY11" fmla="*/ 18131 h 75868"/>
                  <a:gd name="connsiteX12" fmla="*/ 125 w 5008"/>
                  <a:gd name="connsiteY12" fmla="*/ 64259 h 7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8" h="75868">
                    <a:moveTo>
                      <a:pt x="48" y="64259"/>
                    </a:moveTo>
                    <a:cubicBezTo>
                      <a:pt x="-180" y="68204"/>
                      <a:pt x="429" y="70459"/>
                      <a:pt x="1268" y="72714"/>
                    </a:cubicBezTo>
                    <a:cubicBezTo>
                      <a:pt x="1801" y="73465"/>
                      <a:pt x="1877" y="74968"/>
                      <a:pt x="2182" y="75720"/>
                    </a:cubicBezTo>
                    <a:cubicBezTo>
                      <a:pt x="3020" y="76377"/>
                      <a:pt x="3858" y="74780"/>
                      <a:pt x="4087" y="72338"/>
                    </a:cubicBezTo>
                    <a:cubicBezTo>
                      <a:pt x="4239" y="66044"/>
                      <a:pt x="4468" y="60595"/>
                      <a:pt x="3249" y="54488"/>
                    </a:cubicBezTo>
                    <a:cubicBezTo>
                      <a:pt x="2639" y="52234"/>
                      <a:pt x="2334" y="49885"/>
                      <a:pt x="3173" y="47442"/>
                    </a:cubicBezTo>
                    <a:cubicBezTo>
                      <a:pt x="3935" y="43403"/>
                      <a:pt x="4468" y="39457"/>
                      <a:pt x="3554" y="35699"/>
                    </a:cubicBezTo>
                    <a:cubicBezTo>
                      <a:pt x="3249" y="34196"/>
                      <a:pt x="3249" y="31847"/>
                      <a:pt x="3554" y="31847"/>
                    </a:cubicBezTo>
                    <a:cubicBezTo>
                      <a:pt x="5687" y="25365"/>
                      <a:pt x="3020" y="17098"/>
                      <a:pt x="4925" y="11367"/>
                    </a:cubicBezTo>
                    <a:cubicBezTo>
                      <a:pt x="5230" y="10522"/>
                      <a:pt x="4620" y="8267"/>
                      <a:pt x="4316" y="6764"/>
                    </a:cubicBezTo>
                    <a:cubicBezTo>
                      <a:pt x="3706" y="3758"/>
                      <a:pt x="2868" y="2255"/>
                      <a:pt x="2258" y="0"/>
                    </a:cubicBezTo>
                    <a:cubicBezTo>
                      <a:pt x="963" y="5637"/>
                      <a:pt x="506" y="11931"/>
                      <a:pt x="582" y="18131"/>
                    </a:cubicBezTo>
                    <a:cubicBezTo>
                      <a:pt x="810" y="33726"/>
                      <a:pt x="1039" y="49321"/>
                      <a:pt x="125" y="64259"/>
                    </a:cubicBezTo>
                  </a:path>
                </a:pathLst>
              </a:custGeom>
              <a:solidFill>
                <a:srgbClr val="000000"/>
              </a:solid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F44DB40-C0DA-6003-63C7-FF2A71CAECBA}"/>
                  </a:ext>
                </a:extLst>
              </p:cNvPr>
              <p:cNvSpPr/>
              <p:nvPr/>
            </p:nvSpPr>
            <p:spPr>
              <a:xfrm>
                <a:off x="2664359" y="6078209"/>
                <a:ext cx="609" cy="2254"/>
              </a:xfrm>
              <a:custGeom>
                <a:avLst/>
                <a:gdLst>
                  <a:gd name="connsiteX0" fmla="*/ 610 w 609"/>
                  <a:gd name="connsiteY0" fmla="*/ 0 h 2254"/>
                  <a:gd name="connsiteX1" fmla="*/ 0 w 609"/>
                  <a:gd name="connsiteY1" fmla="*/ 658 h 2254"/>
                  <a:gd name="connsiteX2" fmla="*/ 229 w 609"/>
                  <a:gd name="connsiteY2" fmla="*/ 2255 h 2254"/>
                  <a:gd name="connsiteX3" fmla="*/ 533 w 609"/>
                  <a:gd name="connsiteY3" fmla="*/ 1597 h 2254"/>
                  <a:gd name="connsiteX4" fmla="*/ 533 w 609"/>
                  <a:gd name="connsiteY4" fmla="*/ 0 h 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 h="2254">
                    <a:moveTo>
                      <a:pt x="610" y="0"/>
                    </a:moveTo>
                    <a:cubicBezTo>
                      <a:pt x="610" y="0"/>
                      <a:pt x="305" y="752"/>
                      <a:pt x="0" y="658"/>
                    </a:cubicBezTo>
                    <a:cubicBezTo>
                      <a:pt x="0" y="658"/>
                      <a:pt x="229" y="1503"/>
                      <a:pt x="229" y="2255"/>
                    </a:cubicBezTo>
                    <a:cubicBezTo>
                      <a:pt x="229" y="1503"/>
                      <a:pt x="533" y="1597"/>
                      <a:pt x="533" y="1597"/>
                    </a:cubicBezTo>
                    <a:lnTo>
                      <a:pt x="533" y="0"/>
                    </a:lnTo>
                    <a:close/>
                  </a:path>
                </a:pathLst>
              </a:custGeom>
              <a:solidFill>
                <a:srgbClr val="000000"/>
              </a:solid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391C4AB-46B4-3D19-0885-660ECAD93BF8}"/>
                  </a:ext>
                </a:extLst>
              </p:cNvPr>
              <p:cNvSpPr/>
              <p:nvPr/>
            </p:nvSpPr>
            <p:spPr>
              <a:xfrm>
                <a:off x="2659253" y="6105078"/>
                <a:ext cx="777" cy="6951"/>
              </a:xfrm>
              <a:custGeom>
                <a:avLst/>
                <a:gdLst>
                  <a:gd name="connsiteX0" fmla="*/ 381 w 777"/>
                  <a:gd name="connsiteY0" fmla="*/ 6200 h 6951"/>
                  <a:gd name="connsiteX1" fmla="*/ 762 w 777"/>
                  <a:gd name="connsiteY1" fmla="*/ 3946 h 6951"/>
                  <a:gd name="connsiteX2" fmla="*/ 762 w 777"/>
                  <a:gd name="connsiteY2" fmla="*/ 1597 h 6951"/>
                  <a:gd name="connsiteX3" fmla="*/ 610 w 777"/>
                  <a:gd name="connsiteY3" fmla="*/ 0 h 6951"/>
                  <a:gd name="connsiteX4" fmla="*/ 0 w 777"/>
                  <a:gd name="connsiteY4" fmla="*/ 1409 h 6951"/>
                  <a:gd name="connsiteX5" fmla="*/ 76 w 777"/>
                  <a:gd name="connsiteY5" fmla="*/ 6952 h 6951"/>
                  <a:gd name="connsiteX6" fmla="*/ 381 w 777"/>
                  <a:gd name="connsiteY6" fmla="*/ 6200 h 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 h="6951">
                    <a:moveTo>
                      <a:pt x="381" y="6200"/>
                    </a:moveTo>
                    <a:cubicBezTo>
                      <a:pt x="381" y="5449"/>
                      <a:pt x="686" y="4697"/>
                      <a:pt x="762" y="3946"/>
                    </a:cubicBezTo>
                    <a:lnTo>
                      <a:pt x="762" y="1597"/>
                    </a:lnTo>
                    <a:cubicBezTo>
                      <a:pt x="838" y="845"/>
                      <a:pt x="610" y="752"/>
                      <a:pt x="610" y="0"/>
                    </a:cubicBezTo>
                    <a:lnTo>
                      <a:pt x="0" y="1409"/>
                    </a:lnTo>
                    <a:cubicBezTo>
                      <a:pt x="0" y="2912"/>
                      <a:pt x="152" y="5355"/>
                      <a:pt x="76" y="6952"/>
                    </a:cubicBezTo>
                    <a:cubicBezTo>
                      <a:pt x="76" y="6200"/>
                      <a:pt x="381" y="6200"/>
                      <a:pt x="381" y="6200"/>
                    </a:cubicBezTo>
                  </a:path>
                </a:pathLst>
              </a:custGeom>
              <a:solidFill>
                <a:srgbClr val="000000"/>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E85B933-42EB-C616-4597-F7B026315EC5}"/>
                  </a:ext>
                </a:extLst>
              </p:cNvPr>
              <p:cNvSpPr/>
              <p:nvPr/>
            </p:nvSpPr>
            <p:spPr>
              <a:xfrm>
                <a:off x="2656739" y="6118700"/>
                <a:ext cx="1828" cy="6106"/>
              </a:xfrm>
              <a:custGeom>
                <a:avLst/>
                <a:gdLst>
                  <a:gd name="connsiteX0" fmla="*/ 1753 w 1828"/>
                  <a:gd name="connsiteY0" fmla="*/ 2443 h 6106"/>
                  <a:gd name="connsiteX1" fmla="*/ 1524 w 1828"/>
                  <a:gd name="connsiteY1" fmla="*/ 0 h 6106"/>
                  <a:gd name="connsiteX2" fmla="*/ 610 w 1828"/>
                  <a:gd name="connsiteY2" fmla="*/ 1315 h 6106"/>
                  <a:gd name="connsiteX3" fmla="*/ 0 w 1828"/>
                  <a:gd name="connsiteY3" fmla="*/ 4415 h 6106"/>
                  <a:gd name="connsiteX4" fmla="*/ 533 w 1828"/>
                  <a:gd name="connsiteY4" fmla="*/ 6106 h 6106"/>
                  <a:gd name="connsiteX5" fmla="*/ 1143 w 1828"/>
                  <a:gd name="connsiteY5" fmla="*/ 5449 h 6106"/>
                  <a:gd name="connsiteX6" fmla="*/ 1829 w 1828"/>
                  <a:gd name="connsiteY6" fmla="*/ 2443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 h="6106">
                    <a:moveTo>
                      <a:pt x="1753" y="2443"/>
                    </a:moveTo>
                    <a:cubicBezTo>
                      <a:pt x="1753" y="1691"/>
                      <a:pt x="1524" y="846"/>
                      <a:pt x="1524" y="0"/>
                    </a:cubicBezTo>
                    <a:cubicBezTo>
                      <a:pt x="1219" y="0"/>
                      <a:pt x="914" y="658"/>
                      <a:pt x="610" y="1315"/>
                    </a:cubicBezTo>
                    <a:lnTo>
                      <a:pt x="0" y="4415"/>
                    </a:lnTo>
                    <a:cubicBezTo>
                      <a:pt x="229" y="5261"/>
                      <a:pt x="229" y="6012"/>
                      <a:pt x="533" y="6106"/>
                    </a:cubicBezTo>
                    <a:cubicBezTo>
                      <a:pt x="533" y="6106"/>
                      <a:pt x="838" y="6106"/>
                      <a:pt x="1143" y="5449"/>
                    </a:cubicBezTo>
                    <a:cubicBezTo>
                      <a:pt x="1448" y="4791"/>
                      <a:pt x="1753" y="4040"/>
                      <a:pt x="1829" y="2443"/>
                    </a:cubicBezTo>
                  </a:path>
                </a:pathLst>
              </a:custGeom>
              <a:solidFill>
                <a:srgbClr val="000000"/>
              </a:solidFill>
              <a:ln w="0"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6534643-EF8C-9406-463E-6164B79A21ED}"/>
                  </a:ext>
                </a:extLst>
              </p:cNvPr>
              <p:cNvSpPr/>
              <p:nvPr/>
            </p:nvSpPr>
            <p:spPr>
              <a:xfrm>
                <a:off x="2688514" y="6122833"/>
                <a:ext cx="3990" cy="32223"/>
              </a:xfrm>
              <a:custGeom>
                <a:avLst/>
                <a:gdLst>
                  <a:gd name="connsiteX0" fmla="*/ 1143 w 3990"/>
                  <a:gd name="connsiteY0" fmla="*/ 32223 h 32223"/>
                  <a:gd name="connsiteX1" fmla="*/ 2515 w 3990"/>
                  <a:gd name="connsiteY1" fmla="*/ 29687 h 32223"/>
                  <a:gd name="connsiteX2" fmla="*/ 3886 w 3990"/>
                  <a:gd name="connsiteY2" fmla="*/ 9207 h 32223"/>
                  <a:gd name="connsiteX3" fmla="*/ 2362 w 3990"/>
                  <a:gd name="connsiteY3" fmla="*/ 0 h 32223"/>
                  <a:gd name="connsiteX4" fmla="*/ 0 w 3990"/>
                  <a:gd name="connsiteY4" fmla="*/ 28371 h 32223"/>
                  <a:gd name="connsiteX5" fmla="*/ 1143 w 3990"/>
                  <a:gd name="connsiteY5" fmla="*/ 32129 h 3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 h="32223">
                    <a:moveTo>
                      <a:pt x="1143" y="32223"/>
                    </a:moveTo>
                    <a:cubicBezTo>
                      <a:pt x="1143" y="32223"/>
                      <a:pt x="2515" y="30532"/>
                      <a:pt x="2515" y="29687"/>
                    </a:cubicBezTo>
                    <a:cubicBezTo>
                      <a:pt x="2972" y="22641"/>
                      <a:pt x="3124" y="15595"/>
                      <a:pt x="3886" y="9207"/>
                    </a:cubicBezTo>
                    <a:cubicBezTo>
                      <a:pt x="4343" y="4509"/>
                      <a:pt x="3200" y="2255"/>
                      <a:pt x="2362" y="0"/>
                    </a:cubicBezTo>
                    <a:cubicBezTo>
                      <a:pt x="838" y="8737"/>
                      <a:pt x="1829" y="18789"/>
                      <a:pt x="0" y="28371"/>
                    </a:cubicBezTo>
                    <a:cubicBezTo>
                      <a:pt x="0" y="28371"/>
                      <a:pt x="610" y="31378"/>
                      <a:pt x="1143" y="32129"/>
                    </a:cubicBezTo>
                  </a:path>
                </a:pathLst>
              </a:custGeom>
              <a:solidFill>
                <a:srgbClr val="000000"/>
              </a:solidFill>
              <a:ln w="0" cap="flat">
                <a:noFill/>
                <a:prstDash val="solid"/>
                <a:miter/>
              </a:ln>
            </p:spPr>
            <p:txBody>
              <a:bodyPr rtlCol="0" anchor="ctr"/>
              <a:lstStyle/>
              <a:p>
                <a:endParaRPr lang="en-US"/>
              </a:p>
            </p:txBody>
          </p:sp>
        </p:grpSp>
      </p:grpSp>
      <p:sp>
        <p:nvSpPr>
          <p:cNvPr id="52" name="Freeform 51">
            <a:extLst>
              <a:ext uri="{FF2B5EF4-FFF2-40B4-BE49-F238E27FC236}">
                <a16:creationId xmlns:a16="http://schemas.microsoft.com/office/drawing/2014/main" id="{ABB32C79-B92C-4DC2-64B1-499867DA06C0}"/>
              </a:ext>
            </a:extLst>
          </p:cNvPr>
          <p:cNvSpPr/>
          <p:nvPr/>
        </p:nvSpPr>
        <p:spPr>
          <a:xfrm rot="16200000" flipH="1">
            <a:off x="7068663" y="3587596"/>
            <a:ext cx="223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grpSp>
        <p:nvGrpSpPr>
          <p:cNvPr id="53" name="Graphic 34">
            <a:extLst>
              <a:ext uri="{FF2B5EF4-FFF2-40B4-BE49-F238E27FC236}">
                <a16:creationId xmlns:a16="http://schemas.microsoft.com/office/drawing/2014/main" id="{702CA6FF-27BD-5BAC-1AF1-AF2387511F5F}"/>
              </a:ext>
            </a:extLst>
          </p:cNvPr>
          <p:cNvGrpSpPr/>
          <p:nvPr/>
        </p:nvGrpSpPr>
        <p:grpSpPr>
          <a:xfrm flipH="1">
            <a:off x="8156986" y="5095566"/>
            <a:ext cx="57600" cy="864000"/>
            <a:chOff x="2656739" y="5500614"/>
            <a:chExt cx="37855" cy="687719"/>
          </a:xfrm>
          <a:solidFill>
            <a:srgbClr val="000000"/>
          </a:solidFill>
        </p:grpSpPr>
        <p:sp>
          <p:nvSpPr>
            <p:cNvPr id="54" name="Freeform 53">
              <a:extLst>
                <a:ext uri="{FF2B5EF4-FFF2-40B4-BE49-F238E27FC236}">
                  <a16:creationId xmlns:a16="http://schemas.microsoft.com/office/drawing/2014/main" id="{B3AD169C-9096-00FC-DCC1-87A740903F1A}"/>
                </a:ext>
              </a:extLst>
            </p:cNvPr>
            <p:cNvSpPr/>
            <p:nvPr/>
          </p:nvSpPr>
          <p:spPr>
            <a:xfrm>
              <a:off x="2661768" y="6156372"/>
              <a:ext cx="304" cy="10897"/>
            </a:xfrm>
            <a:custGeom>
              <a:avLst/>
              <a:gdLst>
                <a:gd name="connsiteX0" fmla="*/ 76 w 304"/>
                <a:gd name="connsiteY0" fmla="*/ 0 h 10897"/>
                <a:gd name="connsiteX1" fmla="*/ 0 w 304"/>
                <a:gd name="connsiteY1" fmla="*/ 10898 h 10897"/>
                <a:gd name="connsiteX2" fmla="*/ 305 w 304"/>
                <a:gd name="connsiteY2" fmla="*/ 752 h 10897"/>
                <a:gd name="connsiteX3" fmla="*/ 305 w 304"/>
                <a:gd name="connsiteY3" fmla="*/ 0 h 10897"/>
                <a:gd name="connsiteX4" fmla="*/ 76 w 304"/>
                <a:gd name="connsiteY4" fmla="*/ 0 h 1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10897">
                  <a:moveTo>
                    <a:pt x="76" y="0"/>
                  </a:moveTo>
                  <a:lnTo>
                    <a:pt x="0" y="10898"/>
                  </a:lnTo>
                  <a:lnTo>
                    <a:pt x="305" y="752"/>
                  </a:lnTo>
                  <a:lnTo>
                    <a:pt x="305" y="0"/>
                  </a:lnTo>
                  <a:lnTo>
                    <a:pt x="76" y="0"/>
                  </a:lnTo>
                  <a:close/>
                </a:path>
              </a:pathLst>
            </a:custGeom>
            <a:solidFill>
              <a:srgbClr val="000000"/>
            </a:solidFill>
            <a:ln w="0" cap="flat">
              <a:noFill/>
              <a:prstDash val="solid"/>
              <a:miter/>
            </a:ln>
          </p:spPr>
          <p:txBody>
            <a:bodyPr rtlCol="0" anchor="ctr"/>
            <a:lstStyle/>
            <a:p>
              <a:endParaRPr lang="en-US"/>
            </a:p>
          </p:txBody>
        </p:sp>
        <p:grpSp>
          <p:nvGrpSpPr>
            <p:cNvPr id="55" name="Graphic 34">
              <a:extLst>
                <a:ext uri="{FF2B5EF4-FFF2-40B4-BE49-F238E27FC236}">
                  <a16:creationId xmlns:a16="http://schemas.microsoft.com/office/drawing/2014/main" id="{0372F52F-E0EA-1225-80B4-8F7504D239EC}"/>
                </a:ext>
              </a:extLst>
            </p:cNvPr>
            <p:cNvGrpSpPr/>
            <p:nvPr/>
          </p:nvGrpSpPr>
          <p:grpSpPr>
            <a:xfrm>
              <a:off x="2656739" y="5500614"/>
              <a:ext cx="37855" cy="687719"/>
              <a:chOff x="2656739" y="5500614"/>
              <a:chExt cx="37855" cy="687719"/>
            </a:xfrm>
            <a:solidFill>
              <a:srgbClr val="000000"/>
            </a:solidFill>
          </p:grpSpPr>
          <p:sp>
            <p:nvSpPr>
              <p:cNvPr id="56" name="Freeform 55">
                <a:extLst>
                  <a:ext uri="{FF2B5EF4-FFF2-40B4-BE49-F238E27FC236}">
                    <a16:creationId xmlns:a16="http://schemas.microsoft.com/office/drawing/2014/main" id="{EA839640-4FBA-313D-F86B-7BDD46E17334}"/>
                  </a:ext>
                </a:extLst>
              </p:cNvPr>
              <p:cNvSpPr/>
              <p:nvPr/>
            </p:nvSpPr>
            <p:spPr>
              <a:xfrm>
                <a:off x="2660005" y="5500614"/>
                <a:ext cx="34589" cy="687719"/>
              </a:xfrm>
              <a:custGeom>
                <a:avLst/>
                <a:gdLst>
                  <a:gd name="connsiteX0" fmla="*/ 13574 w 34589"/>
                  <a:gd name="connsiteY0" fmla="*/ 333713 h 687719"/>
                  <a:gd name="connsiteX1" fmla="*/ 14260 w 34589"/>
                  <a:gd name="connsiteY1" fmla="*/ 324131 h 687719"/>
                  <a:gd name="connsiteX2" fmla="*/ 13803 w 34589"/>
                  <a:gd name="connsiteY2" fmla="*/ 322910 h 687719"/>
                  <a:gd name="connsiteX3" fmla="*/ 13269 w 34589"/>
                  <a:gd name="connsiteY3" fmla="*/ 323379 h 687719"/>
                  <a:gd name="connsiteX4" fmla="*/ 12812 w 34589"/>
                  <a:gd name="connsiteY4" fmla="*/ 332774 h 687719"/>
                  <a:gd name="connsiteX5" fmla="*/ 13498 w 34589"/>
                  <a:gd name="connsiteY5" fmla="*/ 333807 h 687719"/>
                  <a:gd name="connsiteX6" fmla="*/ 13803 w 34589"/>
                  <a:gd name="connsiteY6" fmla="*/ 309006 h 687719"/>
                  <a:gd name="connsiteX7" fmla="*/ 14107 w 34589"/>
                  <a:gd name="connsiteY7" fmla="*/ 308818 h 687719"/>
                  <a:gd name="connsiteX8" fmla="*/ 14107 w 34589"/>
                  <a:gd name="connsiteY8" fmla="*/ 308066 h 687719"/>
                  <a:gd name="connsiteX9" fmla="*/ 13803 w 34589"/>
                  <a:gd name="connsiteY9" fmla="*/ 309006 h 687719"/>
                  <a:gd name="connsiteX10" fmla="*/ 13803 w 34589"/>
                  <a:gd name="connsiteY10" fmla="*/ 287774 h 687719"/>
                  <a:gd name="connsiteX11" fmla="*/ 14641 w 34589"/>
                  <a:gd name="connsiteY11" fmla="*/ 284580 h 687719"/>
                  <a:gd name="connsiteX12" fmla="*/ 13574 w 34589"/>
                  <a:gd name="connsiteY12" fmla="*/ 282983 h 687719"/>
                  <a:gd name="connsiteX13" fmla="*/ 12660 w 34589"/>
                  <a:gd name="connsiteY13" fmla="*/ 285425 h 687719"/>
                  <a:gd name="connsiteX14" fmla="*/ 13803 w 34589"/>
                  <a:gd name="connsiteY14" fmla="*/ 287680 h 687719"/>
                  <a:gd name="connsiteX15" fmla="*/ 10374 w 34589"/>
                  <a:gd name="connsiteY15" fmla="*/ 137180 h 687719"/>
                  <a:gd name="connsiteX16" fmla="*/ 10678 w 34589"/>
                  <a:gd name="connsiteY16" fmla="*/ 136992 h 687719"/>
                  <a:gd name="connsiteX17" fmla="*/ 10678 w 34589"/>
                  <a:gd name="connsiteY17" fmla="*/ 136240 h 687719"/>
                  <a:gd name="connsiteX18" fmla="*/ 10374 w 34589"/>
                  <a:gd name="connsiteY18" fmla="*/ 137180 h 687719"/>
                  <a:gd name="connsiteX19" fmla="*/ 21042 w 34589"/>
                  <a:gd name="connsiteY19" fmla="*/ 61084 h 687719"/>
                  <a:gd name="connsiteX20" fmla="*/ 20813 w 34589"/>
                  <a:gd name="connsiteY20" fmla="*/ 58360 h 687719"/>
                  <a:gd name="connsiteX21" fmla="*/ 20813 w 34589"/>
                  <a:gd name="connsiteY21" fmla="*/ 60615 h 687719"/>
                  <a:gd name="connsiteX22" fmla="*/ 21118 w 34589"/>
                  <a:gd name="connsiteY22" fmla="*/ 61084 h 687719"/>
                  <a:gd name="connsiteX23" fmla="*/ 9459 w 34589"/>
                  <a:gd name="connsiteY23" fmla="*/ 48590 h 687719"/>
                  <a:gd name="connsiteX24" fmla="*/ 9459 w 34589"/>
                  <a:gd name="connsiteY24" fmla="*/ 46335 h 687719"/>
                  <a:gd name="connsiteX25" fmla="*/ 9078 w 34589"/>
                  <a:gd name="connsiteY25" fmla="*/ 48120 h 687719"/>
                  <a:gd name="connsiteX26" fmla="*/ 9383 w 34589"/>
                  <a:gd name="connsiteY26" fmla="*/ 48590 h 687719"/>
                  <a:gd name="connsiteX27" fmla="*/ 7021 w 34589"/>
                  <a:gd name="connsiteY27" fmla="*/ 683941 h 687719"/>
                  <a:gd name="connsiteX28" fmla="*/ 5954 w 34589"/>
                  <a:gd name="connsiteY28" fmla="*/ 676144 h 687719"/>
                  <a:gd name="connsiteX29" fmla="*/ 7097 w 34589"/>
                  <a:gd name="connsiteY29" fmla="*/ 659046 h 687719"/>
                  <a:gd name="connsiteX30" fmla="*/ 7402 w 34589"/>
                  <a:gd name="connsiteY30" fmla="*/ 659046 h 687719"/>
                  <a:gd name="connsiteX31" fmla="*/ 7402 w 34589"/>
                  <a:gd name="connsiteY31" fmla="*/ 658294 h 687719"/>
                  <a:gd name="connsiteX32" fmla="*/ 7097 w 34589"/>
                  <a:gd name="connsiteY32" fmla="*/ 659046 h 687719"/>
                  <a:gd name="connsiteX33" fmla="*/ 2068 w 34589"/>
                  <a:gd name="connsiteY33" fmla="*/ 655758 h 687719"/>
                  <a:gd name="connsiteX34" fmla="*/ 2449 w 34589"/>
                  <a:gd name="connsiteY34" fmla="*/ 638566 h 687719"/>
                  <a:gd name="connsiteX35" fmla="*/ 3363 w 34589"/>
                  <a:gd name="connsiteY35" fmla="*/ 608973 h 687719"/>
                  <a:gd name="connsiteX36" fmla="*/ 4506 w 34589"/>
                  <a:gd name="connsiteY36" fmla="*/ 603524 h 687719"/>
                  <a:gd name="connsiteX37" fmla="*/ 4506 w 34589"/>
                  <a:gd name="connsiteY37" fmla="*/ 595727 h 687719"/>
                  <a:gd name="connsiteX38" fmla="*/ 4201 w 34589"/>
                  <a:gd name="connsiteY38" fmla="*/ 592626 h 687719"/>
                  <a:gd name="connsiteX39" fmla="*/ 5954 w 34589"/>
                  <a:gd name="connsiteY39" fmla="*/ 575528 h 687719"/>
                  <a:gd name="connsiteX40" fmla="*/ 7097 w 34589"/>
                  <a:gd name="connsiteY40" fmla="*/ 565382 h 687719"/>
                  <a:gd name="connsiteX41" fmla="*/ 7173 w 34589"/>
                  <a:gd name="connsiteY41" fmla="*/ 531092 h 687719"/>
                  <a:gd name="connsiteX42" fmla="*/ 6411 w 34589"/>
                  <a:gd name="connsiteY42" fmla="*/ 516249 h 687719"/>
                  <a:gd name="connsiteX43" fmla="*/ 6106 w 34589"/>
                  <a:gd name="connsiteY43" fmla="*/ 515497 h 687719"/>
                  <a:gd name="connsiteX44" fmla="*/ 5573 w 34589"/>
                  <a:gd name="connsiteY44" fmla="*/ 516249 h 687719"/>
                  <a:gd name="connsiteX45" fmla="*/ 5192 w 34589"/>
                  <a:gd name="connsiteY45" fmla="*/ 540393 h 687719"/>
                  <a:gd name="connsiteX46" fmla="*/ 4887 w 34589"/>
                  <a:gd name="connsiteY46" fmla="*/ 545842 h 687719"/>
                  <a:gd name="connsiteX47" fmla="*/ 4582 w 34589"/>
                  <a:gd name="connsiteY47" fmla="*/ 552888 h 687719"/>
                  <a:gd name="connsiteX48" fmla="*/ 4278 w 34589"/>
                  <a:gd name="connsiteY48" fmla="*/ 555988 h 687719"/>
                  <a:gd name="connsiteX49" fmla="*/ 3668 w 34589"/>
                  <a:gd name="connsiteY49" fmla="*/ 573180 h 687719"/>
                  <a:gd name="connsiteX50" fmla="*/ 2220 w 34589"/>
                  <a:gd name="connsiteY50" fmla="*/ 580132 h 687719"/>
                  <a:gd name="connsiteX51" fmla="*/ 849 w 34589"/>
                  <a:gd name="connsiteY51" fmla="*/ 573086 h 687719"/>
                  <a:gd name="connsiteX52" fmla="*/ 544 w 34589"/>
                  <a:gd name="connsiteY52" fmla="*/ 569140 h 687719"/>
                  <a:gd name="connsiteX53" fmla="*/ 1458 w 34589"/>
                  <a:gd name="connsiteY53" fmla="*/ 557491 h 687719"/>
                  <a:gd name="connsiteX54" fmla="*/ 1458 w 34589"/>
                  <a:gd name="connsiteY54" fmla="*/ 544245 h 687719"/>
                  <a:gd name="connsiteX55" fmla="*/ 2068 w 34589"/>
                  <a:gd name="connsiteY55" fmla="*/ 531750 h 687719"/>
                  <a:gd name="connsiteX56" fmla="*/ 2982 w 34589"/>
                  <a:gd name="connsiteY56" fmla="*/ 513806 h 687719"/>
                  <a:gd name="connsiteX57" fmla="*/ 2982 w 34589"/>
                  <a:gd name="connsiteY57" fmla="*/ 509109 h 687719"/>
                  <a:gd name="connsiteX58" fmla="*/ 2220 w 34589"/>
                  <a:gd name="connsiteY58" fmla="*/ 494266 h 687719"/>
                  <a:gd name="connsiteX59" fmla="*/ 2220 w 34589"/>
                  <a:gd name="connsiteY59" fmla="*/ 488817 h 687719"/>
                  <a:gd name="connsiteX60" fmla="*/ 315 w 34589"/>
                  <a:gd name="connsiteY60" fmla="*/ 463827 h 687719"/>
                  <a:gd name="connsiteX61" fmla="*/ 87 w 34589"/>
                  <a:gd name="connsiteY61" fmla="*/ 452930 h 687719"/>
                  <a:gd name="connsiteX62" fmla="*/ 1611 w 34589"/>
                  <a:gd name="connsiteY62" fmla="*/ 396657 h 687719"/>
                  <a:gd name="connsiteX63" fmla="*/ 1611 w 34589"/>
                  <a:gd name="connsiteY63" fmla="*/ 393744 h 687719"/>
                  <a:gd name="connsiteX64" fmla="*/ 1611 w 34589"/>
                  <a:gd name="connsiteY64" fmla="*/ 375707 h 687719"/>
                  <a:gd name="connsiteX65" fmla="*/ 2068 w 34589"/>
                  <a:gd name="connsiteY65" fmla="*/ 283922 h 687719"/>
                  <a:gd name="connsiteX66" fmla="*/ 2068 w 34589"/>
                  <a:gd name="connsiteY66" fmla="*/ 254518 h 687719"/>
                  <a:gd name="connsiteX67" fmla="*/ 2068 w 34589"/>
                  <a:gd name="connsiteY67" fmla="*/ 225113 h 687719"/>
                  <a:gd name="connsiteX68" fmla="*/ 1992 w 34589"/>
                  <a:gd name="connsiteY68" fmla="*/ 173725 h 687719"/>
                  <a:gd name="connsiteX69" fmla="*/ 1992 w 34589"/>
                  <a:gd name="connsiteY69" fmla="*/ 146856 h 687719"/>
                  <a:gd name="connsiteX70" fmla="*/ 1992 w 34589"/>
                  <a:gd name="connsiteY70" fmla="*/ 133986 h 687719"/>
                  <a:gd name="connsiteX71" fmla="*/ 2144 w 34589"/>
                  <a:gd name="connsiteY71" fmla="*/ 130604 h 687719"/>
                  <a:gd name="connsiteX72" fmla="*/ 1687 w 34589"/>
                  <a:gd name="connsiteY72" fmla="*/ 120270 h 687719"/>
                  <a:gd name="connsiteX73" fmla="*/ 1077 w 34589"/>
                  <a:gd name="connsiteY73" fmla="*/ 100259 h 687719"/>
                  <a:gd name="connsiteX74" fmla="*/ 696 w 34589"/>
                  <a:gd name="connsiteY74" fmla="*/ 69070 h 687719"/>
                  <a:gd name="connsiteX75" fmla="*/ 239 w 34589"/>
                  <a:gd name="connsiteY75" fmla="*/ 42295 h 687719"/>
                  <a:gd name="connsiteX76" fmla="*/ 1992 w 34589"/>
                  <a:gd name="connsiteY76" fmla="*/ 22661 h 687719"/>
                  <a:gd name="connsiteX77" fmla="*/ 2754 w 34589"/>
                  <a:gd name="connsiteY77" fmla="*/ 19842 h 687719"/>
                  <a:gd name="connsiteX78" fmla="*/ 7707 w 34589"/>
                  <a:gd name="connsiteY78" fmla="*/ 19842 h 687719"/>
                  <a:gd name="connsiteX79" fmla="*/ 8392 w 34589"/>
                  <a:gd name="connsiteY79" fmla="*/ 24446 h 687719"/>
                  <a:gd name="connsiteX80" fmla="*/ 8773 w 34589"/>
                  <a:gd name="connsiteY80" fmla="*/ 25667 h 687719"/>
                  <a:gd name="connsiteX81" fmla="*/ 8850 w 34589"/>
                  <a:gd name="connsiteY81" fmla="*/ 24070 h 687719"/>
                  <a:gd name="connsiteX82" fmla="*/ 9078 w 34589"/>
                  <a:gd name="connsiteY82" fmla="*/ 12890 h 687719"/>
                  <a:gd name="connsiteX83" fmla="*/ 9916 w 34589"/>
                  <a:gd name="connsiteY83" fmla="*/ 7911 h 687719"/>
                  <a:gd name="connsiteX84" fmla="*/ 15403 w 34589"/>
                  <a:gd name="connsiteY84" fmla="*/ 5281 h 687719"/>
                  <a:gd name="connsiteX85" fmla="*/ 16470 w 34589"/>
                  <a:gd name="connsiteY85" fmla="*/ 11105 h 687719"/>
                  <a:gd name="connsiteX86" fmla="*/ 16927 w 34589"/>
                  <a:gd name="connsiteY86" fmla="*/ 12984 h 687719"/>
                  <a:gd name="connsiteX87" fmla="*/ 16927 w 34589"/>
                  <a:gd name="connsiteY87" fmla="*/ 10730 h 687719"/>
                  <a:gd name="connsiteX88" fmla="*/ 17079 w 34589"/>
                  <a:gd name="connsiteY88" fmla="*/ 6972 h 687719"/>
                  <a:gd name="connsiteX89" fmla="*/ 18527 w 34589"/>
                  <a:gd name="connsiteY89" fmla="*/ 20 h 687719"/>
                  <a:gd name="connsiteX90" fmla="*/ 18680 w 34589"/>
                  <a:gd name="connsiteY90" fmla="*/ 7254 h 687719"/>
                  <a:gd name="connsiteX91" fmla="*/ 18832 w 34589"/>
                  <a:gd name="connsiteY91" fmla="*/ 25479 h 687719"/>
                  <a:gd name="connsiteX92" fmla="*/ 19289 w 34589"/>
                  <a:gd name="connsiteY92" fmla="*/ 27358 h 687719"/>
                  <a:gd name="connsiteX93" fmla="*/ 19670 w 34589"/>
                  <a:gd name="connsiteY93" fmla="*/ 25667 h 687719"/>
                  <a:gd name="connsiteX94" fmla="*/ 20051 w 34589"/>
                  <a:gd name="connsiteY94" fmla="*/ 12984 h 687719"/>
                  <a:gd name="connsiteX95" fmla="*/ 22413 w 34589"/>
                  <a:gd name="connsiteY95" fmla="*/ 2369 h 687719"/>
                  <a:gd name="connsiteX96" fmla="*/ 26071 w 34589"/>
                  <a:gd name="connsiteY96" fmla="*/ 2556 h 687719"/>
                  <a:gd name="connsiteX97" fmla="*/ 28281 w 34589"/>
                  <a:gd name="connsiteY97" fmla="*/ 8945 h 687719"/>
                  <a:gd name="connsiteX98" fmla="*/ 30490 w 34589"/>
                  <a:gd name="connsiteY98" fmla="*/ 15333 h 687719"/>
                  <a:gd name="connsiteX99" fmla="*/ 32472 w 34589"/>
                  <a:gd name="connsiteY99" fmla="*/ 24821 h 687719"/>
                  <a:gd name="connsiteX100" fmla="*/ 34300 w 34589"/>
                  <a:gd name="connsiteY100" fmla="*/ 38819 h 687719"/>
                  <a:gd name="connsiteX101" fmla="*/ 34300 w 34589"/>
                  <a:gd name="connsiteY101" fmla="*/ 41732 h 687719"/>
                  <a:gd name="connsiteX102" fmla="*/ 33920 w 34589"/>
                  <a:gd name="connsiteY102" fmla="*/ 48590 h 687719"/>
                  <a:gd name="connsiteX103" fmla="*/ 33920 w 34589"/>
                  <a:gd name="connsiteY103" fmla="*/ 61836 h 687719"/>
                  <a:gd name="connsiteX104" fmla="*/ 34300 w 34589"/>
                  <a:gd name="connsiteY104" fmla="*/ 68130 h 687719"/>
                  <a:gd name="connsiteX105" fmla="*/ 34072 w 34589"/>
                  <a:gd name="connsiteY105" fmla="*/ 74143 h 687719"/>
                  <a:gd name="connsiteX106" fmla="*/ 34529 w 34589"/>
                  <a:gd name="connsiteY106" fmla="*/ 86074 h 687719"/>
                  <a:gd name="connsiteX107" fmla="*/ 33462 w 34589"/>
                  <a:gd name="connsiteY107" fmla="*/ 107775 h 687719"/>
                  <a:gd name="connsiteX108" fmla="*/ 33386 w 34589"/>
                  <a:gd name="connsiteY108" fmla="*/ 109466 h 687719"/>
                  <a:gd name="connsiteX109" fmla="*/ 33691 w 34589"/>
                  <a:gd name="connsiteY109" fmla="*/ 127973 h 687719"/>
                  <a:gd name="connsiteX110" fmla="*/ 33691 w 34589"/>
                  <a:gd name="connsiteY110" fmla="*/ 146011 h 687719"/>
                  <a:gd name="connsiteX111" fmla="*/ 33462 w 34589"/>
                  <a:gd name="connsiteY111" fmla="*/ 196835 h 687719"/>
                  <a:gd name="connsiteX112" fmla="*/ 33920 w 34589"/>
                  <a:gd name="connsiteY112" fmla="*/ 219288 h 687719"/>
                  <a:gd name="connsiteX113" fmla="*/ 33615 w 34589"/>
                  <a:gd name="connsiteY113" fmla="*/ 237513 h 687719"/>
                  <a:gd name="connsiteX114" fmla="*/ 33615 w 34589"/>
                  <a:gd name="connsiteY114" fmla="*/ 250572 h 687719"/>
                  <a:gd name="connsiteX115" fmla="*/ 33920 w 34589"/>
                  <a:gd name="connsiteY115" fmla="*/ 264194 h 687719"/>
                  <a:gd name="connsiteX116" fmla="*/ 33920 w 34589"/>
                  <a:gd name="connsiteY116" fmla="*/ 279789 h 687719"/>
                  <a:gd name="connsiteX117" fmla="*/ 33386 w 34589"/>
                  <a:gd name="connsiteY117" fmla="*/ 303933 h 687719"/>
                  <a:gd name="connsiteX118" fmla="*/ 33691 w 34589"/>
                  <a:gd name="connsiteY118" fmla="*/ 309382 h 687719"/>
                  <a:gd name="connsiteX119" fmla="*/ 33920 w 34589"/>
                  <a:gd name="connsiteY119" fmla="*/ 327137 h 687719"/>
                  <a:gd name="connsiteX120" fmla="*/ 33615 w 34589"/>
                  <a:gd name="connsiteY120" fmla="*/ 353536 h 687719"/>
                  <a:gd name="connsiteX121" fmla="*/ 33386 w 34589"/>
                  <a:gd name="connsiteY121" fmla="*/ 370070 h 687719"/>
                  <a:gd name="connsiteX122" fmla="*/ 33920 w 34589"/>
                  <a:gd name="connsiteY122" fmla="*/ 388389 h 687719"/>
                  <a:gd name="connsiteX123" fmla="*/ 33996 w 34589"/>
                  <a:gd name="connsiteY123" fmla="*/ 397314 h 687719"/>
                  <a:gd name="connsiteX124" fmla="*/ 33234 w 34589"/>
                  <a:gd name="connsiteY124" fmla="*/ 406145 h 687719"/>
                  <a:gd name="connsiteX125" fmla="*/ 31862 w 34589"/>
                  <a:gd name="connsiteY125" fmla="*/ 455466 h 687719"/>
                  <a:gd name="connsiteX126" fmla="*/ 32624 w 34589"/>
                  <a:gd name="connsiteY126" fmla="*/ 487502 h 687719"/>
                  <a:gd name="connsiteX127" fmla="*/ 33386 w 34589"/>
                  <a:gd name="connsiteY127" fmla="*/ 517188 h 687719"/>
                  <a:gd name="connsiteX128" fmla="*/ 33920 w 34589"/>
                  <a:gd name="connsiteY128" fmla="*/ 528180 h 687719"/>
                  <a:gd name="connsiteX129" fmla="*/ 32243 w 34589"/>
                  <a:gd name="connsiteY129" fmla="*/ 537481 h 687719"/>
                  <a:gd name="connsiteX130" fmla="*/ 31176 w 34589"/>
                  <a:gd name="connsiteY130" fmla="*/ 527334 h 687719"/>
                  <a:gd name="connsiteX131" fmla="*/ 30262 w 34589"/>
                  <a:gd name="connsiteY131" fmla="*/ 469558 h 687719"/>
                  <a:gd name="connsiteX132" fmla="*/ 29805 w 34589"/>
                  <a:gd name="connsiteY132" fmla="*/ 453963 h 687719"/>
                  <a:gd name="connsiteX133" fmla="*/ 26604 w 34589"/>
                  <a:gd name="connsiteY133" fmla="*/ 441468 h 687719"/>
                  <a:gd name="connsiteX134" fmla="*/ 25537 w 34589"/>
                  <a:gd name="connsiteY134" fmla="*/ 444569 h 687719"/>
                  <a:gd name="connsiteX135" fmla="*/ 26528 w 34589"/>
                  <a:gd name="connsiteY135" fmla="*/ 476604 h 687719"/>
                  <a:gd name="connsiteX136" fmla="*/ 26071 w 34589"/>
                  <a:gd name="connsiteY136" fmla="*/ 521886 h 687719"/>
                  <a:gd name="connsiteX137" fmla="*/ 25461 w 34589"/>
                  <a:gd name="connsiteY137" fmla="*/ 542929 h 687719"/>
                  <a:gd name="connsiteX138" fmla="*/ 24395 w 34589"/>
                  <a:gd name="connsiteY138" fmla="*/ 603806 h 687719"/>
                  <a:gd name="connsiteX139" fmla="*/ 23404 w 34589"/>
                  <a:gd name="connsiteY139" fmla="*/ 654536 h 687719"/>
                  <a:gd name="connsiteX140" fmla="*/ 20813 w 34589"/>
                  <a:gd name="connsiteY140" fmla="*/ 680183 h 687719"/>
                  <a:gd name="connsiteX141" fmla="*/ 19441 w 34589"/>
                  <a:gd name="connsiteY141" fmla="*/ 680935 h 687719"/>
                  <a:gd name="connsiteX142" fmla="*/ 19137 w 34589"/>
                  <a:gd name="connsiteY142" fmla="*/ 678586 h 687719"/>
                  <a:gd name="connsiteX143" fmla="*/ 20051 w 34589"/>
                  <a:gd name="connsiteY143" fmla="*/ 667689 h 687719"/>
                  <a:gd name="connsiteX144" fmla="*/ 19518 w 34589"/>
                  <a:gd name="connsiteY144" fmla="*/ 661394 h 687719"/>
                  <a:gd name="connsiteX145" fmla="*/ 16470 w 34589"/>
                  <a:gd name="connsiteY145" fmla="*/ 655100 h 687719"/>
                  <a:gd name="connsiteX146" fmla="*/ 15022 w 34589"/>
                  <a:gd name="connsiteY146" fmla="*/ 665246 h 687719"/>
                  <a:gd name="connsiteX147" fmla="*/ 14412 w 34589"/>
                  <a:gd name="connsiteY147" fmla="*/ 674547 h 687719"/>
                  <a:gd name="connsiteX148" fmla="*/ 12431 w 34589"/>
                  <a:gd name="connsiteY148" fmla="*/ 686196 h 687719"/>
                  <a:gd name="connsiteX149" fmla="*/ 7173 w 34589"/>
                  <a:gd name="connsiteY149" fmla="*/ 684505 h 6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4589" h="687719">
                    <a:moveTo>
                      <a:pt x="13574" y="333713"/>
                    </a:moveTo>
                    <a:cubicBezTo>
                      <a:pt x="14565" y="332022"/>
                      <a:pt x="14488" y="326386"/>
                      <a:pt x="14260" y="324131"/>
                    </a:cubicBezTo>
                    <a:cubicBezTo>
                      <a:pt x="14184" y="323379"/>
                      <a:pt x="13879" y="323567"/>
                      <a:pt x="13803" y="322910"/>
                    </a:cubicBezTo>
                    <a:lnTo>
                      <a:pt x="13269" y="323379"/>
                    </a:lnTo>
                    <a:lnTo>
                      <a:pt x="12812" y="332774"/>
                    </a:lnTo>
                    <a:lnTo>
                      <a:pt x="13498" y="333807"/>
                    </a:lnTo>
                    <a:close/>
                    <a:moveTo>
                      <a:pt x="13803" y="309006"/>
                    </a:moveTo>
                    <a:lnTo>
                      <a:pt x="14107" y="308818"/>
                    </a:lnTo>
                    <a:lnTo>
                      <a:pt x="14107" y="308066"/>
                    </a:lnTo>
                    <a:cubicBezTo>
                      <a:pt x="14107" y="308066"/>
                      <a:pt x="13803" y="309006"/>
                      <a:pt x="13803" y="309006"/>
                    </a:cubicBezTo>
                    <a:close/>
                    <a:moveTo>
                      <a:pt x="13803" y="287774"/>
                    </a:moveTo>
                    <a:lnTo>
                      <a:pt x="14641" y="284580"/>
                    </a:lnTo>
                    <a:cubicBezTo>
                      <a:pt x="14260" y="284016"/>
                      <a:pt x="13879" y="282795"/>
                      <a:pt x="13574" y="282983"/>
                    </a:cubicBezTo>
                    <a:cubicBezTo>
                      <a:pt x="13269" y="283171"/>
                      <a:pt x="12888" y="284392"/>
                      <a:pt x="12660" y="285425"/>
                    </a:cubicBezTo>
                    <a:lnTo>
                      <a:pt x="13803" y="287680"/>
                    </a:lnTo>
                    <a:close/>
                    <a:moveTo>
                      <a:pt x="10374" y="137180"/>
                    </a:moveTo>
                    <a:lnTo>
                      <a:pt x="10678" y="136992"/>
                    </a:lnTo>
                    <a:lnTo>
                      <a:pt x="10678" y="136240"/>
                    </a:lnTo>
                    <a:cubicBezTo>
                      <a:pt x="10678" y="136240"/>
                      <a:pt x="10374" y="137180"/>
                      <a:pt x="10374" y="137180"/>
                    </a:cubicBezTo>
                    <a:close/>
                    <a:moveTo>
                      <a:pt x="21042" y="61084"/>
                    </a:moveTo>
                    <a:lnTo>
                      <a:pt x="20813" y="58360"/>
                    </a:lnTo>
                    <a:cubicBezTo>
                      <a:pt x="20661" y="59205"/>
                      <a:pt x="20737" y="59957"/>
                      <a:pt x="20813" y="60615"/>
                    </a:cubicBezTo>
                    <a:cubicBezTo>
                      <a:pt x="20813" y="60615"/>
                      <a:pt x="20813" y="61272"/>
                      <a:pt x="21118" y="61084"/>
                    </a:cubicBezTo>
                    <a:moveTo>
                      <a:pt x="9459" y="48590"/>
                    </a:moveTo>
                    <a:cubicBezTo>
                      <a:pt x="9459" y="47932"/>
                      <a:pt x="9535" y="47086"/>
                      <a:pt x="9459" y="46335"/>
                    </a:cubicBezTo>
                    <a:cubicBezTo>
                      <a:pt x="9231" y="46523"/>
                      <a:pt x="9307" y="47180"/>
                      <a:pt x="9078" y="48120"/>
                    </a:cubicBezTo>
                    <a:cubicBezTo>
                      <a:pt x="9078" y="48120"/>
                      <a:pt x="9307" y="47932"/>
                      <a:pt x="9383" y="48590"/>
                    </a:cubicBezTo>
                    <a:moveTo>
                      <a:pt x="7021" y="683941"/>
                    </a:moveTo>
                    <a:cubicBezTo>
                      <a:pt x="6183" y="682344"/>
                      <a:pt x="5649" y="679244"/>
                      <a:pt x="5954" y="676144"/>
                    </a:cubicBezTo>
                    <a:cubicBezTo>
                      <a:pt x="6259" y="670695"/>
                      <a:pt x="6564" y="664494"/>
                      <a:pt x="7097" y="659046"/>
                    </a:cubicBezTo>
                    <a:lnTo>
                      <a:pt x="7402" y="659046"/>
                    </a:lnTo>
                    <a:cubicBezTo>
                      <a:pt x="7402" y="659046"/>
                      <a:pt x="7402" y="658294"/>
                      <a:pt x="7402" y="658294"/>
                    </a:cubicBezTo>
                    <a:lnTo>
                      <a:pt x="7097" y="659046"/>
                    </a:lnTo>
                    <a:cubicBezTo>
                      <a:pt x="5421" y="658200"/>
                      <a:pt x="3744" y="655100"/>
                      <a:pt x="2068" y="655758"/>
                    </a:cubicBezTo>
                    <a:cubicBezTo>
                      <a:pt x="1839" y="650309"/>
                      <a:pt x="2068" y="644014"/>
                      <a:pt x="2449" y="638566"/>
                    </a:cubicBezTo>
                    <a:cubicBezTo>
                      <a:pt x="3058" y="628419"/>
                      <a:pt x="3363" y="619119"/>
                      <a:pt x="3363" y="608973"/>
                    </a:cubicBezTo>
                    <a:cubicBezTo>
                      <a:pt x="3668" y="606624"/>
                      <a:pt x="3363" y="605027"/>
                      <a:pt x="4506" y="603524"/>
                    </a:cubicBezTo>
                    <a:cubicBezTo>
                      <a:pt x="5878" y="602021"/>
                      <a:pt x="5878" y="601175"/>
                      <a:pt x="4506" y="595727"/>
                    </a:cubicBezTo>
                    <a:cubicBezTo>
                      <a:pt x="4506" y="594975"/>
                      <a:pt x="4201" y="593378"/>
                      <a:pt x="4201" y="592626"/>
                    </a:cubicBezTo>
                    <a:cubicBezTo>
                      <a:pt x="3973" y="586426"/>
                      <a:pt x="4506" y="579380"/>
                      <a:pt x="5954" y="575528"/>
                    </a:cubicBezTo>
                    <a:cubicBezTo>
                      <a:pt x="6792" y="571677"/>
                      <a:pt x="7097" y="568576"/>
                      <a:pt x="7097" y="565382"/>
                    </a:cubicBezTo>
                    <a:cubicBezTo>
                      <a:pt x="7097" y="553639"/>
                      <a:pt x="7478" y="542741"/>
                      <a:pt x="7173" y="531092"/>
                    </a:cubicBezTo>
                    <a:cubicBezTo>
                      <a:pt x="7173" y="526395"/>
                      <a:pt x="6640" y="521698"/>
                      <a:pt x="6411" y="516249"/>
                    </a:cubicBezTo>
                    <a:lnTo>
                      <a:pt x="6106" y="515497"/>
                    </a:lnTo>
                    <a:cubicBezTo>
                      <a:pt x="6106" y="515497"/>
                      <a:pt x="5573" y="516249"/>
                      <a:pt x="5573" y="516249"/>
                    </a:cubicBezTo>
                    <a:cubicBezTo>
                      <a:pt x="5573" y="524798"/>
                      <a:pt x="5268" y="532595"/>
                      <a:pt x="5192" y="540393"/>
                    </a:cubicBezTo>
                    <a:cubicBezTo>
                      <a:pt x="4354" y="541896"/>
                      <a:pt x="4582" y="544245"/>
                      <a:pt x="4887" y="545842"/>
                    </a:cubicBezTo>
                    <a:cubicBezTo>
                      <a:pt x="5192" y="548190"/>
                      <a:pt x="7097" y="550539"/>
                      <a:pt x="4582" y="552888"/>
                    </a:cubicBezTo>
                    <a:cubicBezTo>
                      <a:pt x="4278" y="552888"/>
                      <a:pt x="4278" y="555236"/>
                      <a:pt x="4278" y="555988"/>
                    </a:cubicBezTo>
                    <a:lnTo>
                      <a:pt x="3668" y="573180"/>
                    </a:lnTo>
                    <a:cubicBezTo>
                      <a:pt x="3363" y="575528"/>
                      <a:pt x="2830" y="577877"/>
                      <a:pt x="2220" y="580132"/>
                    </a:cubicBezTo>
                    <a:cubicBezTo>
                      <a:pt x="1687" y="577783"/>
                      <a:pt x="1077" y="575434"/>
                      <a:pt x="849" y="573086"/>
                    </a:cubicBezTo>
                    <a:cubicBezTo>
                      <a:pt x="544" y="571489"/>
                      <a:pt x="544" y="569986"/>
                      <a:pt x="544" y="569140"/>
                    </a:cubicBezTo>
                    <a:cubicBezTo>
                      <a:pt x="849" y="565288"/>
                      <a:pt x="2220" y="562188"/>
                      <a:pt x="1458" y="557491"/>
                    </a:cubicBezTo>
                    <a:cubicBezTo>
                      <a:pt x="925" y="553545"/>
                      <a:pt x="1458" y="548096"/>
                      <a:pt x="1458" y="544245"/>
                    </a:cubicBezTo>
                    <a:cubicBezTo>
                      <a:pt x="1763" y="539547"/>
                      <a:pt x="2068" y="535696"/>
                      <a:pt x="2068" y="531750"/>
                    </a:cubicBezTo>
                    <a:cubicBezTo>
                      <a:pt x="2068" y="525549"/>
                      <a:pt x="2068" y="519255"/>
                      <a:pt x="2982" y="513806"/>
                    </a:cubicBezTo>
                    <a:cubicBezTo>
                      <a:pt x="3287" y="512209"/>
                      <a:pt x="3287" y="509955"/>
                      <a:pt x="2982" y="509109"/>
                    </a:cubicBezTo>
                    <a:cubicBezTo>
                      <a:pt x="772" y="505163"/>
                      <a:pt x="2144" y="499715"/>
                      <a:pt x="2220" y="494266"/>
                    </a:cubicBezTo>
                    <a:cubicBezTo>
                      <a:pt x="2525" y="491917"/>
                      <a:pt x="2525" y="490414"/>
                      <a:pt x="2220" y="488817"/>
                    </a:cubicBezTo>
                    <a:cubicBezTo>
                      <a:pt x="849" y="481019"/>
                      <a:pt x="1763" y="471625"/>
                      <a:pt x="315" y="463827"/>
                    </a:cubicBezTo>
                    <a:cubicBezTo>
                      <a:pt x="-218" y="460727"/>
                      <a:pt x="87" y="456782"/>
                      <a:pt x="87" y="452930"/>
                    </a:cubicBezTo>
                    <a:cubicBezTo>
                      <a:pt x="87" y="443629"/>
                      <a:pt x="1611" y="409903"/>
                      <a:pt x="1611" y="396657"/>
                    </a:cubicBezTo>
                    <a:cubicBezTo>
                      <a:pt x="1611" y="395717"/>
                      <a:pt x="1611" y="394684"/>
                      <a:pt x="1611" y="393744"/>
                    </a:cubicBezTo>
                    <a:lnTo>
                      <a:pt x="1611" y="375707"/>
                    </a:lnTo>
                    <a:cubicBezTo>
                      <a:pt x="2068" y="345081"/>
                      <a:pt x="1915" y="314267"/>
                      <a:pt x="2068" y="283922"/>
                    </a:cubicBezTo>
                    <a:lnTo>
                      <a:pt x="2068" y="254518"/>
                    </a:lnTo>
                    <a:cubicBezTo>
                      <a:pt x="2068" y="244653"/>
                      <a:pt x="2220" y="234789"/>
                      <a:pt x="2068" y="225113"/>
                    </a:cubicBezTo>
                    <a:cubicBezTo>
                      <a:pt x="1611" y="207545"/>
                      <a:pt x="2373" y="190541"/>
                      <a:pt x="1992" y="173725"/>
                    </a:cubicBezTo>
                    <a:cubicBezTo>
                      <a:pt x="1915" y="164800"/>
                      <a:pt x="1763" y="155969"/>
                      <a:pt x="1992" y="146856"/>
                    </a:cubicBezTo>
                    <a:cubicBezTo>
                      <a:pt x="2068" y="142347"/>
                      <a:pt x="1992" y="133986"/>
                      <a:pt x="1992" y="133986"/>
                    </a:cubicBezTo>
                    <a:cubicBezTo>
                      <a:pt x="1992" y="132858"/>
                      <a:pt x="2068" y="131731"/>
                      <a:pt x="2144" y="130604"/>
                    </a:cubicBezTo>
                    <a:cubicBezTo>
                      <a:pt x="2144" y="127222"/>
                      <a:pt x="1992" y="123746"/>
                      <a:pt x="1687" y="120270"/>
                    </a:cubicBezTo>
                    <a:cubicBezTo>
                      <a:pt x="1687" y="120270"/>
                      <a:pt x="1306" y="107024"/>
                      <a:pt x="1077" y="100259"/>
                    </a:cubicBezTo>
                    <a:cubicBezTo>
                      <a:pt x="925" y="90113"/>
                      <a:pt x="1230" y="79685"/>
                      <a:pt x="696" y="69070"/>
                    </a:cubicBezTo>
                    <a:cubicBezTo>
                      <a:pt x="163" y="60709"/>
                      <a:pt x="315" y="51784"/>
                      <a:pt x="239" y="42295"/>
                    </a:cubicBezTo>
                    <a:cubicBezTo>
                      <a:pt x="163" y="35813"/>
                      <a:pt x="1077" y="29237"/>
                      <a:pt x="1992" y="22661"/>
                    </a:cubicBezTo>
                    <a:lnTo>
                      <a:pt x="2754" y="19842"/>
                    </a:lnTo>
                    <a:cubicBezTo>
                      <a:pt x="4278" y="14300"/>
                      <a:pt x="6183" y="14394"/>
                      <a:pt x="7707" y="19842"/>
                    </a:cubicBezTo>
                    <a:cubicBezTo>
                      <a:pt x="7935" y="21909"/>
                      <a:pt x="8240" y="23037"/>
                      <a:pt x="8392" y="24446"/>
                    </a:cubicBezTo>
                    <a:cubicBezTo>
                      <a:pt x="8697" y="24915"/>
                      <a:pt x="8773" y="25667"/>
                      <a:pt x="8773" y="25667"/>
                    </a:cubicBezTo>
                    <a:cubicBezTo>
                      <a:pt x="8773" y="25009"/>
                      <a:pt x="8850" y="24070"/>
                      <a:pt x="8850" y="24070"/>
                    </a:cubicBezTo>
                    <a:lnTo>
                      <a:pt x="9078" y="12890"/>
                    </a:lnTo>
                    <a:cubicBezTo>
                      <a:pt x="9154" y="11293"/>
                      <a:pt x="9535" y="9602"/>
                      <a:pt x="9916" y="7911"/>
                    </a:cubicBezTo>
                    <a:cubicBezTo>
                      <a:pt x="9993" y="6314"/>
                      <a:pt x="15022" y="4060"/>
                      <a:pt x="15403" y="5281"/>
                    </a:cubicBezTo>
                    <a:cubicBezTo>
                      <a:pt x="16089" y="6972"/>
                      <a:pt x="16317" y="9039"/>
                      <a:pt x="16470" y="11105"/>
                    </a:cubicBezTo>
                    <a:cubicBezTo>
                      <a:pt x="16775" y="11575"/>
                      <a:pt x="16851" y="12327"/>
                      <a:pt x="16927" y="12984"/>
                    </a:cubicBezTo>
                    <a:cubicBezTo>
                      <a:pt x="16927" y="12327"/>
                      <a:pt x="17003" y="11387"/>
                      <a:pt x="16927" y="10730"/>
                    </a:cubicBezTo>
                    <a:cubicBezTo>
                      <a:pt x="17079" y="9884"/>
                      <a:pt x="16927" y="8475"/>
                      <a:pt x="17079" y="6972"/>
                    </a:cubicBezTo>
                    <a:cubicBezTo>
                      <a:pt x="17156" y="2463"/>
                      <a:pt x="17994" y="-262"/>
                      <a:pt x="18527" y="20"/>
                    </a:cubicBezTo>
                    <a:cubicBezTo>
                      <a:pt x="19518" y="2181"/>
                      <a:pt x="18756" y="4999"/>
                      <a:pt x="18680" y="7254"/>
                    </a:cubicBezTo>
                    <a:cubicBezTo>
                      <a:pt x="18984" y="12890"/>
                      <a:pt x="18832" y="19654"/>
                      <a:pt x="18832" y="25479"/>
                    </a:cubicBezTo>
                    <a:cubicBezTo>
                      <a:pt x="18832" y="26137"/>
                      <a:pt x="19213" y="26700"/>
                      <a:pt x="19289" y="27358"/>
                    </a:cubicBezTo>
                    <a:lnTo>
                      <a:pt x="19670" y="25667"/>
                    </a:lnTo>
                    <a:lnTo>
                      <a:pt x="20051" y="12984"/>
                    </a:lnTo>
                    <a:cubicBezTo>
                      <a:pt x="20127" y="8569"/>
                      <a:pt x="21118" y="4905"/>
                      <a:pt x="22413" y="2369"/>
                    </a:cubicBezTo>
                    <a:cubicBezTo>
                      <a:pt x="23709" y="-826"/>
                      <a:pt x="24776" y="-168"/>
                      <a:pt x="26071" y="2556"/>
                    </a:cubicBezTo>
                    <a:lnTo>
                      <a:pt x="28281" y="8945"/>
                    </a:lnTo>
                    <a:cubicBezTo>
                      <a:pt x="29043" y="11293"/>
                      <a:pt x="29500" y="13830"/>
                      <a:pt x="30490" y="15333"/>
                    </a:cubicBezTo>
                    <a:cubicBezTo>
                      <a:pt x="32015" y="17870"/>
                      <a:pt x="32319" y="20594"/>
                      <a:pt x="32472" y="24821"/>
                    </a:cubicBezTo>
                    <a:cubicBezTo>
                      <a:pt x="32472" y="29988"/>
                      <a:pt x="32624" y="34968"/>
                      <a:pt x="34300" y="38819"/>
                    </a:cubicBezTo>
                    <a:cubicBezTo>
                      <a:pt x="34529" y="38631"/>
                      <a:pt x="34529" y="41544"/>
                      <a:pt x="34300" y="41732"/>
                    </a:cubicBezTo>
                    <a:cubicBezTo>
                      <a:pt x="32929" y="43517"/>
                      <a:pt x="33920" y="46429"/>
                      <a:pt x="33920" y="48590"/>
                    </a:cubicBezTo>
                    <a:cubicBezTo>
                      <a:pt x="34072" y="52911"/>
                      <a:pt x="34224" y="57139"/>
                      <a:pt x="33920" y="61836"/>
                    </a:cubicBezTo>
                    <a:cubicBezTo>
                      <a:pt x="33920" y="64091"/>
                      <a:pt x="33539" y="65782"/>
                      <a:pt x="34300" y="68130"/>
                    </a:cubicBezTo>
                    <a:cubicBezTo>
                      <a:pt x="34682" y="69352"/>
                      <a:pt x="33920" y="72076"/>
                      <a:pt x="34072" y="74143"/>
                    </a:cubicBezTo>
                    <a:cubicBezTo>
                      <a:pt x="34834" y="77901"/>
                      <a:pt x="34529" y="86074"/>
                      <a:pt x="34529" y="86074"/>
                    </a:cubicBezTo>
                    <a:cubicBezTo>
                      <a:pt x="34529" y="93401"/>
                      <a:pt x="34300" y="100729"/>
                      <a:pt x="33462" y="107775"/>
                    </a:cubicBezTo>
                    <a:cubicBezTo>
                      <a:pt x="33462" y="107775"/>
                      <a:pt x="33310" y="108715"/>
                      <a:pt x="33386" y="109466"/>
                    </a:cubicBezTo>
                    <a:cubicBezTo>
                      <a:pt x="35215" y="115291"/>
                      <a:pt x="33539" y="121585"/>
                      <a:pt x="33691" y="127973"/>
                    </a:cubicBezTo>
                    <a:cubicBezTo>
                      <a:pt x="33691" y="133610"/>
                      <a:pt x="33234" y="139810"/>
                      <a:pt x="33691" y="146011"/>
                    </a:cubicBezTo>
                    <a:cubicBezTo>
                      <a:pt x="34453" y="163297"/>
                      <a:pt x="33691" y="180301"/>
                      <a:pt x="33462" y="196835"/>
                    </a:cubicBezTo>
                    <a:cubicBezTo>
                      <a:pt x="33462" y="205008"/>
                      <a:pt x="33462" y="212336"/>
                      <a:pt x="33920" y="219288"/>
                    </a:cubicBezTo>
                    <a:cubicBezTo>
                      <a:pt x="34300" y="225488"/>
                      <a:pt x="34682" y="231689"/>
                      <a:pt x="33615" y="237513"/>
                    </a:cubicBezTo>
                    <a:cubicBezTo>
                      <a:pt x="32929" y="242117"/>
                      <a:pt x="34605" y="246438"/>
                      <a:pt x="33615" y="250572"/>
                    </a:cubicBezTo>
                    <a:cubicBezTo>
                      <a:pt x="32395" y="255645"/>
                      <a:pt x="33462" y="259685"/>
                      <a:pt x="33920" y="264194"/>
                    </a:cubicBezTo>
                    <a:cubicBezTo>
                      <a:pt x="34224" y="269643"/>
                      <a:pt x="34529" y="275092"/>
                      <a:pt x="33920" y="279789"/>
                    </a:cubicBezTo>
                    <a:cubicBezTo>
                      <a:pt x="33081" y="287868"/>
                      <a:pt x="33920" y="296041"/>
                      <a:pt x="33386" y="303933"/>
                    </a:cubicBezTo>
                    <a:cubicBezTo>
                      <a:pt x="33310" y="305624"/>
                      <a:pt x="33386" y="307127"/>
                      <a:pt x="33691" y="309382"/>
                    </a:cubicBezTo>
                    <a:cubicBezTo>
                      <a:pt x="34605" y="315112"/>
                      <a:pt x="34148" y="321219"/>
                      <a:pt x="33920" y="327137"/>
                    </a:cubicBezTo>
                    <a:cubicBezTo>
                      <a:pt x="33386" y="335780"/>
                      <a:pt x="33234" y="344893"/>
                      <a:pt x="33615" y="353536"/>
                    </a:cubicBezTo>
                    <a:cubicBezTo>
                      <a:pt x="33920" y="358985"/>
                      <a:pt x="34224" y="364433"/>
                      <a:pt x="33386" y="370070"/>
                    </a:cubicBezTo>
                    <a:cubicBezTo>
                      <a:pt x="32777" y="375425"/>
                      <a:pt x="33539" y="382189"/>
                      <a:pt x="33920" y="388389"/>
                    </a:cubicBezTo>
                    <a:cubicBezTo>
                      <a:pt x="34224" y="391396"/>
                      <a:pt x="34300" y="394590"/>
                      <a:pt x="33996" y="397314"/>
                    </a:cubicBezTo>
                    <a:cubicBezTo>
                      <a:pt x="33691" y="400039"/>
                      <a:pt x="33158" y="402951"/>
                      <a:pt x="33234" y="406145"/>
                    </a:cubicBezTo>
                    <a:cubicBezTo>
                      <a:pt x="33234" y="413567"/>
                      <a:pt x="32929" y="448890"/>
                      <a:pt x="31862" y="455466"/>
                    </a:cubicBezTo>
                    <a:cubicBezTo>
                      <a:pt x="31862" y="466364"/>
                      <a:pt x="32319" y="477356"/>
                      <a:pt x="32624" y="487502"/>
                    </a:cubicBezTo>
                    <a:cubicBezTo>
                      <a:pt x="32853" y="497648"/>
                      <a:pt x="33386" y="507042"/>
                      <a:pt x="33386" y="517188"/>
                    </a:cubicBezTo>
                    <a:cubicBezTo>
                      <a:pt x="33386" y="521134"/>
                      <a:pt x="33615" y="524234"/>
                      <a:pt x="33920" y="528180"/>
                    </a:cubicBezTo>
                    <a:cubicBezTo>
                      <a:pt x="34148" y="533629"/>
                      <a:pt x="34453" y="533629"/>
                      <a:pt x="32243" y="537481"/>
                    </a:cubicBezTo>
                    <a:cubicBezTo>
                      <a:pt x="31710" y="534380"/>
                      <a:pt x="31176" y="530435"/>
                      <a:pt x="31176" y="527334"/>
                    </a:cubicBezTo>
                    <a:cubicBezTo>
                      <a:pt x="31786" y="507888"/>
                      <a:pt x="30186" y="489099"/>
                      <a:pt x="30262" y="469558"/>
                    </a:cubicBezTo>
                    <a:cubicBezTo>
                      <a:pt x="30033" y="464015"/>
                      <a:pt x="29881" y="458942"/>
                      <a:pt x="29805" y="453963"/>
                    </a:cubicBezTo>
                    <a:cubicBezTo>
                      <a:pt x="28814" y="450769"/>
                      <a:pt x="27671" y="445414"/>
                      <a:pt x="26604" y="441468"/>
                    </a:cubicBezTo>
                    <a:cubicBezTo>
                      <a:pt x="25537" y="440811"/>
                      <a:pt x="25309" y="442314"/>
                      <a:pt x="25537" y="444569"/>
                    </a:cubicBezTo>
                    <a:cubicBezTo>
                      <a:pt x="25766" y="454715"/>
                      <a:pt x="26604" y="465612"/>
                      <a:pt x="26528" y="476604"/>
                    </a:cubicBezTo>
                    <a:cubicBezTo>
                      <a:pt x="26757" y="491447"/>
                      <a:pt x="26985" y="507042"/>
                      <a:pt x="26071" y="521886"/>
                    </a:cubicBezTo>
                    <a:cubicBezTo>
                      <a:pt x="25766" y="528931"/>
                      <a:pt x="25461" y="535883"/>
                      <a:pt x="25461" y="542929"/>
                    </a:cubicBezTo>
                    <a:lnTo>
                      <a:pt x="24395" y="603806"/>
                    </a:lnTo>
                    <a:lnTo>
                      <a:pt x="23404" y="654536"/>
                    </a:lnTo>
                    <a:cubicBezTo>
                      <a:pt x="23099" y="663931"/>
                      <a:pt x="22185" y="672480"/>
                      <a:pt x="20813" y="680183"/>
                    </a:cubicBezTo>
                    <a:cubicBezTo>
                      <a:pt x="20508" y="680935"/>
                      <a:pt x="19975" y="680935"/>
                      <a:pt x="19441" y="680935"/>
                    </a:cubicBezTo>
                    <a:cubicBezTo>
                      <a:pt x="19441" y="680935"/>
                      <a:pt x="19137" y="679338"/>
                      <a:pt x="19137" y="678586"/>
                    </a:cubicBezTo>
                    <a:cubicBezTo>
                      <a:pt x="19441" y="674640"/>
                      <a:pt x="19975" y="671540"/>
                      <a:pt x="20051" y="667689"/>
                    </a:cubicBezTo>
                    <a:cubicBezTo>
                      <a:pt x="20356" y="665340"/>
                      <a:pt x="20051" y="662991"/>
                      <a:pt x="19518" y="661394"/>
                    </a:cubicBezTo>
                    <a:cubicBezTo>
                      <a:pt x="18680" y="659046"/>
                      <a:pt x="17308" y="655100"/>
                      <a:pt x="16470" y="655100"/>
                    </a:cubicBezTo>
                    <a:cubicBezTo>
                      <a:pt x="14488" y="655851"/>
                      <a:pt x="15631" y="662146"/>
                      <a:pt x="15022" y="665246"/>
                    </a:cubicBezTo>
                    <a:cubicBezTo>
                      <a:pt x="14412" y="668346"/>
                      <a:pt x="14412" y="671446"/>
                      <a:pt x="14412" y="674547"/>
                    </a:cubicBezTo>
                    <a:cubicBezTo>
                      <a:pt x="14717" y="679244"/>
                      <a:pt x="14412" y="683941"/>
                      <a:pt x="12431" y="686196"/>
                    </a:cubicBezTo>
                    <a:cubicBezTo>
                      <a:pt x="10755" y="688450"/>
                      <a:pt x="8773" y="688450"/>
                      <a:pt x="7173" y="684505"/>
                    </a:cubicBezTo>
                  </a:path>
                </a:pathLst>
              </a:custGeom>
              <a:solidFill>
                <a:srgbClr val="000000"/>
              </a:solidFill>
              <a:ln w="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FC17EA4-EC2A-BDE9-6456-F585FD564EBD}"/>
                  </a:ext>
                </a:extLst>
              </p:cNvPr>
              <p:cNvSpPr/>
              <p:nvPr/>
            </p:nvSpPr>
            <p:spPr>
              <a:xfrm>
                <a:off x="2688694" y="6046456"/>
                <a:ext cx="5008" cy="75868"/>
              </a:xfrm>
              <a:custGeom>
                <a:avLst/>
                <a:gdLst>
                  <a:gd name="connsiteX0" fmla="*/ 48 w 5008"/>
                  <a:gd name="connsiteY0" fmla="*/ 64259 h 75868"/>
                  <a:gd name="connsiteX1" fmla="*/ 1268 w 5008"/>
                  <a:gd name="connsiteY1" fmla="*/ 72714 h 75868"/>
                  <a:gd name="connsiteX2" fmla="*/ 2182 w 5008"/>
                  <a:gd name="connsiteY2" fmla="*/ 75720 h 75868"/>
                  <a:gd name="connsiteX3" fmla="*/ 4087 w 5008"/>
                  <a:gd name="connsiteY3" fmla="*/ 72338 h 75868"/>
                  <a:gd name="connsiteX4" fmla="*/ 3249 w 5008"/>
                  <a:gd name="connsiteY4" fmla="*/ 54488 h 75868"/>
                  <a:gd name="connsiteX5" fmla="*/ 3173 w 5008"/>
                  <a:gd name="connsiteY5" fmla="*/ 47442 h 75868"/>
                  <a:gd name="connsiteX6" fmla="*/ 3554 w 5008"/>
                  <a:gd name="connsiteY6" fmla="*/ 35699 h 75868"/>
                  <a:gd name="connsiteX7" fmla="*/ 3554 w 5008"/>
                  <a:gd name="connsiteY7" fmla="*/ 31847 h 75868"/>
                  <a:gd name="connsiteX8" fmla="*/ 4925 w 5008"/>
                  <a:gd name="connsiteY8" fmla="*/ 11367 h 75868"/>
                  <a:gd name="connsiteX9" fmla="*/ 4316 w 5008"/>
                  <a:gd name="connsiteY9" fmla="*/ 6764 h 75868"/>
                  <a:gd name="connsiteX10" fmla="*/ 2258 w 5008"/>
                  <a:gd name="connsiteY10" fmla="*/ 0 h 75868"/>
                  <a:gd name="connsiteX11" fmla="*/ 582 w 5008"/>
                  <a:gd name="connsiteY11" fmla="*/ 18131 h 75868"/>
                  <a:gd name="connsiteX12" fmla="*/ 125 w 5008"/>
                  <a:gd name="connsiteY12" fmla="*/ 64259 h 7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8" h="75868">
                    <a:moveTo>
                      <a:pt x="48" y="64259"/>
                    </a:moveTo>
                    <a:cubicBezTo>
                      <a:pt x="-180" y="68204"/>
                      <a:pt x="429" y="70459"/>
                      <a:pt x="1268" y="72714"/>
                    </a:cubicBezTo>
                    <a:cubicBezTo>
                      <a:pt x="1801" y="73465"/>
                      <a:pt x="1877" y="74968"/>
                      <a:pt x="2182" y="75720"/>
                    </a:cubicBezTo>
                    <a:cubicBezTo>
                      <a:pt x="3020" y="76377"/>
                      <a:pt x="3858" y="74780"/>
                      <a:pt x="4087" y="72338"/>
                    </a:cubicBezTo>
                    <a:cubicBezTo>
                      <a:pt x="4239" y="66044"/>
                      <a:pt x="4468" y="60595"/>
                      <a:pt x="3249" y="54488"/>
                    </a:cubicBezTo>
                    <a:cubicBezTo>
                      <a:pt x="2639" y="52234"/>
                      <a:pt x="2334" y="49885"/>
                      <a:pt x="3173" y="47442"/>
                    </a:cubicBezTo>
                    <a:cubicBezTo>
                      <a:pt x="3935" y="43403"/>
                      <a:pt x="4468" y="39457"/>
                      <a:pt x="3554" y="35699"/>
                    </a:cubicBezTo>
                    <a:cubicBezTo>
                      <a:pt x="3249" y="34196"/>
                      <a:pt x="3249" y="31847"/>
                      <a:pt x="3554" y="31847"/>
                    </a:cubicBezTo>
                    <a:cubicBezTo>
                      <a:pt x="5687" y="25365"/>
                      <a:pt x="3020" y="17098"/>
                      <a:pt x="4925" y="11367"/>
                    </a:cubicBezTo>
                    <a:cubicBezTo>
                      <a:pt x="5230" y="10522"/>
                      <a:pt x="4620" y="8267"/>
                      <a:pt x="4316" y="6764"/>
                    </a:cubicBezTo>
                    <a:cubicBezTo>
                      <a:pt x="3706" y="3758"/>
                      <a:pt x="2868" y="2255"/>
                      <a:pt x="2258" y="0"/>
                    </a:cubicBezTo>
                    <a:cubicBezTo>
                      <a:pt x="963" y="5637"/>
                      <a:pt x="506" y="11931"/>
                      <a:pt x="582" y="18131"/>
                    </a:cubicBezTo>
                    <a:cubicBezTo>
                      <a:pt x="810" y="33726"/>
                      <a:pt x="1039" y="49321"/>
                      <a:pt x="125" y="64259"/>
                    </a:cubicBezTo>
                  </a:path>
                </a:pathLst>
              </a:custGeom>
              <a:solidFill>
                <a:srgbClr val="000000"/>
              </a:solidFill>
              <a:ln w="0"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9E9C816-0703-F3A5-7710-E6CC3C7BB7F2}"/>
                  </a:ext>
                </a:extLst>
              </p:cNvPr>
              <p:cNvSpPr/>
              <p:nvPr/>
            </p:nvSpPr>
            <p:spPr>
              <a:xfrm>
                <a:off x="2664359" y="6078209"/>
                <a:ext cx="609" cy="2254"/>
              </a:xfrm>
              <a:custGeom>
                <a:avLst/>
                <a:gdLst>
                  <a:gd name="connsiteX0" fmla="*/ 610 w 609"/>
                  <a:gd name="connsiteY0" fmla="*/ 0 h 2254"/>
                  <a:gd name="connsiteX1" fmla="*/ 0 w 609"/>
                  <a:gd name="connsiteY1" fmla="*/ 658 h 2254"/>
                  <a:gd name="connsiteX2" fmla="*/ 229 w 609"/>
                  <a:gd name="connsiteY2" fmla="*/ 2255 h 2254"/>
                  <a:gd name="connsiteX3" fmla="*/ 533 w 609"/>
                  <a:gd name="connsiteY3" fmla="*/ 1597 h 2254"/>
                  <a:gd name="connsiteX4" fmla="*/ 533 w 609"/>
                  <a:gd name="connsiteY4" fmla="*/ 0 h 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 h="2254">
                    <a:moveTo>
                      <a:pt x="610" y="0"/>
                    </a:moveTo>
                    <a:cubicBezTo>
                      <a:pt x="610" y="0"/>
                      <a:pt x="305" y="752"/>
                      <a:pt x="0" y="658"/>
                    </a:cubicBezTo>
                    <a:cubicBezTo>
                      <a:pt x="0" y="658"/>
                      <a:pt x="229" y="1503"/>
                      <a:pt x="229" y="2255"/>
                    </a:cubicBezTo>
                    <a:cubicBezTo>
                      <a:pt x="229" y="1503"/>
                      <a:pt x="533" y="1597"/>
                      <a:pt x="533" y="1597"/>
                    </a:cubicBezTo>
                    <a:lnTo>
                      <a:pt x="533" y="0"/>
                    </a:lnTo>
                    <a:close/>
                  </a:path>
                </a:pathLst>
              </a:custGeom>
              <a:solidFill>
                <a:srgbClr val="000000"/>
              </a:solidFill>
              <a:ln w="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518D3CC-7D28-A388-DB2C-7111BEF6377B}"/>
                  </a:ext>
                </a:extLst>
              </p:cNvPr>
              <p:cNvSpPr/>
              <p:nvPr/>
            </p:nvSpPr>
            <p:spPr>
              <a:xfrm>
                <a:off x="2659253" y="6105078"/>
                <a:ext cx="777" cy="6951"/>
              </a:xfrm>
              <a:custGeom>
                <a:avLst/>
                <a:gdLst>
                  <a:gd name="connsiteX0" fmla="*/ 381 w 777"/>
                  <a:gd name="connsiteY0" fmla="*/ 6200 h 6951"/>
                  <a:gd name="connsiteX1" fmla="*/ 762 w 777"/>
                  <a:gd name="connsiteY1" fmla="*/ 3946 h 6951"/>
                  <a:gd name="connsiteX2" fmla="*/ 762 w 777"/>
                  <a:gd name="connsiteY2" fmla="*/ 1597 h 6951"/>
                  <a:gd name="connsiteX3" fmla="*/ 610 w 777"/>
                  <a:gd name="connsiteY3" fmla="*/ 0 h 6951"/>
                  <a:gd name="connsiteX4" fmla="*/ 0 w 777"/>
                  <a:gd name="connsiteY4" fmla="*/ 1409 h 6951"/>
                  <a:gd name="connsiteX5" fmla="*/ 76 w 777"/>
                  <a:gd name="connsiteY5" fmla="*/ 6952 h 6951"/>
                  <a:gd name="connsiteX6" fmla="*/ 381 w 777"/>
                  <a:gd name="connsiteY6" fmla="*/ 6200 h 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 h="6951">
                    <a:moveTo>
                      <a:pt x="381" y="6200"/>
                    </a:moveTo>
                    <a:cubicBezTo>
                      <a:pt x="381" y="5449"/>
                      <a:pt x="686" y="4697"/>
                      <a:pt x="762" y="3946"/>
                    </a:cubicBezTo>
                    <a:lnTo>
                      <a:pt x="762" y="1597"/>
                    </a:lnTo>
                    <a:cubicBezTo>
                      <a:pt x="838" y="845"/>
                      <a:pt x="610" y="752"/>
                      <a:pt x="610" y="0"/>
                    </a:cubicBezTo>
                    <a:lnTo>
                      <a:pt x="0" y="1409"/>
                    </a:lnTo>
                    <a:cubicBezTo>
                      <a:pt x="0" y="2912"/>
                      <a:pt x="152" y="5355"/>
                      <a:pt x="76" y="6952"/>
                    </a:cubicBezTo>
                    <a:cubicBezTo>
                      <a:pt x="76" y="6200"/>
                      <a:pt x="381" y="6200"/>
                      <a:pt x="381" y="6200"/>
                    </a:cubicBezTo>
                  </a:path>
                </a:pathLst>
              </a:custGeom>
              <a:solidFill>
                <a:srgbClr val="000000"/>
              </a:solidFill>
              <a:ln w="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977522B-8245-9866-33F9-5E55A873964C}"/>
                  </a:ext>
                </a:extLst>
              </p:cNvPr>
              <p:cNvSpPr/>
              <p:nvPr/>
            </p:nvSpPr>
            <p:spPr>
              <a:xfrm>
                <a:off x="2656739" y="6118700"/>
                <a:ext cx="1828" cy="6106"/>
              </a:xfrm>
              <a:custGeom>
                <a:avLst/>
                <a:gdLst>
                  <a:gd name="connsiteX0" fmla="*/ 1753 w 1828"/>
                  <a:gd name="connsiteY0" fmla="*/ 2443 h 6106"/>
                  <a:gd name="connsiteX1" fmla="*/ 1524 w 1828"/>
                  <a:gd name="connsiteY1" fmla="*/ 0 h 6106"/>
                  <a:gd name="connsiteX2" fmla="*/ 610 w 1828"/>
                  <a:gd name="connsiteY2" fmla="*/ 1315 h 6106"/>
                  <a:gd name="connsiteX3" fmla="*/ 0 w 1828"/>
                  <a:gd name="connsiteY3" fmla="*/ 4415 h 6106"/>
                  <a:gd name="connsiteX4" fmla="*/ 533 w 1828"/>
                  <a:gd name="connsiteY4" fmla="*/ 6106 h 6106"/>
                  <a:gd name="connsiteX5" fmla="*/ 1143 w 1828"/>
                  <a:gd name="connsiteY5" fmla="*/ 5449 h 6106"/>
                  <a:gd name="connsiteX6" fmla="*/ 1829 w 1828"/>
                  <a:gd name="connsiteY6" fmla="*/ 2443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 h="6106">
                    <a:moveTo>
                      <a:pt x="1753" y="2443"/>
                    </a:moveTo>
                    <a:cubicBezTo>
                      <a:pt x="1753" y="1691"/>
                      <a:pt x="1524" y="846"/>
                      <a:pt x="1524" y="0"/>
                    </a:cubicBezTo>
                    <a:cubicBezTo>
                      <a:pt x="1219" y="0"/>
                      <a:pt x="914" y="658"/>
                      <a:pt x="610" y="1315"/>
                    </a:cubicBezTo>
                    <a:lnTo>
                      <a:pt x="0" y="4415"/>
                    </a:lnTo>
                    <a:cubicBezTo>
                      <a:pt x="229" y="5261"/>
                      <a:pt x="229" y="6012"/>
                      <a:pt x="533" y="6106"/>
                    </a:cubicBezTo>
                    <a:cubicBezTo>
                      <a:pt x="533" y="6106"/>
                      <a:pt x="838" y="6106"/>
                      <a:pt x="1143" y="5449"/>
                    </a:cubicBezTo>
                    <a:cubicBezTo>
                      <a:pt x="1448" y="4791"/>
                      <a:pt x="1753" y="4040"/>
                      <a:pt x="1829" y="2443"/>
                    </a:cubicBezTo>
                  </a:path>
                </a:pathLst>
              </a:custGeom>
              <a:solidFill>
                <a:srgbClr val="000000"/>
              </a:solidFill>
              <a:ln w="0"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F6D920F-B979-50B3-2AF8-B71A2621AA16}"/>
                  </a:ext>
                </a:extLst>
              </p:cNvPr>
              <p:cNvSpPr/>
              <p:nvPr/>
            </p:nvSpPr>
            <p:spPr>
              <a:xfrm>
                <a:off x="2688514" y="6122833"/>
                <a:ext cx="3990" cy="32223"/>
              </a:xfrm>
              <a:custGeom>
                <a:avLst/>
                <a:gdLst>
                  <a:gd name="connsiteX0" fmla="*/ 1143 w 3990"/>
                  <a:gd name="connsiteY0" fmla="*/ 32223 h 32223"/>
                  <a:gd name="connsiteX1" fmla="*/ 2515 w 3990"/>
                  <a:gd name="connsiteY1" fmla="*/ 29687 h 32223"/>
                  <a:gd name="connsiteX2" fmla="*/ 3886 w 3990"/>
                  <a:gd name="connsiteY2" fmla="*/ 9207 h 32223"/>
                  <a:gd name="connsiteX3" fmla="*/ 2362 w 3990"/>
                  <a:gd name="connsiteY3" fmla="*/ 0 h 32223"/>
                  <a:gd name="connsiteX4" fmla="*/ 0 w 3990"/>
                  <a:gd name="connsiteY4" fmla="*/ 28371 h 32223"/>
                  <a:gd name="connsiteX5" fmla="*/ 1143 w 3990"/>
                  <a:gd name="connsiteY5" fmla="*/ 32129 h 3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 h="32223">
                    <a:moveTo>
                      <a:pt x="1143" y="32223"/>
                    </a:moveTo>
                    <a:cubicBezTo>
                      <a:pt x="1143" y="32223"/>
                      <a:pt x="2515" y="30532"/>
                      <a:pt x="2515" y="29687"/>
                    </a:cubicBezTo>
                    <a:cubicBezTo>
                      <a:pt x="2972" y="22641"/>
                      <a:pt x="3124" y="15595"/>
                      <a:pt x="3886" y="9207"/>
                    </a:cubicBezTo>
                    <a:cubicBezTo>
                      <a:pt x="4343" y="4509"/>
                      <a:pt x="3200" y="2255"/>
                      <a:pt x="2362" y="0"/>
                    </a:cubicBezTo>
                    <a:cubicBezTo>
                      <a:pt x="838" y="8737"/>
                      <a:pt x="1829" y="18789"/>
                      <a:pt x="0" y="28371"/>
                    </a:cubicBezTo>
                    <a:cubicBezTo>
                      <a:pt x="0" y="28371"/>
                      <a:pt x="610" y="31378"/>
                      <a:pt x="1143" y="32129"/>
                    </a:cubicBezTo>
                  </a:path>
                </a:pathLst>
              </a:custGeom>
              <a:solidFill>
                <a:srgbClr val="000000"/>
              </a:solidFill>
              <a:ln w="0" cap="flat">
                <a:noFill/>
                <a:prstDash val="solid"/>
                <a:miter/>
              </a:ln>
            </p:spPr>
            <p:txBody>
              <a:bodyPr rtlCol="0" anchor="ctr"/>
              <a:lstStyle/>
              <a:p>
                <a:endParaRPr lang="en-US"/>
              </a:p>
            </p:txBody>
          </p:sp>
        </p:grpSp>
      </p:grpSp>
      <p:sp>
        <p:nvSpPr>
          <p:cNvPr id="62" name="Freeform 61">
            <a:extLst>
              <a:ext uri="{FF2B5EF4-FFF2-40B4-BE49-F238E27FC236}">
                <a16:creationId xmlns:a16="http://schemas.microsoft.com/office/drawing/2014/main" id="{2D36BF9D-3210-E4EC-2275-23542FC8A9A4}"/>
              </a:ext>
            </a:extLst>
          </p:cNvPr>
          <p:cNvSpPr/>
          <p:nvPr/>
        </p:nvSpPr>
        <p:spPr>
          <a:xfrm rot="16200000">
            <a:off x="8923342" y="3587596"/>
            <a:ext cx="223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grpSp>
        <p:nvGrpSpPr>
          <p:cNvPr id="63" name="Graphic 34">
            <a:extLst>
              <a:ext uri="{FF2B5EF4-FFF2-40B4-BE49-F238E27FC236}">
                <a16:creationId xmlns:a16="http://schemas.microsoft.com/office/drawing/2014/main" id="{F2B330FC-803F-55F4-C345-ACCFBCFDAD05}"/>
              </a:ext>
            </a:extLst>
          </p:cNvPr>
          <p:cNvGrpSpPr/>
          <p:nvPr/>
        </p:nvGrpSpPr>
        <p:grpSpPr>
          <a:xfrm>
            <a:off x="10011665" y="5095566"/>
            <a:ext cx="57600" cy="864000"/>
            <a:chOff x="2656739" y="5500614"/>
            <a:chExt cx="37855" cy="687719"/>
          </a:xfrm>
          <a:solidFill>
            <a:srgbClr val="000000"/>
          </a:solidFill>
        </p:grpSpPr>
        <p:sp>
          <p:nvSpPr>
            <p:cNvPr id="64" name="Freeform 63">
              <a:extLst>
                <a:ext uri="{FF2B5EF4-FFF2-40B4-BE49-F238E27FC236}">
                  <a16:creationId xmlns:a16="http://schemas.microsoft.com/office/drawing/2014/main" id="{2F696E6B-43E5-47D2-5039-CB9617D2DD2A}"/>
                </a:ext>
              </a:extLst>
            </p:cNvPr>
            <p:cNvSpPr/>
            <p:nvPr/>
          </p:nvSpPr>
          <p:spPr>
            <a:xfrm>
              <a:off x="2661768" y="6156372"/>
              <a:ext cx="304" cy="10897"/>
            </a:xfrm>
            <a:custGeom>
              <a:avLst/>
              <a:gdLst>
                <a:gd name="connsiteX0" fmla="*/ 76 w 304"/>
                <a:gd name="connsiteY0" fmla="*/ 0 h 10897"/>
                <a:gd name="connsiteX1" fmla="*/ 0 w 304"/>
                <a:gd name="connsiteY1" fmla="*/ 10898 h 10897"/>
                <a:gd name="connsiteX2" fmla="*/ 305 w 304"/>
                <a:gd name="connsiteY2" fmla="*/ 752 h 10897"/>
                <a:gd name="connsiteX3" fmla="*/ 305 w 304"/>
                <a:gd name="connsiteY3" fmla="*/ 0 h 10897"/>
                <a:gd name="connsiteX4" fmla="*/ 76 w 304"/>
                <a:gd name="connsiteY4" fmla="*/ 0 h 1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10897">
                  <a:moveTo>
                    <a:pt x="76" y="0"/>
                  </a:moveTo>
                  <a:lnTo>
                    <a:pt x="0" y="10898"/>
                  </a:lnTo>
                  <a:lnTo>
                    <a:pt x="305" y="752"/>
                  </a:lnTo>
                  <a:lnTo>
                    <a:pt x="305" y="0"/>
                  </a:lnTo>
                  <a:lnTo>
                    <a:pt x="76" y="0"/>
                  </a:lnTo>
                  <a:close/>
                </a:path>
              </a:pathLst>
            </a:custGeom>
            <a:solidFill>
              <a:srgbClr val="000000"/>
            </a:solidFill>
            <a:ln w="0" cap="flat">
              <a:noFill/>
              <a:prstDash val="solid"/>
              <a:miter/>
            </a:ln>
          </p:spPr>
          <p:txBody>
            <a:bodyPr rtlCol="0" anchor="ctr"/>
            <a:lstStyle/>
            <a:p>
              <a:endParaRPr lang="en-US"/>
            </a:p>
          </p:txBody>
        </p:sp>
        <p:grpSp>
          <p:nvGrpSpPr>
            <p:cNvPr id="65" name="Graphic 34">
              <a:extLst>
                <a:ext uri="{FF2B5EF4-FFF2-40B4-BE49-F238E27FC236}">
                  <a16:creationId xmlns:a16="http://schemas.microsoft.com/office/drawing/2014/main" id="{E68E0931-4106-A81A-EEA6-D4F160EEA724}"/>
                </a:ext>
              </a:extLst>
            </p:cNvPr>
            <p:cNvGrpSpPr/>
            <p:nvPr/>
          </p:nvGrpSpPr>
          <p:grpSpPr>
            <a:xfrm>
              <a:off x="2656739" y="5500614"/>
              <a:ext cx="37855" cy="687719"/>
              <a:chOff x="2656739" y="5500614"/>
              <a:chExt cx="37855" cy="687719"/>
            </a:xfrm>
            <a:solidFill>
              <a:srgbClr val="000000"/>
            </a:solidFill>
          </p:grpSpPr>
          <p:sp>
            <p:nvSpPr>
              <p:cNvPr id="66" name="Freeform 65">
                <a:extLst>
                  <a:ext uri="{FF2B5EF4-FFF2-40B4-BE49-F238E27FC236}">
                    <a16:creationId xmlns:a16="http://schemas.microsoft.com/office/drawing/2014/main" id="{A440C153-1516-4CB2-38B3-8CB54911B0C3}"/>
                  </a:ext>
                </a:extLst>
              </p:cNvPr>
              <p:cNvSpPr/>
              <p:nvPr/>
            </p:nvSpPr>
            <p:spPr>
              <a:xfrm>
                <a:off x="2660005" y="5500614"/>
                <a:ext cx="34589" cy="687719"/>
              </a:xfrm>
              <a:custGeom>
                <a:avLst/>
                <a:gdLst>
                  <a:gd name="connsiteX0" fmla="*/ 13574 w 34589"/>
                  <a:gd name="connsiteY0" fmla="*/ 333713 h 687719"/>
                  <a:gd name="connsiteX1" fmla="*/ 14260 w 34589"/>
                  <a:gd name="connsiteY1" fmla="*/ 324131 h 687719"/>
                  <a:gd name="connsiteX2" fmla="*/ 13803 w 34589"/>
                  <a:gd name="connsiteY2" fmla="*/ 322910 h 687719"/>
                  <a:gd name="connsiteX3" fmla="*/ 13269 w 34589"/>
                  <a:gd name="connsiteY3" fmla="*/ 323379 h 687719"/>
                  <a:gd name="connsiteX4" fmla="*/ 12812 w 34589"/>
                  <a:gd name="connsiteY4" fmla="*/ 332774 h 687719"/>
                  <a:gd name="connsiteX5" fmla="*/ 13498 w 34589"/>
                  <a:gd name="connsiteY5" fmla="*/ 333807 h 687719"/>
                  <a:gd name="connsiteX6" fmla="*/ 13803 w 34589"/>
                  <a:gd name="connsiteY6" fmla="*/ 309006 h 687719"/>
                  <a:gd name="connsiteX7" fmla="*/ 14107 w 34589"/>
                  <a:gd name="connsiteY7" fmla="*/ 308818 h 687719"/>
                  <a:gd name="connsiteX8" fmla="*/ 14107 w 34589"/>
                  <a:gd name="connsiteY8" fmla="*/ 308066 h 687719"/>
                  <a:gd name="connsiteX9" fmla="*/ 13803 w 34589"/>
                  <a:gd name="connsiteY9" fmla="*/ 309006 h 687719"/>
                  <a:gd name="connsiteX10" fmla="*/ 13803 w 34589"/>
                  <a:gd name="connsiteY10" fmla="*/ 287774 h 687719"/>
                  <a:gd name="connsiteX11" fmla="*/ 14641 w 34589"/>
                  <a:gd name="connsiteY11" fmla="*/ 284580 h 687719"/>
                  <a:gd name="connsiteX12" fmla="*/ 13574 w 34589"/>
                  <a:gd name="connsiteY12" fmla="*/ 282983 h 687719"/>
                  <a:gd name="connsiteX13" fmla="*/ 12660 w 34589"/>
                  <a:gd name="connsiteY13" fmla="*/ 285425 h 687719"/>
                  <a:gd name="connsiteX14" fmla="*/ 13803 w 34589"/>
                  <a:gd name="connsiteY14" fmla="*/ 287680 h 687719"/>
                  <a:gd name="connsiteX15" fmla="*/ 10374 w 34589"/>
                  <a:gd name="connsiteY15" fmla="*/ 137180 h 687719"/>
                  <a:gd name="connsiteX16" fmla="*/ 10678 w 34589"/>
                  <a:gd name="connsiteY16" fmla="*/ 136992 h 687719"/>
                  <a:gd name="connsiteX17" fmla="*/ 10678 w 34589"/>
                  <a:gd name="connsiteY17" fmla="*/ 136240 h 687719"/>
                  <a:gd name="connsiteX18" fmla="*/ 10374 w 34589"/>
                  <a:gd name="connsiteY18" fmla="*/ 137180 h 687719"/>
                  <a:gd name="connsiteX19" fmla="*/ 21042 w 34589"/>
                  <a:gd name="connsiteY19" fmla="*/ 61084 h 687719"/>
                  <a:gd name="connsiteX20" fmla="*/ 20813 w 34589"/>
                  <a:gd name="connsiteY20" fmla="*/ 58360 h 687719"/>
                  <a:gd name="connsiteX21" fmla="*/ 20813 w 34589"/>
                  <a:gd name="connsiteY21" fmla="*/ 60615 h 687719"/>
                  <a:gd name="connsiteX22" fmla="*/ 21118 w 34589"/>
                  <a:gd name="connsiteY22" fmla="*/ 61084 h 687719"/>
                  <a:gd name="connsiteX23" fmla="*/ 9459 w 34589"/>
                  <a:gd name="connsiteY23" fmla="*/ 48590 h 687719"/>
                  <a:gd name="connsiteX24" fmla="*/ 9459 w 34589"/>
                  <a:gd name="connsiteY24" fmla="*/ 46335 h 687719"/>
                  <a:gd name="connsiteX25" fmla="*/ 9078 w 34589"/>
                  <a:gd name="connsiteY25" fmla="*/ 48120 h 687719"/>
                  <a:gd name="connsiteX26" fmla="*/ 9383 w 34589"/>
                  <a:gd name="connsiteY26" fmla="*/ 48590 h 687719"/>
                  <a:gd name="connsiteX27" fmla="*/ 7021 w 34589"/>
                  <a:gd name="connsiteY27" fmla="*/ 683941 h 687719"/>
                  <a:gd name="connsiteX28" fmla="*/ 5954 w 34589"/>
                  <a:gd name="connsiteY28" fmla="*/ 676144 h 687719"/>
                  <a:gd name="connsiteX29" fmla="*/ 7097 w 34589"/>
                  <a:gd name="connsiteY29" fmla="*/ 659046 h 687719"/>
                  <a:gd name="connsiteX30" fmla="*/ 7402 w 34589"/>
                  <a:gd name="connsiteY30" fmla="*/ 659046 h 687719"/>
                  <a:gd name="connsiteX31" fmla="*/ 7402 w 34589"/>
                  <a:gd name="connsiteY31" fmla="*/ 658294 h 687719"/>
                  <a:gd name="connsiteX32" fmla="*/ 7097 w 34589"/>
                  <a:gd name="connsiteY32" fmla="*/ 659046 h 687719"/>
                  <a:gd name="connsiteX33" fmla="*/ 2068 w 34589"/>
                  <a:gd name="connsiteY33" fmla="*/ 655758 h 687719"/>
                  <a:gd name="connsiteX34" fmla="*/ 2449 w 34589"/>
                  <a:gd name="connsiteY34" fmla="*/ 638566 h 687719"/>
                  <a:gd name="connsiteX35" fmla="*/ 3363 w 34589"/>
                  <a:gd name="connsiteY35" fmla="*/ 608973 h 687719"/>
                  <a:gd name="connsiteX36" fmla="*/ 4506 w 34589"/>
                  <a:gd name="connsiteY36" fmla="*/ 603524 h 687719"/>
                  <a:gd name="connsiteX37" fmla="*/ 4506 w 34589"/>
                  <a:gd name="connsiteY37" fmla="*/ 595727 h 687719"/>
                  <a:gd name="connsiteX38" fmla="*/ 4201 w 34589"/>
                  <a:gd name="connsiteY38" fmla="*/ 592626 h 687719"/>
                  <a:gd name="connsiteX39" fmla="*/ 5954 w 34589"/>
                  <a:gd name="connsiteY39" fmla="*/ 575528 h 687719"/>
                  <a:gd name="connsiteX40" fmla="*/ 7097 w 34589"/>
                  <a:gd name="connsiteY40" fmla="*/ 565382 h 687719"/>
                  <a:gd name="connsiteX41" fmla="*/ 7173 w 34589"/>
                  <a:gd name="connsiteY41" fmla="*/ 531092 h 687719"/>
                  <a:gd name="connsiteX42" fmla="*/ 6411 w 34589"/>
                  <a:gd name="connsiteY42" fmla="*/ 516249 h 687719"/>
                  <a:gd name="connsiteX43" fmla="*/ 6106 w 34589"/>
                  <a:gd name="connsiteY43" fmla="*/ 515497 h 687719"/>
                  <a:gd name="connsiteX44" fmla="*/ 5573 w 34589"/>
                  <a:gd name="connsiteY44" fmla="*/ 516249 h 687719"/>
                  <a:gd name="connsiteX45" fmla="*/ 5192 w 34589"/>
                  <a:gd name="connsiteY45" fmla="*/ 540393 h 687719"/>
                  <a:gd name="connsiteX46" fmla="*/ 4887 w 34589"/>
                  <a:gd name="connsiteY46" fmla="*/ 545842 h 687719"/>
                  <a:gd name="connsiteX47" fmla="*/ 4582 w 34589"/>
                  <a:gd name="connsiteY47" fmla="*/ 552888 h 687719"/>
                  <a:gd name="connsiteX48" fmla="*/ 4278 w 34589"/>
                  <a:gd name="connsiteY48" fmla="*/ 555988 h 687719"/>
                  <a:gd name="connsiteX49" fmla="*/ 3668 w 34589"/>
                  <a:gd name="connsiteY49" fmla="*/ 573180 h 687719"/>
                  <a:gd name="connsiteX50" fmla="*/ 2220 w 34589"/>
                  <a:gd name="connsiteY50" fmla="*/ 580132 h 687719"/>
                  <a:gd name="connsiteX51" fmla="*/ 849 w 34589"/>
                  <a:gd name="connsiteY51" fmla="*/ 573086 h 687719"/>
                  <a:gd name="connsiteX52" fmla="*/ 544 w 34589"/>
                  <a:gd name="connsiteY52" fmla="*/ 569140 h 687719"/>
                  <a:gd name="connsiteX53" fmla="*/ 1458 w 34589"/>
                  <a:gd name="connsiteY53" fmla="*/ 557491 h 687719"/>
                  <a:gd name="connsiteX54" fmla="*/ 1458 w 34589"/>
                  <a:gd name="connsiteY54" fmla="*/ 544245 h 687719"/>
                  <a:gd name="connsiteX55" fmla="*/ 2068 w 34589"/>
                  <a:gd name="connsiteY55" fmla="*/ 531750 h 687719"/>
                  <a:gd name="connsiteX56" fmla="*/ 2982 w 34589"/>
                  <a:gd name="connsiteY56" fmla="*/ 513806 h 687719"/>
                  <a:gd name="connsiteX57" fmla="*/ 2982 w 34589"/>
                  <a:gd name="connsiteY57" fmla="*/ 509109 h 687719"/>
                  <a:gd name="connsiteX58" fmla="*/ 2220 w 34589"/>
                  <a:gd name="connsiteY58" fmla="*/ 494266 h 687719"/>
                  <a:gd name="connsiteX59" fmla="*/ 2220 w 34589"/>
                  <a:gd name="connsiteY59" fmla="*/ 488817 h 687719"/>
                  <a:gd name="connsiteX60" fmla="*/ 315 w 34589"/>
                  <a:gd name="connsiteY60" fmla="*/ 463827 h 687719"/>
                  <a:gd name="connsiteX61" fmla="*/ 87 w 34589"/>
                  <a:gd name="connsiteY61" fmla="*/ 452930 h 687719"/>
                  <a:gd name="connsiteX62" fmla="*/ 1611 w 34589"/>
                  <a:gd name="connsiteY62" fmla="*/ 396657 h 687719"/>
                  <a:gd name="connsiteX63" fmla="*/ 1611 w 34589"/>
                  <a:gd name="connsiteY63" fmla="*/ 393744 h 687719"/>
                  <a:gd name="connsiteX64" fmla="*/ 1611 w 34589"/>
                  <a:gd name="connsiteY64" fmla="*/ 375707 h 687719"/>
                  <a:gd name="connsiteX65" fmla="*/ 2068 w 34589"/>
                  <a:gd name="connsiteY65" fmla="*/ 283922 h 687719"/>
                  <a:gd name="connsiteX66" fmla="*/ 2068 w 34589"/>
                  <a:gd name="connsiteY66" fmla="*/ 254518 h 687719"/>
                  <a:gd name="connsiteX67" fmla="*/ 2068 w 34589"/>
                  <a:gd name="connsiteY67" fmla="*/ 225113 h 687719"/>
                  <a:gd name="connsiteX68" fmla="*/ 1992 w 34589"/>
                  <a:gd name="connsiteY68" fmla="*/ 173725 h 687719"/>
                  <a:gd name="connsiteX69" fmla="*/ 1992 w 34589"/>
                  <a:gd name="connsiteY69" fmla="*/ 146856 h 687719"/>
                  <a:gd name="connsiteX70" fmla="*/ 1992 w 34589"/>
                  <a:gd name="connsiteY70" fmla="*/ 133986 h 687719"/>
                  <a:gd name="connsiteX71" fmla="*/ 2144 w 34589"/>
                  <a:gd name="connsiteY71" fmla="*/ 130604 h 687719"/>
                  <a:gd name="connsiteX72" fmla="*/ 1687 w 34589"/>
                  <a:gd name="connsiteY72" fmla="*/ 120270 h 687719"/>
                  <a:gd name="connsiteX73" fmla="*/ 1077 w 34589"/>
                  <a:gd name="connsiteY73" fmla="*/ 100259 h 687719"/>
                  <a:gd name="connsiteX74" fmla="*/ 696 w 34589"/>
                  <a:gd name="connsiteY74" fmla="*/ 69070 h 687719"/>
                  <a:gd name="connsiteX75" fmla="*/ 239 w 34589"/>
                  <a:gd name="connsiteY75" fmla="*/ 42295 h 687719"/>
                  <a:gd name="connsiteX76" fmla="*/ 1992 w 34589"/>
                  <a:gd name="connsiteY76" fmla="*/ 22661 h 687719"/>
                  <a:gd name="connsiteX77" fmla="*/ 2754 w 34589"/>
                  <a:gd name="connsiteY77" fmla="*/ 19842 h 687719"/>
                  <a:gd name="connsiteX78" fmla="*/ 7707 w 34589"/>
                  <a:gd name="connsiteY78" fmla="*/ 19842 h 687719"/>
                  <a:gd name="connsiteX79" fmla="*/ 8392 w 34589"/>
                  <a:gd name="connsiteY79" fmla="*/ 24446 h 687719"/>
                  <a:gd name="connsiteX80" fmla="*/ 8773 w 34589"/>
                  <a:gd name="connsiteY80" fmla="*/ 25667 h 687719"/>
                  <a:gd name="connsiteX81" fmla="*/ 8850 w 34589"/>
                  <a:gd name="connsiteY81" fmla="*/ 24070 h 687719"/>
                  <a:gd name="connsiteX82" fmla="*/ 9078 w 34589"/>
                  <a:gd name="connsiteY82" fmla="*/ 12890 h 687719"/>
                  <a:gd name="connsiteX83" fmla="*/ 9916 w 34589"/>
                  <a:gd name="connsiteY83" fmla="*/ 7911 h 687719"/>
                  <a:gd name="connsiteX84" fmla="*/ 15403 w 34589"/>
                  <a:gd name="connsiteY84" fmla="*/ 5281 h 687719"/>
                  <a:gd name="connsiteX85" fmla="*/ 16470 w 34589"/>
                  <a:gd name="connsiteY85" fmla="*/ 11105 h 687719"/>
                  <a:gd name="connsiteX86" fmla="*/ 16927 w 34589"/>
                  <a:gd name="connsiteY86" fmla="*/ 12984 h 687719"/>
                  <a:gd name="connsiteX87" fmla="*/ 16927 w 34589"/>
                  <a:gd name="connsiteY87" fmla="*/ 10730 h 687719"/>
                  <a:gd name="connsiteX88" fmla="*/ 17079 w 34589"/>
                  <a:gd name="connsiteY88" fmla="*/ 6972 h 687719"/>
                  <a:gd name="connsiteX89" fmla="*/ 18527 w 34589"/>
                  <a:gd name="connsiteY89" fmla="*/ 20 h 687719"/>
                  <a:gd name="connsiteX90" fmla="*/ 18680 w 34589"/>
                  <a:gd name="connsiteY90" fmla="*/ 7254 h 687719"/>
                  <a:gd name="connsiteX91" fmla="*/ 18832 w 34589"/>
                  <a:gd name="connsiteY91" fmla="*/ 25479 h 687719"/>
                  <a:gd name="connsiteX92" fmla="*/ 19289 w 34589"/>
                  <a:gd name="connsiteY92" fmla="*/ 27358 h 687719"/>
                  <a:gd name="connsiteX93" fmla="*/ 19670 w 34589"/>
                  <a:gd name="connsiteY93" fmla="*/ 25667 h 687719"/>
                  <a:gd name="connsiteX94" fmla="*/ 20051 w 34589"/>
                  <a:gd name="connsiteY94" fmla="*/ 12984 h 687719"/>
                  <a:gd name="connsiteX95" fmla="*/ 22413 w 34589"/>
                  <a:gd name="connsiteY95" fmla="*/ 2369 h 687719"/>
                  <a:gd name="connsiteX96" fmla="*/ 26071 w 34589"/>
                  <a:gd name="connsiteY96" fmla="*/ 2556 h 687719"/>
                  <a:gd name="connsiteX97" fmla="*/ 28281 w 34589"/>
                  <a:gd name="connsiteY97" fmla="*/ 8945 h 687719"/>
                  <a:gd name="connsiteX98" fmla="*/ 30490 w 34589"/>
                  <a:gd name="connsiteY98" fmla="*/ 15333 h 687719"/>
                  <a:gd name="connsiteX99" fmla="*/ 32472 w 34589"/>
                  <a:gd name="connsiteY99" fmla="*/ 24821 h 687719"/>
                  <a:gd name="connsiteX100" fmla="*/ 34300 w 34589"/>
                  <a:gd name="connsiteY100" fmla="*/ 38819 h 687719"/>
                  <a:gd name="connsiteX101" fmla="*/ 34300 w 34589"/>
                  <a:gd name="connsiteY101" fmla="*/ 41732 h 687719"/>
                  <a:gd name="connsiteX102" fmla="*/ 33920 w 34589"/>
                  <a:gd name="connsiteY102" fmla="*/ 48590 h 687719"/>
                  <a:gd name="connsiteX103" fmla="*/ 33920 w 34589"/>
                  <a:gd name="connsiteY103" fmla="*/ 61836 h 687719"/>
                  <a:gd name="connsiteX104" fmla="*/ 34300 w 34589"/>
                  <a:gd name="connsiteY104" fmla="*/ 68130 h 687719"/>
                  <a:gd name="connsiteX105" fmla="*/ 34072 w 34589"/>
                  <a:gd name="connsiteY105" fmla="*/ 74143 h 687719"/>
                  <a:gd name="connsiteX106" fmla="*/ 34529 w 34589"/>
                  <a:gd name="connsiteY106" fmla="*/ 86074 h 687719"/>
                  <a:gd name="connsiteX107" fmla="*/ 33462 w 34589"/>
                  <a:gd name="connsiteY107" fmla="*/ 107775 h 687719"/>
                  <a:gd name="connsiteX108" fmla="*/ 33386 w 34589"/>
                  <a:gd name="connsiteY108" fmla="*/ 109466 h 687719"/>
                  <a:gd name="connsiteX109" fmla="*/ 33691 w 34589"/>
                  <a:gd name="connsiteY109" fmla="*/ 127973 h 687719"/>
                  <a:gd name="connsiteX110" fmla="*/ 33691 w 34589"/>
                  <a:gd name="connsiteY110" fmla="*/ 146011 h 687719"/>
                  <a:gd name="connsiteX111" fmla="*/ 33462 w 34589"/>
                  <a:gd name="connsiteY111" fmla="*/ 196835 h 687719"/>
                  <a:gd name="connsiteX112" fmla="*/ 33920 w 34589"/>
                  <a:gd name="connsiteY112" fmla="*/ 219288 h 687719"/>
                  <a:gd name="connsiteX113" fmla="*/ 33615 w 34589"/>
                  <a:gd name="connsiteY113" fmla="*/ 237513 h 687719"/>
                  <a:gd name="connsiteX114" fmla="*/ 33615 w 34589"/>
                  <a:gd name="connsiteY114" fmla="*/ 250572 h 687719"/>
                  <a:gd name="connsiteX115" fmla="*/ 33920 w 34589"/>
                  <a:gd name="connsiteY115" fmla="*/ 264194 h 687719"/>
                  <a:gd name="connsiteX116" fmla="*/ 33920 w 34589"/>
                  <a:gd name="connsiteY116" fmla="*/ 279789 h 687719"/>
                  <a:gd name="connsiteX117" fmla="*/ 33386 w 34589"/>
                  <a:gd name="connsiteY117" fmla="*/ 303933 h 687719"/>
                  <a:gd name="connsiteX118" fmla="*/ 33691 w 34589"/>
                  <a:gd name="connsiteY118" fmla="*/ 309382 h 687719"/>
                  <a:gd name="connsiteX119" fmla="*/ 33920 w 34589"/>
                  <a:gd name="connsiteY119" fmla="*/ 327137 h 687719"/>
                  <a:gd name="connsiteX120" fmla="*/ 33615 w 34589"/>
                  <a:gd name="connsiteY120" fmla="*/ 353536 h 687719"/>
                  <a:gd name="connsiteX121" fmla="*/ 33386 w 34589"/>
                  <a:gd name="connsiteY121" fmla="*/ 370070 h 687719"/>
                  <a:gd name="connsiteX122" fmla="*/ 33920 w 34589"/>
                  <a:gd name="connsiteY122" fmla="*/ 388389 h 687719"/>
                  <a:gd name="connsiteX123" fmla="*/ 33996 w 34589"/>
                  <a:gd name="connsiteY123" fmla="*/ 397314 h 687719"/>
                  <a:gd name="connsiteX124" fmla="*/ 33234 w 34589"/>
                  <a:gd name="connsiteY124" fmla="*/ 406145 h 687719"/>
                  <a:gd name="connsiteX125" fmla="*/ 31862 w 34589"/>
                  <a:gd name="connsiteY125" fmla="*/ 455466 h 687719"/>
                  <a:gd name="connsiteX126" fmla="*/ 32624 w 34589"/>
                  <a:gd name="connsiteY126" fmla="*/ 487502 h 687719"/>
                  <a:gd name="connsiteX127" fmla="*/ 33386 w 34589"/>
                  <a:gd name="connsiteY127" fmla="*/ 517188 h 687719"/>
                  <a:gd name="connsiteX128" fmla="*/ 33920 w 34589"/>
                  <a:gd name="connsiteY128" fmla="*/ 528180 h 687719"/>
                  <a:gd name="connsiteX129" fmla="*/ 32243 w 34589"/>
                  <a:gd name="connsiteY129" fmla="*/ 537481 h 687719"/>
                  <a:gd name="connsiteX130" fmla="*/ 31176 w 34589"/>
                  <a:gd name="connsiteY130" fmla="*/ 527334 h 687719"/>
                  <a:gd name="connsiteX131" fmla="*/ 30262 w 34589"/>
                  <a:gd name="connsiteY131" fmla="*/ 469558 h 687719"/>
                  <a:gd name="connsiteX132" fmla="*/ 29805 w 34589"/>
                  <a:gd name="connsiteY132" fmla="*/ 453963 h 687719"/>
                  <a:gd name="connsiteX133" fmla="*/ 26604 w 34589"/>
                  <a:gd name="connsiteY133" fmla="*/ 441468 h 687719"/>
                  <a:gd name="connsiteX134" fmla="*/ 25537 w 34589"/>
                  <a:gd name="connsiteY134" fmla="*/ 444569 h 687719"/>
                  <a:gd name="connsiteX135" fmla="*/ 26528 w 34589"/>
                  <a:gd name="connsiteY135" fmla="*/ 476604 h 687719"/>
                  <a:gd name="connsiteX136" fmla="*/ 26071 w 34589"/>
                  <a:gd name="connsiteY136" fmla="*/ 521886 h 687719"/>
                  <a:gd name="connsiteX137" fmla="*/ 25461 w 34589"/>
                  <a:gd name="connsiteY137" fmla="*/ 542929 h 687719"/>
                  <a:gd name="connsiteX138" fmla="*/ 24395 w 34589"/>
                  <a:gd name="connsiteY138" fmla="*/ 603806 h 687719"/>
                  <a:gd name="connsiteX139" fmla="*/ 23404 w 34589"/>
                  <a:gd name="connsiteY139" fmla="*/ 654536 h 687719"/>
                  <a:gd name="connsiteX140" fmla="*/ 20813 w 34589"/>
                  <a:gd name="connsiteY140" fmla="*/ 680183 h 687719"/>
                  <a:gd name="connsiteX141" fmla="*/ 19441 w 34589"/>
                  <a:gd name="connsiteY141" fmla="*/ 680935 h 687719"/>
                  <a:gd name="connsiteX142" fmla="*/ 19137 w 34589"/>
                  <a:gd name="connsiteY142" fmla="*/ 678586 h 687719"/>
                  <a:gd name="connsiteX143" fmla="*/ 20051 w 34589"/>
                  <a:gd name="connsiteY143" fmla="*/ 667689 h 687719"/>
                  <a:gd name="connsiteX144" fmla="*/ 19518 w 34589"/>
                  <a:gd name="connsiteY144" fmla="*/ 661394 h 687719"/>
                  <a:gd name="connsiteX145" fmla="*/ 16470 w 34589"/>
                  <a:gd name="connsiteY145" fmla="*/ 655100 h 687719"/>
                  <a:gd name="connsiteX146" fmla="*/ 15022 w 34589"/>
                  <a:gd name="connsiteY146" fmla="*/ 665246 h 687719"/>
                  <a:gd name="connsiteX147" fmla="*/ 14412 w 34589"/>
                  <a:gd name="connsiteY147" fmla="*/ 674547 h 687719"/>
                  <a:gd name="connsiteX148" fmla="*/ 12431 w 34589"/>
                  <a:gd name="connsiteY148" fmla="*/ 686196 h 687719"/>
                  <a:gd name="connsiteX149" fmla="*/ 7173 w 34589"/>
                  <a:gd name="connsiteY149" fmla="*/ 684505 h 68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4589" h="687719">
                    <a:moveTo>
                      <a:pt x="13574" y="333713"/>
                    </a:moveTo>
                    <a:cubicBezTo>
                      <a:pt x="14565" y="332022"/>
                      <a:pt x="14488" y="326386"/>
                      <a:pt x="14260" y="324131"/>
                    </a:cubicBezTo>
                    <a:cubicBezTo>
                      <a:pt x="14184" y="323379"/>
                      <a:pt x="13879" y="323567"/>
                      <a:pt x="13803" y="322910"/>
                    </a:cubicBezTo>
                    <a:lnTo>
                      <a:pt x="13269" y="323379"/>
                    </a:lnTo>
                    <a:lnTo>
                      <a:pt x="12812" y="332774"/>
                    </a:lnTo>
                    <a:lnTo>
                      <a:pt x="13498" y="333807"/>
                    </a:lnTo>
                    <a:close/>
                    <a:moveTo>
                      <a:pt x="13803" y="309006"/>
                    </a:moveTo>
                    <a:lnTo>
                      <a:pt x="14107" y="308818"/>
                    </a:lnTo>
                    <a:lnTo>
                      <a:pt x="14107" y="308066"/>
                    </a:lnTo>
                    <a:cubicBezTo>
                      <a:pt x="14107" y="308066"/>
                      <a:pt x="13803" y="309006"/>
                      <a:pt x="13803" y="309006"/>
                    </a:cubicBezTo>
                    <a:close/>
                    <a:moveTo>
                      <a:pt x="13803" y="287774"/>
                    </a:moveTo>
                    <a:lnTo>
                      <a:pt x="14641" y="284580"/>
                    </a:lnTo>
                    <a:cubicBezTo>
                      <a:pt x="14260" y="284016"/>
                      <a:pt x="13879" y="282795"/>
                      <a:pt x="13574" y="282983"/>
                    </a:cubicBezTo>
                    <a:cubicBezTo>
                      <a:pt x="13269" y="283171"/>
                      <a:pt x="12888" y="284392"/>
                      <a:pt x="12660" y="285425"/>
                    </a:cubicBezTo>
                    <a:lnTo>
                      <a:pt x="13803" y="287680"/>
                    </a:lnTo>
                    <a:close/>
                    <a:moveTo>
                      <a:pt x="10374" y="137180"/>
                    </a:moveTo>
                    <a:lnTo>
                      <a:pt x="10678" y="136992"/>
                    </a:lnTo>
                    <a:lnTo>
                      <a:pt x="10678" y="136240"/>
                    </a:lnTo>
                    <a:cubicBezTo>
                      <a:pt x="10678" y="136240"/>
                      <a:pt x="10374" y="137180"/>
                      <a:pt x="10374" y="137180"/>
                    </a:cubicBezTo>
                    <a:close/>
                    <a:moveTo>
                      <a:pt x="21042" y="61084"/>
                    </a:moveTo>
                    <a:lnTo>
                      <a:pt x="20813" y="58360"/>
                    </a:lnTo>
                    <a:cubicBezTo>
                      <a:pt x="20661" y="59205"/>
                      <a:pt x="20737" y="59957"/>
                      <a:pt x="20813" y="60615"/>
                    </a:cubicBezTo>
                    <a:cubicBezTo>
                      <a:pt x="20813" y="60615"/>
                      <a:pt x="20813" y="61272"/>
                      <a:pt x="21118" y="61084"/>
                    </a:cubicBezTo>
                    <a:moveTo>
                      <a:pt x="9459" y="48590"/>
                    </a:moveTo>
                    <a:cubicBezTo>
                      <a:pt x="9459" y="47932"/>
                      <a:pt x="9535" y="47086"/>
                      <a:pt x="9459" y="46335"/>
                    </a:cubicBezTo>
                    <a:cubicBezTo>
                      <a:pt x="9231" y="46523"/>
                      <a:pt x="9307" y="47180"/>
                      <a:pt x="9078" y="48120"/>
                    </a:cubicBezTo>
                    <a:cubicBezTo>
                      <a:pt x="9078" y="48120"/>
                      <a:pt x="9307" y="47932"/>
                      <a:pt x="9383" y="48590"/>
                    </a:cubicBezTo>
                    <a:moveTo>
                      <a:pt x="7021" y="683941"/>
                    </a:moveTo>
                    <a:cubicBezTo>
                      <a:pt x="6183" y="682344"/>
                      <a:pt x="5649" y="679244"/>
                      <a:pt x="5954" y="676144"/>
                    </a:cubicBezTo>
                    <a:cubicBezTo>
                      <a:pt x="6259" y="670695"/>
                      <a:pt x="6564" y="664494"/>
                      <a:pt x="7097" y="659046"/>
                    </a:cubicBezTo>
                    <a:lnTo>
                      <a:pt x="7402" y="659046"/>
                    </a:lnTo>
                    <a:cubicBezTo>
                      <a:pt x="7402" y="659046"/>
                      <a:pt x="7402" y="658294"/>
                      <a:pt x="7402" y="658294"/>
                    </a:cubicBezTo>
                    <a:lnTo>
                      <a:pt x="7097" y="659046"/>
                    </a:lnTo>
                    <a:cubicBezTo>
                      <a:pt x="5421" y="658200"/>
                      <a:pt x="3744" y="655100"/>
                      <a:pt x="2068" y="655758"/>
                    </a:cubicBezTo>
                    <a:cubicBezTo>
                      <a:pt x="1839" y="650309"/>
                      <a:pt x="2068" y="644014"/>
                      <a:pt x="2449" y="638566"/>
                    </a:cubicBezTo>
                    <a:cubicBezTo>
                      <a:pt x="3058" y="628419"/>
                      <a:pt x="3363" y="619119"/>
                      <a:pt x="3363" y="608973"/>
                    </a:cubicBezTo>
                    <a:cubicBezTo>
                      <a:pt x="3668" y="606624"/>
                      <a:pt x="3363" y="605027"/>
                      <a:pt x="4506" y="603524"/>
                    </a:cubicBezTo>
                    <a:cubicBezTo>
                      <a:pt x="5878" y="602021"/>
                      <a:pt x="5878" y="601175"/>
                      <a:pt x="4506" y="595727"/>
                    </a:cubicBezTo>
                    <a:cubicBezTo>
                      <a:pt x="4506" y="594975"/>
                      <a:pt x="4201" y="593378"/>
                      <a:pt x="4201" y="592626"/>
                    </a:cubicBezTo>
                    <a:cubicBezTo>
                      <a:pt x="3973" y="586426"/>
                      <a:pt x="4506" y="579380"/>
                      <a:pt x="5954" y="575528"/>
                    </a:cubicBezTo>
                    <a:cubicBezTo>
                      <a:pt x="6792" y="571677"/>
                      <a:pt x="7097" y="568576"/>
                      <a:pt x="7097" y="565382"/>
                    </a:cubicBezTo>
                    <a:cubicBezTo>
                      <a:pt x="7097" y="553639"/>
                      <a:pt x="7478" y="542741"/>
                      <a:pt x="7173" y="531092"/>
                    </a:cubicBezTo>
                    <a:cubicBezTo>
                      <a:pt x="7173" y="526395"/>
                      <a:pt x="6640" y="521698"/>
                      <a:pt x="6411" y="516249"/>
                    </a:cubicBezTo>
                    <a:lnTo>
                      <a:pt x="6106" y="515497"/>
                    </a:lnTo>
                    <a:cubicBezTo>
                      <a:pt x="6106" y="515497"/>
                      <a:pt x="5573" y="516249"/>
                      <a:pt x="5573" y="516249"/>
                    </a:cubicBezTo>
                    <a:cubicBezTo>
                      <a:pt x="5573" y="524798"/>
                      <a:pt x="5268" y="532595"/>
                      <a:pt x="5192" y="540393"/>
                    </a:cubicBezTo>
                    <a:cubicBezTo>
                      <a:pt x="4354" y="541896"/>
                      <a:pt x="4582" y="544245"/>
                      <a:pt x="4887" y="545842"/>
                    </a:cubicBezTo>
                    <a:cubicBezTo>
                      <a:pt x="5192" y="548190"/>
                      <a:pt x="7097" y="550539"/>
                      <a:pt x="4582" y="552888"/>
                    </a:cubicBezTo>
                    <a:cubicBezTo>
                      <a:pt x="4278" y="552888"/>
                      <a:pt x="4278" y="555236"/>
                      <a:pt x="4278" y="555988"/>
                    </a:cubicBezTo>
                    <a:lnTo>
                      <a:pt x="3668" y="573180"/>
                    </a:lnTo>
                    <a:cubicBezTo>
                      <a:pt x="3363" y="575528"/>
                      <a:pt x="2830" y="577877"/>
                      <a:pt x="2220" y="580132"/>
                    </a:cubicBezTo>
                    <a:cubicBezTo>
                      <a:pt x="1687" y="577783"/>
                      <a:pt x="1077" y="575434"/>
                      <a:pt x="849" y="573086"/>
                    </a:cubicBezTo>
                    <a:cubicBezTo>
                      <a:pt x="544" y="571489"/>
                      <a:pt x="544" y="569986"/>
                      <a:pt x="544" y="569140"/>
                    </a:cubicBezTo>
                    <a:cubicBezTo>
                      <a:pt x="849" y="565288"/>
                      <a:pt x="2220" y="562188"/>
                      <a:pt x="1458" y="557491"/>
                    </a:cubicBezTo>
                    <a:cubicBezTo>
                      <a:pt x="925" y="553545"/>
                      <a:pt x="1458" y="548096"/>
                      <a:pt x="1458" y="544245"/>
                    </a:cubicBezTo>
                    <a:cubicBezTo>
                      <a:pt x="1763" y="539547"/>
                      <a:pt x="2068" y="535696"/>
                      <a:pt x="2068" y="531750"/>
                    </a:cubicBezTo>
                    <a:cubicBezTo>
                      <a:pt x="2068" y="525549"/>
                      <a:pt x="2068" y="519255"/>
                      <a:pt x="2982" y="513806"/>
                    </a:cubicBezTo>
                    <a:cubicBezTo>
                      <a:pt x="3287" y="512209"/>
                      <a:pt x="3287" y="509955"/>
                      <a:pt x="2982" y="509109"/>
                    </a:cubicBezTo>
                    <a:cubicBezTo>
                      <a:pt x="772" y="505163"/>
                      <a:pt x="2144" y="499715"/>
                      <a:pt x="2220" y="494266"/>
                    </a:cubicBezTo>
                    <a:cubicBezTo>
                      <a:pt x="2525" y="491917"/>
                      <a:pt x="2525" y="490414"/>
                      <a:pt x="2220" y="488817"/>
                    </a:cubicBezTo>
                    <a:cubicBezTo>
                      <a:pt x="849" y="481019"/>
                      <a:pt x="1763" y="471625"/>
                      <a:pt x="315" y="463827"/>
                    </a:cubicBezTo>
                    <a:cubicBezTo>
                      <a:pt x="-218" y="460727"/>
                      <a:pt x="87" y="456782"/>
                      <a:pt x="87" y="452930"/>
                    </a:cubicBezTo>
                    <a:cubicBezTo>
                      <a:pt x="87" y="443629"/>
                      <a:pt x="1611" y="409903"/>
                      <a:pt x="1611" y="396657"/>
                    </a:cubicBezTo>
                    <a:cubicBezTo>
                      <a:pt x="1611" y="395717"/>
                      <a:pt x="1611" y="394684"/>
                      <a:pt x="1611" y="393744"/>
                    </a:cubicBezTo>
                    <a:lnTo>
                      <a:pt x="1611" y="375707"/>
                    </a:lnTo>
                    <a:cubicBezTo>
                      <a:pt x="2068" y="345081"/>
                      <a:pt x="1915" y="314267"/>
                      <a:pt x="2068" y="283922"/>
                    </a:cubicBezTo>
                    <a:lnTo>
                      <a:pt x="2068" y="254518"/>
                    </a:lnTo>
                    <a:cubicBezTo>
                      <a:pt x="2068" y="244653"/>
                      <a:pt x="2220" y="234789"/>
                      <a:pt x="2068" y="225113"/>
                    </a:cubicBezTo>
                    <a:cubicBezTo>
                      <a:pt x="1611" y="207545"/>
                      <a:pt x="2373" y="190541"/>
                      <a:pt x="1992" y="173725"/>
                    </a:cubicBezTo>
                    <a:cubicBezTo>
                      <a:pt x="1915" y="164800"/>
                      <a:pt x="1763" y="155969"/>
                      <a:pt x="1992" y="146856"/>
                    </a:cubicBezTo>
                    <a:cubicBezTo>
                      <a:pt x="2068" y="142347"/>
                      <a:pt x="1992" y="133986"/>
                      <a:pt x="1992" y="133986"/>
                    </a:cubicBezTo>
                    <a:cubicBezTo>
                      <a:pt x="1992" y="132858"/>
                      <a:pt x="2068" y="131731"/>
                      <a:pt x="2144" y="130604"/>
                    </a:cubicBezTo>
                    <a:cubicBezTo>
                      <a:pt x="2144" y="127222"/>
                      <a:pt x="1992" y="123746"/>
                      <a:pt x="1687" y="120270"/>
                    </a:cubicBezTo>
                    <a:cubicBezTo>
                      <a:pt x="1687" y="120270"/>
                      <a:pt x="1306" y="107024"/>
                      <a:pt x="1077" y="100259"/>
                    </a:cubicBezTo>
                    <a:cubicBezTo>
                      <a:pt x="925" y="90113"/>
                      <a:pt x="1230" y="79685"/>
                      <a:pt x="696" y="69070"/>
                    </a:cubicBezTo>
                    <a:cubicBezTo>
                      <a:pt x="163" y="60709"/>
                      <a:pt x="315" y="51784"/>
                      <a:pt x="239" y="42295"/>
                    </a:cubicBezTo>
                    <a:cubicBezTo>
                      <a:pt x="163" y="35813"/>
                      <a:pt x="1077" y="29237"/>
                      <a:pt x="1992" y="22661"/>
                    </a:cubicBezTo>
                    <a:lnTo>
                      <a:pt x="2754" y="19842"/>
                    </a:lnTo>
                    <a:cubicBezTo>
                      <a:pt x="4278" y="14300"/>
                      <a:pt x="6183" y="14394"/>
                      <a:pt x="7707" y="19842"/>
                    </a:cubicBezTo>
                    <a:cubicBezTo>
                      <a:pt x="7935" y="21909"/>
                      <a:pt x="8240" y="23037"/>
                      <a:pt x="8392" y="24446"/>
                    </a:cubicBezTo>
                    <a:cubicBezTo>
                      <a:pt x="8697" y="24915"/>
                      <a:pt x="8773" y="25667"/>
                      <a:pt x="8773" y="25667"/>
                    </a:cubicBezTo>
                    <a:cubicBezTo>
                      <a:pt x="8773" y="25009"/>
                      <a:pt x="8850" y="24070"/>
                      <a:pt x="8850" y="24070"/>
                    </a:cubicBezTo>
                    <a:lnTo>
                      <a:pt x="9078" y="12890"/>
                    </a:lnTo>
                    <a:cubicBezTo>
                      <a:pt x="9154" y="11293"/>
                      <a:pt x="9535" y="9602"/>
                      <a:pt x="9916" y="7911"/>
                    </a:cubicBezTo>
                    <a:cubicBezTo>
                      <a:pt x="9993" y="6314"/>
                      <a:pt x="15022" y="4060"/>
                      <a:pt x="15403" y="5281"/>
                    </a:cubicBezTo>
                    <a:cubicBezTo>
                      <a:pt x="16089" y="6972"/>
                      <a:pt x="16317" y="9039"/>
                      <a:pt x="16470" y="11105"/>
                    </a:cubicBezTo>
                    <a:cubicBezTo>
                      <a:pt x="16775" y="11575"/>
                      <a:pt x="16851" y="12327"/>
                      <a:pt x="16927" y="12984"/>
                    </a:cubicBezTo>
                    <a:cubicBezTo>
                      <a:pt x="16927" y="12327"/>
                      <a:pt x="17003" y="11387"/>
                      <a:pt x="16927" y="10730"/>
                    </a:cubicBezTo>
                    <a:cubicBezTo>
                      <a:pt x="17079" y="9884"/>
                      <a:pt x="16927" y="8475"/>
                      <a:pt x="17079" y="6972"/>
                    </a:cubicBezTo>
                    <a:cubicBezTo>
                      <a:pt x="17156" y="2463"/>
                      <a:pt x="17994" y="-262"/>
                      <a:pt x="18527" y="20"/>
                    </a:cubicBezTo>
                    <a:cubicBezTo>
                      <a:pt x="19518" y="2181"/>
                      <a:pt x="18756" y="4999"/>
                      <a:pt x="18680" y="7254"/>
                    </a:cubicBezTo>
                    <a:cubicBezTo>
                      <a:pt x="18984" y="12890"/>
                      <a:pt x="18832" y="19654"/>
                      <a:pt x="18832" y="25479"/>
                    </a:cubicBezTo>
                    <a:cubicBezTo>
                      <a:pt x="18832" y="26137"/>
                      <a:pt x="19213" y="26700"/>
                      <a:pt x="19289" y="27358"/>
                    </a:cubicBezTo>
                    <a:lnTo>
                      <a:pt x="19670" y="25667"/>
                    </a:lnTo>
                    <a:lnTo>
                      <a:pt x="20051" y="12984"/>
                    </a:lnTo>
                    <a:cubicBezTo>
                      <a:pt x="20127" y="8569"/>
                      <a:pt x="21118" y="4905"/>
                      <a:pt x="22413" y="2369"/>
                    </a:cubicBezTo>
                    <a:cubicBezTo>
                      <a:pt x="23709" y="-826"/>
                      <a:pt x="24776" y="-168"/>
                      <a:pt x="26071" y="2556"/>
                    </a:cubicBezTo>
                    <a:lnTo>
                      <a:pt x="28281" y="8945"/>
                    </a:lnTo>
                    <a:cubicBezTo>
                      <a:pt x="29043" y="11293"/>
                      <a:pt x="29500" y="13830"/>
                      <a:pt x="30490" y="15333"/>
                    </a:cubicBezTo>
                    <a:cubicBezTo>
                      <a:pt x="32015" y="17870"/>
                      <a:pt x="32319" y="20594"/>
                      <a:pt x="32472" y="24821"/>
                    </a:cubicBezTo>
                    <a:cubicBezTo>
                      <a:pt x="32472" y="29988"/>
                      <a:pt x="32624" y="34968"/>
                      <a:pt x="34300" y="38819"/>
                    </a:cubicBezTo>
                    <a:cubicBezTo>
                      <a:pt x="34529" y="38631"/>
                      <a:pt x="34529" y="41544"/>
                      <a:pt x="34300" y="41732"/>
                    </a:cubicBezTo>
                    <a:cubicBezTo>
                      <a:pt x="32929" y="43517"/>
                      <a:pt x="33920" y="46429"/>
                      <a:pt x="33920" y="48590"/>
                    </a:cubicBezTo>
                    <a:cubicBezTo>
                      <a:pt x="34072" y="52911"/>
                      <a:pt x="34224" y="57139"/>
                      <a:pt x="33920" y="61836"/>
                    </a:cubicBezTo>
                    <a:cubicBezTo>
                      <a:pt x="33920" y="64091"/>
                      <a:pt x="33539" y="65782"/>
                      <a:pt x="34300" y="68130"/>
                    </a:cubicBezTo>
                    <a:cubicBezTo>
                      <a:pt x="34682" y="69352"/>
                      <a:pt x="33920" y="72076"/>
                      <a:pt x="34072" y="74143"/>
                    </a:cubicBezTo>
                    <a:cubicBezTo>
                      <a:pt x="34834" y="77901"/>
                      <a:pt x="34529" y="86074"/>
                      <a:pt x="34529" y="86074"/>
                    </a:cubicBezTo>
                    <a:cubicBezTo>
                      <a:pt x="34529" y="93401"/>
                      <a:pt x="34300" y="100729"/>
                      <a:pt x="33462" y="107775"/>
                    </a:cubicBezTo>
                    <a:cubicBezTo>
                      <a:pt x="33462" y="107775"/>
                      <a:pt x="33310" y="108715"/>
                      <a:pt x="33386" y="109466"/>
                    </a:cubicBezTo>
                    <a:cubicBezTo>
                      <a:pt x="35215" y="115291"/>
                      <a:pt x="33539" y="121585"/>
                      <a:pt x="33691" y="127973"/>
                    </a:cubicBezTo>
                    <a:cubicBezTo>
                      <a:pt x="33691" y="133610"/>
                      <a:pt x="33234" y="139810"/>
                      <a:pt x="33691" y="146011"/>
                    </a:cubicBezTo>
                    <a:cubicBezTo>
                      <a:pt x="34453" y="163297"/>
                      <a:pt x="33691" y="180301"/>
                      <a:pt x="33462" y="196835"/>
                    </a:cubicBezTo>
                    <a:cubicBezTo>
                      <a:pt x="33462" y="205008"/>
                      <a:pt x="33462" y="212336"/>
                      <a:pt x="33920" y="219288"/>
                    </a:cubicBezTo>
                    <a:cubicBezTo>
                      <a:pt x="34300" y="225488"/>
                      <a:pt x="34682" y="231689"/>
                      <a:pt x="33615" y="237513"/>
                    </a:cubicBezTo>
                    <a:cubicBezTo>
                      <a:pt x="32929" y="242117"/>
                      <a:pt x="34605" y="246438"/>
                      <a:pt x="33615" y="250572"/>
                    </a:cubicBezTo>
                    <a:cubicBezTo>
                      <a:pt x="32395" y="255645"/>
                      <a:pt x="33462" y="259685"/>
                      <a:pt x="33920" y="264194"/>
                    </a:cubicBezTo>
                    <a:cubicBezTo>
                      <a:pt x="34224" y="269643"/>
                      <a:pt x="34529" y="275092"/>
                      <a:pt x="33920" y="279789"/>
                    </a:cubicBezTo>
                    <a:cubicBezTo>
                      <a:pt x="33081" y="287868"/>
                      <a:pt x="33920" y="296041"/>
                      <a:pt x="33386" y="303933"/>
                    </a:cubicBezTo>
                    <a:cubicBezTo>
                      <a:pt x="33310" y="305624"/>
                      <a:pt x="33386" y="307127"/>
                      <a:pt x="33691" y="309382"/>
                    </a:cubicBezTo>
                    <a:cubicBezTo>
                      <a:pt x="34605" y="315112"/>
                      <a:pt x="34148" y="321219"/>
                      <a:pt x="33920" y="327137"/>
                    </a:cubicBezTo>
                    <a:cubicBezTo>
                      <a:pt x="33386" y="335780"/>
                      <a:pt x="33234" y="344893"/>
                      <a:pt x="33615" y="353536"/>
                    </a:cubicBezTo>
                    <a:cubicBezTo>
                      <a:pt x="33920" y="358985"/>
                      <a:pt x="34224" y="364433"/>
                      <a:pt x="33386" y="370070"/>
                    </a:cubicBezTo>
                    <a:cubicBezTo>
                      <a:pt x="32777" y="375425"/>
                      <a:pt x="33539" y="382189"/>
                      <a:pt x="33920" y="388389"/>
                    </a:cubicBezTo>
                    <a:cubicBezTo>
                      <a:pt x="34224" y="391396"/>
                      <a:pt x="34300" y="394590"/>
                      <a:pt x="33996" y="397314"/>
                    </a:cubicBezTo>
                    <a:cubicBezTo>
                      <a:pt x="33691" y="400039"/>
                      <a:pt x="33158" y="402951"/>
                      <a:pt x="33234" y="406145"/>
                    </a:cubicBezTo>
                    <a:cubicBezTo>
                      <a:pt x="33234" y="413567"/>
                      <a:pt x="32929" y="448890"/>
                      <a:pt x="31862" y="455466"/>
                    </a:cubicBezTo>
                    <a:cubicBezTo>
                      <a:pt x="31862" y="466364"/>
                      <a:pt x="32319" y="477356"/>
                      <a:pt x="32624" y="487502"/>
                    </a:cubicBezTo>
                    <a:cubicBezTo>
                      <a:pt x="32853" y="497648"/>
                      <a:pt x="33386" y="507042"/>
                      <a:pt x="33386" y="517188"/>
                    </a:cubicBezTo>
                    <a:cubicBezTo>
                      <a:pt x="33386" y="521134"/>
                      <a:pt x="33615" y="524234"/>
                      <a:pt x="33920" y="528180"/>
                    </a:cubicBezTo>
                    <a:cubicBezTo>
                      <a:pt x="34148" y="533629"/>
                      <a:pt x="34453" y="533629"/>
                      <a:pt x="32243" y="537481"/>
                    </a:cubicBezTo>
                    <a:cubicBezTo>
                      <a:pt x="31710" y="534380"/>
                      <a:pt x="31176" y="530435"/>
                      <a:pt x="31176" y="527334"/>
                    </a:cubicBezTo>
                    <a:cubicBezTo>
                      <a:pt x="31786" y="507888"/>
                      <a:pt x="30186" y="489099"/>
                      <a:pt x="30262" y="469558"/>
                    </a:cubicBezTo>
                    <a:cubicBezTo>
                      <a:pt x="30033" y="464015"/>
                      <a:pt x="29881" y="458942"/>
                      <a:pt x="29805" y="453963"/>
                    </a:cubicBezTo>
                    <a:cubicBezTo>
                      <a:pt x="28814" y="450769"/>
                      <a:pt x="27671" y="445414"/>
                      <a:pt x="26604" y="441468"/>
                    </a:cubicBezTo>
                    <a:cubicBezTo>
                      <a:pt x="25537" y="440811"/>
                      <a:pt x="25309" y="442314"/>
                      <a:pt x="25537" y="444569"/>
                    </a:cubicBezTo>
                    <a:cubicBezTo>
                      <a:pt x="25766" y="454715"/>
                      <a:pt x="26604" y="465612"/>
                      <a:pt x="26528" y="476604"/>
                    </a:cubicBezTo>
                    <a:cubicBezTo>
                      <a:pt x="26757" y="491447"/>
                      <a:pt x="26985" y="507042"/>
                      <a:pt x="26071" y="521886"/>
                    </a:cubicBezTo>
                    <a:cubicBezTo>
                      <a:pt x="25766" y="528931"/>
                      <a:pt x="25461" y="535883"/>
                      <a:pt x="25461" y="542929"/>
                    </a:cubicBezTo>
                    <a:lnTo>
                      <a:pt x="24395" y="603806"/>
                    </a:lnTo>
                    <a:lnTo>
                      <a:pt x="23404" y="654536"/>
                    </a:lnTo>
                    <a:cubicBezTo>
                      <a:pt x="23099" y="663931"/>
                      <a:pt x="22185" y="672480"/>
                      <a:pt x="20813" y="680183"/>
                    </a:cubicBezTo>
                    <a:cubicBezTo>
                      <a:pt x="20508" y="680935"/>
                      <a:pt x="19975" y="680935"/>
                      <a:pt x="19441" y="680935"/>
                    </a:cubicBezTo>
                    <a:cubicBezTo>
                      <a:pt x="19441" y="680935"/>
                      <a:pt x="19137" y="679338"/>
                      <a:pt x="19137" y="678586"/>
                    </a:cubicBezTo>
                    <a:cubicBezTo>
                      <a:pt x="19441" y="674640"/>
                      <a:pt x="19975" y="671540"/>
                      <a:pt x="20051" y="667689"/>
                    </a:cubicBezTo>
                    <a:cubicBezTo>
                      <a:pt x="20356" y="665340"/>
                      <a:pt x="20051" y="662991"/>
                      <a:pt x="19518" y="661394"/>
                    </a:cubicBezTo>
                    <a:cubicBezTo>
                      <a:pt x="18680" y="659046"/>
                      <a:pt x="17308" y="655100"/>
                      <a:pt x="16470" y="655100"/>
                    </a:cubicBezTo>
                    <a:cubicBezTo>
                      <a:pt x="14488" y="655851"/>
                      <a:pt x="15631" y="662146"/>
                      <a:pt x="15022" y="665246"/>
                    </a:cubicBezTo>
                    <a:cubicBezTo>
                      <a:pt x="14412" y="668346"/>
                      <a:pt x="14412" y="671446"/>
                      <a:pt x="14412" y="674547"/>
                    </a:cubicBezTo>
                    <a:cubicBezTo>
                      <a:pt x="14717" y="679244"/>
                      <a:pt x="14412" y="683941"/>
                      <a:pt x="12431" y="686196"/>
                    </a:cubicBezTo>
                    <a:cubicBezTo>
                      <a:pt x="10755" y="688450"/>
                      <a:pt x="8773" y="688450"/>
                      <a:pt x="7173" y="684505"/>
                    </a:cubicBezTo>
                  </a:path>
                </a:pathLst>
              </a:custGeom>
              <a:solidFill>
                <a:srgbClr val="000000"/>
              </a:solidFill>
              <a:ln w="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A9F5D3C-4B11-5A86-1854-C7C2CBCEFC70}"/>
                  </a:ext>
                </a:extLst>
              </p:cNvPr>
              <p:cNvSpPr/>
              <p:nvPr/>
            </p:nvSpPr>
            <p:spPr>
              <a:xfrm>
                <a:off x="2688694" y="6046456"/>
                <a:ext cx="5008" cy="75868"/>
              </a:xfrm>
              <a:custGeom>
                <a:avLst/>
                <a:gdLst>
                  <a:gd name="connsiteX0" fmla="*/ 48 w 5008"/>
                  <a:gd name="connsiteY0" fmla="*/ 64259 h 75868"/>
                  <a:gd name="connsiteX1" fmla="*/ 1268 w 5008"/>
                  <a:gd name="connsiteY1" fmla="*/ 72714 h 75868"/>
                  <a:gd name="connsiteX2" fmla="*/ 2182 w 5008"/>
                  <a:gd name="connsiteY2" fmla="*/ 75720 h 75868"/>
                  <a:gd name="connsiteX3" fmla="*/ 4087 w 5008"/>
                  <a:gd name="connsiteY3" fmla="*/ 72338 h 75868"/>
                  <a:gd name="connsiteX4" fmla="*/ 3249 w 5008"/>
                  <a:gd name="connsiteY4" fmla="*/ 54488 h 75868"/>
                  <a:gd name="connsiteX5" fmla="*/ 3173 w 5008"/>
                  <a:gd name="connsiteY5" fmla="*/ 47442 h 75868"/>
                  <a:gd name="connsiteX6" fmla="*/ 3554 w 5008"/>
                  <a:gd name="connsiteY6" fmla="*/ 35699 h 75868"/>
                  <a:gd name="connsiteX7" fmla="*/ 3554 w 5008"/>
                  <a:gd name="connsiteY7" fmla="*/ 31847 h 75868"/>
                  <a:gd name="connsiteX8" fmla="*/ 4925 w 5008"/>
                  <a:gd name="connsiteY8" fmla="*/ 11367 h 75868"/>
                  <a:gd name="connsiteX9" fmla="*/ 4316 w 5008"/>
                  <a:gd name="connsiteY9" fmla="*/ 6764 h 75868"/>
                  <a:gd name="connsiteX10" fmla="*/ 2258 w 5008"/>
                  <a:gd name="connsiteY10" fmla="*/ 0 h 75868"/>
                  <a:gd name="connsiteX11" fmla="*/ 582 w 5008"/>
                  <a:gd name="connsiteY11" fmla="*/ 18131 h 75868"/>
                  <a:gd name="connsiteX12" fmla="*/ 125 w 5008"/>
                  <a:gd name="connsiteY12" fmla="*/ 64259 h 7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8" h="75868">
                    <a:moveTo>
                      <a:pt x="48" y="64259"/>
                    </a:moveTo>
                    <a:cubicBezTo>
                      <a:pt x="-180" y="68204"/>
                      <a:pt x="429" y="70459"/>
                      <a:pt x="1268" y="72714"/>
                    </a:cubicBezTo>
                    <a:cubicBezTo>
                      <a:pt x="1801" y="73465"/>
                      <a:pt x="1877" y="74968"/>
                      <a:pt x="2182" y="75720"/>
                    </a:cubicBezTo>
                    <a:cubicBezTo>
                      <a:pt x="3020" y="76377"/>
                      <a:pt x="3858" y="74780"/>
                      <a:pt x="4087" y="72338"/>
                    </a:cubicBezTo>
                    <a:cubicBezTo>
                      <a:pt x="4239" y="66044"/>
                      <a:pt x="4468" y="60595"/>
                      <a:pt x="3249" y="54488"/>
                    </a:cubicBezTo>
                    <a:cubicBezTo>
                      <a:pt x="2639" y="52234"/>
                      <a:pt x="2334" y="49885"/>
                      <a:pt x="3173" y="47442"/>
                    </a:cubicBezTo>
                    <a:cubicBezTo>
                      <a:pt x="3935" y="43403"/>
                      <a:pt x="4468" y="39457"/>
                      <a:pt x="3554" y="35699"/>
                    </a:cubicBezTo>
                    <a:cubicBezTo>
                      <a:pt x="3249" y="34196"/>
                      <a:pt x="3249" y="31847"/>
                      <a:pt x="3554" y="31847"/>
                    </a:cubicBezTo>
                    <a:cubicBezTo>
                      <a:pt x="5687" y="25365"/>
                      <a:pt x="3020" y="17098"/>
                      <a:pt x="4925" y="11367"/>
                    </a:cubicBezTo>
                    <a:cubicBezTo>
                      <a:pt x="5230" y="10522"/>
                      <a:pt x="4620" y="8267"/>
                      <a:pt x="4316" y="6764"/>
                    </a:cubicBezTo>
                    <a:cubicBezTo>
                      <a:pt x="3706" y="3758"/>
                      <a:pt x="2868" y="2255"/>
                      <a:pt x="2258" y="0"/>
                    </a:cubicBezTo>
                    <a:cubicBezTo>
                      <a:pt x="963" y="5637"/>
                      <a:pt x="506" y="11931"/>
                      <a:pt x="582" y="18131"/>
                    </a:cubicBezTo>
                    <a:cubicBezTo>
                      <a:pt x="810" y="33726"/>
                      <a:pt x="1039" y="49321"/>
                      <a:pt x="125" y="64259"/>
                    </a:cubicBezTo>
                  </a:path>
                </a:pathLst>
              </a:custGeom>
              <a:solidFill>
                <a:srgbClr val="000000"/>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D7B5797-A1C6-B31D-8B74-C8C2C1A3CA26}"/>
                  </a:ext>
                </a:extLst>
              </p:cNvPr>
              <p:cNvSpPr/>
              <p:nvPr/>
            </p:nvSpPr>
            <p:spPr>
              <a:xfrm>
                <a:off x="2664359" y="6078209"/>
                <a:ext cx="609" cy="2254"/>
              </a:xfrm>
              <a:custGeom>
                <a:avLst/>
                <a:gdLst>
                  <a:gd name="connsiteX0" fmla="*/ 610 w 609"/>
                  <a:gd name="connsiteY0" fmla="*/ 0 h 2254"/>
                  <a:gd name="connsiteX1" fmla="*/ 0 w 609"/>
                  <a:gd name="connsiteY1" fmla="*/ 658 h 2254"/>
                  <a:gd name="connsiteX2" fmla="*/ 229 w 609"/>
                  <a:gd name="connsiteY2" fmla="*/ 2255 h 2254"/>
                  <a:gd name="connsiteX3" fmla="*/ 533 w 609"/>
                  <a:gd name="connsiteY3" fmla="*/ 1597 h 2254"/>
                  <a:gd name="connsiteX4" fmla="*/ 533 w 609"/>
                  <a:gd name="connsiteY4" fmla="*/ 0 h 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 h="2254">
                    <a:moveTo>
                      <a:pt x="610" y="0"/>
                    </a:moveTo>
                    <a:cubicBezTo>
                      <a:pt x="610" y="0"/>
                      <a:pt x="305" y="752"/>
                      <a:pt x="0" y="658"/>
                    </a:cubicBezTo>
                    <a:cubicBezTo>
                      <a:pt x="0" y="658"/>
                      <a:pt x="229" y="1503"/>
                      <a:pt x="229" y="2255"/>
                    </a:cubicBezTo>
                    <a:cubicBezTo>
                      <a:pt x="229" y="1503"/>
                      <a:pt x="533" y="1597"/>
                      <a:pt x="533" y="1597"/>
                    </a:cubicBezTo>
                    <a:lnTo>
                      <a:pt x="533" y="0"/>
                    </a:lnTo>
                    <a:close/>
                  </a:path>
                </a:pathLst>
              </a:custGeom>
              <a:solidFill>
                <a:srgbClr val="000000"/>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6982A01-C96F-1E6E-B320-D72E5A3A55A0}"/>
                  </a:ext>
                </a:extLst>
              </p:cNvPr>
              <p:cNvSpPr/>
              <p:nvPr/>
            </p:nvSpPr>
            <p:spPr>
              <a:xfrm>
                <a:off x="2659253" y="6105078"/>
                <a:ext cx="777" cy="6951"/>
              </a:xfrm>
              <a:custGeom>
                <a:avLst/>
                <a:gdLst>
                  <a:gd name="connsiteX0" fmla="*/ 381 w 777"/>
                  <a:gd name="connsiteY0" fmla="*/ 6200 h 6951"/>
                  <a:gd name="connsiteX1" fmla="*/ 762 w 777"/>
                  <a:gd name="connsiteY1" fmla="*/ 3946 h 6951"/>
                  <a:gd name="connsiteX2" fmla="*/ 762 w 777"/>
                  <a:gd name="connsiteY2" fmla="*/ 1597 h 6951"/>
                  <a:gd name="connsiteX3" fmla="*/ 610 w 777"/>
                  <a:gd name="connsiteY3" fmla="*/ 0 h 6951"/>
                  <a:gd name="connsiteX4" fmla="*/ 0 w 777"/>
                  <a:gd name="connsiteY4" fmla="*/ 1409 h 6951"/>
                  <a:gd name="connsiteX5" fmla="*/ 76 w 777"/>
                  <a:gd name="connsiteY5" fmla="*/ 6952 h 6951"/>
                  <a:gd name="connsiteX6" fmla="*/ 381 w 777"/>
                  <a:gd name="connsiteY6" fmla="*/ 6200 h 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 h="6951">
                    <a:moveTo>
                      <a:pt x="381" y="6200"/>
                    </a:moveTo>
                    <a:cubicBezTo>
                      <a:pt x="381" y="5449"/>
                      <a:pt x="686" y="4697"/>
                      <a:pt x="762" y="3946"/>
                    </a:cubicBezTo>
                    <a:lnTo>
                      <a:pt x="762" y="1597"/>
                    </a:lnTo>
                    <a:cubicBezTo>
                      <a:pt x="838" y="845"/>
                      <a:pt x="610" y="752"/>
                      <a:pt x="610" y="0"/>
                    </a:cubicBezTo>
                    <a:lnTo>
                      <a:pt x="0" y="1409"/>
                    </a:lnTo>
                    <a:cubicBezTo>
                      <a:pt x="0" y="2912"/>
                      <a:pt x="152" y="5355"/>
                      <a:pt x="76" y="6952"/>
                    </a:cubicBezTo>
                    <a:cubicBezTo>
                      <a:pt x="76" y="6200"/>
                      <a:pt x="381" y="6200"/>
                      <a:pt x="381" y="6200"/>
                    </a:cubicBezTo>
                  </a:path>
                </a:pathLst>
              </a:custGeom>
              <a:solidFill>
                <a:srgbClr val="000000"/>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F89FA9-3C42-353F-8BE1-1A3AF3B9A044}"/>
                  </a:ext>
                </a:extLst>
              </p:cNvPr>
              <p:cNvSpPr/>
              <p:nvPr/>
            </p:nvSpPr>
            <p:spPr>
              <a:xfrm>
                <a:off x="2656739" y="6118700"/>
                <a:ext cx="1828" cy="6106"/>
              </a:xfrm>
              <a:custGeom>
                <a:avLst/>
                <a:gdLst>
                  <a:gd name="connsiteX0" fmla="*/ 1753 w 1828"/>
                  <a:gd name="connsiteY0" fmla="*/ 2443 h 6106"/>
                  <a:gd name="connsiteX1" fmla="*/ 1524 w 1828"/>
                  <a:gd name="connsiteY1" fmla="*/ 0 h 6106"/>
                  <a:gd name="connsiteX2" fmla="*/ 610 w 1828"/>
                  <a:gd name="connsiteY2" fmla="*/ 1315 h 6106"/>
                  <a:gd name="connsiteX3" fmla="*/ 0 w 1828"/>
                  <a:gd name="connsiteY3" fmla="*/ 4415 h 6106"/>
                  <a:gd name="connsiteX4" fmla="*/ 533 w 1828"/>
                  <a:gd name="connsiteY4" fmla="*/ 6106 h 6106"/>
                  <a:gd name="connsiteX5" fmla="*/ 1143 w 1828"/>
                  <a:gd name="connsiteY5" fmla="*/ 5449 h 6106"/>
                  <a:gd name="connsiteX6" fmla="*/ 1829 w 1828"/>
                  <a:gd name="connsiteY6" fmla="*/ 2443 h 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 h="6106">
                    <a:moveTo>
                      <a:pt x="1753" y="2443"/>
                    </a:moveTo>
                    <a:cubicBezTo>
                      <a:pt x="1753" y="1691"/>
                      <a:pt x="1524" y="846"/>
                      <a:pt x="1524" y="0"/>
                    </a:cubicBezTo>
                    <a:cubicBezTo>
                      <a:pt x="1219" y="0"/>
                      <a:pt x="914" y="658"/>
                      <a:pt x="610" y="1315"/>
                    </a:cubicBezTo>
                    <a:lnTo>
                      <a:pt x="0" y="4415"/>
                    </a:lnTo>
                    <a:cubicBezTo>
                      <a:pt x="229" y="5261"/>
                      <a:pt x="229" y="6012"/>
                      <a:pt x="533" y="6106"/>
                    </a:cubicBezTo>
                    <a:cubicBezTo>
                      <a:pt x="533" y="6106"/>
                      <a:pt x="838" y="6106"/>
                      <a:pt x="1143" y="5449"/>
                    </a:cubicBezTo>
                    <a:cubicBezTo>
                      <a:pt x="1448" y="4791"/>
                      <a:pt x="1753" y="4040"/>
                      <a:pt x="1829" y="2443"/>
                    </a:cubicBezTo>
                  </a:path>
                </a:pathLst>
              </a:custGeom>
              <a:solidFill>
                <a:srgbClr val="000000"/>
              </a:solidFill>
              <a:ln w="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1006F0C-2990-D901-A7F9-0811129F2769}"/>
                  </a:ext>
                </a:extLst>
              </p:cNvPr>
              <p:cNvSpPr/>
              <p:nvPr/>
            </p:nvSpPr>
            <p:spPr>
              <a:xfrm>
                <a:off x="2688514" y="6122833"/>
                <a:ext cx="3990" cy="32223"/>
              </a:xfrm>
              <a:custGeom>
                <a:avLst/>
                <a:gdLst>
                  <a:gd name="connsiteX0" fmla="*/ 1143 w 3990"/>
                  <a:gd name="connsiteY0" fmla="*/ 32223 h 32223"/>
                  <a:gd name="connsiteX1" fmla="*/ 2515 w 3990"/>
                  <a:gd name="connsiteY1" fmla="*/ 29687 h 32223"/>
                  <a:gd name="connsiteX2" fmla="*/ 3886 w 3990"/>
                  <a:gd name="connsiteY2" fmla="*/ 9207 h 32223"/>
                  <a:gd name="connsiteX3" fmla="*/ 2362 w 3990"/>
                  <a:gd name="connsiteY3" fmla="*/ 0 h 32223"/>
                  <a:gd name="connsiteX4" fmla="*/ 0 w 3990"/>
                  <a:gd name="connsiteY4" fmla="*/ 28371 h 32223"/>
                  <a:gd name="connsiteX5" fmla="*/ 1143 w 3990"/>
                  <a:gd name="connsiteY5" fmla="*/ 32129 h 3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 h="32223">
                    <a:moveTo>
                      <a:pt x="1143" y="32223"/>
                    </a:moveTo>
                    <a:cubicBezTo>
                      <a:pt x="1143" y="32223"/>
                      <a:pt x="2515" y="30532"/>
                      <a:pt x="2515" y="29687"/>
                    </a:cubicBezTo>
                    <a:cubicBezTo>
                      <a:pt x="2972" y="22641"/>
                      <a:pt x="3124" y="15595"/>
                      <a:pt x="3886" y="9207"/>
                    </a:cubicBezTo>
                    <a:cubicBezTo>
                      <a:pt x="4343" y="4509"/>
                      <a:pt x="3200" y="2255"/>
                      <a:pt x="2362" y="0"/>
                    </a:cubicBezTo>
                    <a:cubicBezTo>
                      <a:pt x="838" y="8737"/>
                      <a:pt x="1829" y="18789"/>
                      <a:pt x="0" y="28371"/>
                    </a:cubicBezTo>
                    <a:cubicBezTo>
                      <a:pt x="0" y="28371"/>
                      <a:pt x="610" y="31378"/>
                      <a:pt x="1143" y="32129"/>
                    </a:cubicBezTo>
                  </a:path>
                </a:pathLst>
              </a:custGeom>
              <a:solidFill>
                <a:srgbClr val="000000"/>
              </a:solidFill>
              <a:ln w="0" cap="flat">
                <a:noFill/>
                <a:prstDash val="solid"/>
                <a:miter/>
              </a:ln>
            </p:spPr>
            <p:txBody>
              <a:bodyPr rtlCol="0" anchor="ctr"/>
              <a:lstStyle/>
              <a:p>
                <a:endParaRPr lang="en-US"/>
              </a:p>
            </p:txBody>
          </p:sp>
        </p:grpSp>
      </p:grpSp>
      <p:sp>
        <p:nvSpPr>
          <p:cNvPr id="81" name="Content Placeholder 8">
            <a:extLst>
              <a:ext uri="{FF2B5EF4-FFF2-40B4-BE49-F238E27FC236}">
                <a16:creationId xmlns:a16="http://schemas.microsoft.com/office/drawing/2014/main" id="{C2DB8FDC-E587-C018-515A-A16C9735497C}"/>
              </a:ext>
            </a:extLst>
          </p:cNvPr>
          <p:cNvSpPr txBox="1">
            <a:spLocks/>
          </p:cNvSpPr>
          <p:nvPr/>
        </p:nvSpPr>
        <p:spPr>
          <a:xfrm>
            <a:off x="574675" y="6093646"/>
            <a:ext cx="11049000" cy="340242"/>
          </a:xfrm>
          <a:prstGeom prst="rect">
            <a:avLst/>
          </a:prstGeom>
        </p:spPr>
        <p:txBody>
          <a:bodyPr vert="horz" lIns="0" tIns="0" rIns="0" bIns="0" rtlCol="0" anchor="t" anchorCtr="0">
            <a:normAutofit/>
          </a:bodyPr>
          <a:lstStyle>
            <a:lvl1pPr marL="0" indent="0" algn="l" defTabSz="914400" rtl="0" eaLnBrk="1" latinLnBrk="0" hangingPunct="1">
              <a:lnSpc>
                <a:spcPct val="110000"/>
              </a:lnSpc>
              <a:spcBef>
                <a:spcPts val="0"/>
              </a:spcBef>
              <a:spcAft>
                <a:spcPts val="1200"/>
              </a:spcAft>
              <a:buFontTx/>
              <a:buNone/>
              <a:defRPr sz="2400" b="0" i="0" kern="1200" spc="-1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10000"/>
              </a:lnSpc>
              <a:spcBef>
                <a:spcPts val="0"/>
              </a:spcBef>
              <a:spcAft>
                <a:spcPts val="800"/>
              </a:spcAft>
              <a:buFont typeface="Arial" panose="020B0604020202020204" pitchFamily="34" charset="0"/>
              <a:buChar char="•"/>
              <a:defRPr sz="2400" b="0" i="0" kern="1200" spc="-10" baseline="0">
                <a:solidFill>
                  <a:schemeClr val="tx1"/>
                </a:solidFill>
                <a:latin typeface="Arial" panose="020B0604020202020204" pitchFamily="34" charset="0"/>
                <a:ea typeface="+mn-ea"/>
                <a:cs typeface="+mn-cs"/>
              </a:defRPr>
            </a:lvl2pPr>
            <a:lvl3pPr marL="0" indent="0" algn="l" defTabSz="914400" rtl="0" eaLnBrk="1" latinLnBrk="0" hangingPunct="1">
              <a:lnSpc>
                <a:spcPct val="90000"/>
              </a:lnSpc>
              <a:spcBef>
                <a:spcPts val="0"/>
              </a:spcBef>
              <a:spcAft>
                <a:spcPts val="1000"/>
              </a:spcAft>
              <a:buFont typeface="Arial" panose="020B0604020202020204" pitchFamily="34" charset="0"/>
              <a:buNone/>
              <a:defRPr sz="1800" b="0" i="0" kern="1200" spc="-10" baseline="0">
                <a:solidFill>
                  <a:schemeClr val="tx1"/>
                </a:solidFill>
                <a:latin typeface="Arial" panose="020B0604020202020204" pitchFamily="34" charset="0"/>
                <a:ea typeface="+mn-ea"/>
                <a:cs typeface="+mn-cs"/>
              </a:defRPr>
            </a:lvl3pPr>
            <a:lvl4pPr marL="180000" indent="-180000" algn="l" defTabSz="914400" rtl="0" eaLnBrk="1" latinLnBrk="0" hangingPunct="1">
              <a:lnSpc>
                <a:spcPct val="90000"/>
              </a:lnSpc>
              <a:spcBef>
                <a:spcPts val="0"/>
              </a:spcBef>
              <a:spcAft>
                <a:spcPts val="1000"/>
              </a:spcAft>
              <a:buFont typeface="Arial" panose="020B0604020202020204" pitchFamily="34" charset="0"/>
              <a:buChar char="•"/>
              <a:defRPr sz="18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2000" b="1" i="0" kern="1200" spc="-1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After your pupils have completed the competition homework, as a class, review the recipes they have created (see slides 42-43)</a:t>
            </a:r>
          </a:p>
        </p:txBody>
      </p:sp>
    </p:spTree>
    <p:extLst>
      <p:ext uri="{BB962C8B-B14F-4D97-AF65-F5344CB8AC3E}">
        <p14:creationId xmlns:p14="http://schemas.microsoft.com/office/powerpoint/2010/main" val="1161851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3E2476-1896-1E01-02E5-FBB491572251}"/>
            </a:ext>
          </a:extLst>
        </p:cNvPr>
        <p:cNvGrpSpPr/>
        <p:nvPr/>
      </p:nvGrpSpPr>
      <p:grpSpPr>
        <a:xfrm>
          <a:off x="0" y="0"/>
          <a:ext cx="0" cy="0"/>
          <a:chOff x="0" y="0"/>
          <a:chExt cx="0" cy="0"/>
        </a:xfrm>
      </p:grpSpPr>
      <p:pic>
        <p:nvPicPr>
          <p:cNvPr id="13" name="Picture 12" descr="A white rectangular object with a black background&#10;&#10;Description automatically generated">
            <a:extLst>
              <a:ext uri="{FF2B5EF4-FFF2-40B4-BE49-F238E27FC236}">
                <a16:creationId xmlns:a16="http://schemas.microsoft.com/office/drawing/2014/main" id="{4100478B-93C3-2CA1-2097-D4159CC017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00588">
            <a:off x="5760939" y="3016057"/>
            <a:ext cx="7289800" cy="4476018"/>
          </a:xfrm>
          <a:prstGeom prst="rect">
            <a:avLst/>
          </a:prstGeom>
        </p:spPr>
      </p:pic>
      <p:pic>
        <p:nvPicPr>
          <p:cNvPr id="18" name="Picture 17" descr="A grilled cheese sandwich with green onions&#10;&#10;Description automatically generated">
            <a:extLst>
              <a:ext uri="{FF2B5EF4-FFF2-40B4-BE49-F238E27FC236}">
                <a16:creationId xmlns:a16="http://schemas.microsoft.com/office/drawing/2014/main" id="{A1736B2F-0BD2-F5C9-A2DF-5A92986245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6686" y="886355"/>
            <a:ext cx="3670712" cy="3540106"/>
          </a:xfrm>
          <a:prstGeom prst="rect">
            <a:avLst/>
          </a:prstGeom>
          <a:effectLst>
            <a:outerShdw blurRad="270666" dist="50800" dir="5400000" algn="ctr" rotWithShape="0">
              <a:srgbClr val="000000">
                <a:alpha val="23598"/>
              </a:srgbClr>
            </a:outerShdw>
          </a:effectLst>
        </p:spPr>
      </p:pic>
      <p:pic>
        <p:nvPicPr>
          <p:cNvPr id="3" name="Picture 2" descr="A white rectangular object with blue border&#10;&#10;Description automatically generated">
            <a:extLst>
              <a:ext uri="{FF2B5EF4-FFF2-40B4-BE49-F238E27FC236}">
                <a16:creationId xmlns:a16="http://schemas.microsoft.com/office/drawing/2014/main" id="{8D8F5688-4348-CA86-54E6-2FDD559F6D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775" y="118236"/>
            <a:ext cx="7812148" cy="4449953"/>
          </a:xfrm>
          <a:prstGeom prst="rect">
            <a:avLst/>
          </a:prstGeom>
        </p:spPr>
      </p:pic>
      <p:sp>
        <p:nvSpPr>
          <p:cNvPr id="8" name="Title 7">
            <a:extLst>
              <a:ext uri="{FF2B5EF4-FFF2-40B4-BE49-F238E27FC236}">
                <a16:creationId xmlns:a16="http://schemas.microsoft.com/office/drawing/2014/main" id="{18DC18D2-A6D3-22C3-D3E3-7BF2D69DC68C}"/>
              </a:ext>
            </a:extLst>
          </p:cNvPr>
          <p:cNvSpPr>
            <a:spLocks noGrp="1"/>
          </p:cNvSpPr>
          <p:nvPr>
            <p:ph type="title"/>
          </p:nvPr>
        </p:nvSpPr>
        <p:spPr/>
        <p:txBody>
          <a:bodyPr/>
          <a:lstStyle/>
          <a:p>
            <a:r>
              <a:rPr lang="en-US"/>
              <a:t>Or one of these? </a:t>
            </a:r>
          </a:p>
        </p:txBody>
      </p:sp>
      <p:sp>
        <p:nvSpPr>
          <p:cNvPr id="21" name="Content Placeholder 13">
            <a:extLst>
              <a:ext uri="{FF2B5EF4-FFF2-40B4-BE49-F238E27FC236}">
                <a16:creationId xmlns:a16="http://schemas.microsoft.com/office/drawing/2014/main" id="{2C452517-277E-A67E-5BF3-7C06C461A34A}"/>
              </a:ext>
            </a:extLst>
          </p:cNvPr>
          <p:cNvSpPr txBox="1">
            <a:spLocks/>
          </p:cNvSpPr>
          <p:nvPr/>
        </p:nvSpPr>
        <p:spPr>
          <a:xfrm rot="240588">
            <a:off x="6728842" y="4001516"/>
            <a:ext cx="5201528" cy="2265092"/>
          </a:xfrm>
          <a:prstGeom prst="rect">
            <a:avLst/>
          </a:prstGeom>
        </p:spPr>
        <p:txBody>
          <a:bodyPr vert="horz" lIns="180000" tIns="180000" rIns="180000" bIns="0" rtlCol="0" anchor="t" anchorCtr="0">
            <a:noAutofit/>
          </a:bodyPr>
          <a:lstStyle>
            <a:lvl1pPr marL="0" indent="0" algn="l" defTabSz="914400" rtl="0" eaLnBrk="1" latinLnBrk="0" hangingPunct="1">
              <a:lnSpc>
                <a:spcPct val="100000"/>
              </a:lnSpc>
              <a:spcBef>
                <a:spcPts val="0"/>
              </a:spcBef>
              <a:spcAft>
                <a:spcPts val="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8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None/>
              <a:defRPr sz="18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10000"/>
              </a:lnSpc>
              <a:spcBef>
                <a:spcPts val="0"/>
              </a:spcBef>
              <a:spcAft>
                <a:spcPts val="300"/>
              </a:spcAft>
              <a:buFont typeface="Arial" panose="020B0604020202020204" pitchFamily="34" charset="0"/>
              <a:buChar char="•"/>
              <a:defRPr sz="18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chemeClr val="tx1"/>
                </a:solidFill>
              </a:rPr>
              <a:t>Epic cheese </a:t>
            </a:r>
            <a:r>
              <a:rPr lang="en-US" sz="1700" b="1" dirty="0" err="1">
                <a:solidFill>
                  <a:schemeClr val="tx1"/>
                </a:solidFill>
              </a:rPr>
              <a:t>toastie</a:t>
            </a:r>
            <a:endParaRPr lang="en-US" sz="1700" b="1" dirty="0">
              <a:solidFill>
                <a:schemeClr val="tx1"/>
              </a:solidFill>
            </a:endParaRPr>
          </a:p>
          <a:p>
            <a:pPr lvl="3"/>
            <a:r>
              <a:rPr lang="en-US" sz="1700" dirty="0">
                <a:solidFill>
                  <a:schemeClr val="tx1"/>
                </a:solidFill>
              </a:rPr>
              <a:t>Decorate leftover bread with exciting toppings.</a:t>
            </a:r>
          </a:p>
          <a:p>
            <a:pPr lvl="3"/>
            <a:r>
              <a:rPr lang="en-US" sz="1700" dirty="0">
                <a:solidFill>
                  <a:schemeClr val="tx1"/>
                </a:solidFill>
              </a:rPr>
              <a:t>Add any vegetables such as tomatoes or leeks, cooked meat or ham, or even a spoon of leftover curry or chili to your </a:t>
            </a:r>
            <a:r>
              <a:rPr lang="en-US" sz="1700" dirty="0" err="1">
                <a:solidFill>
                  <a:schemeClr val="tx1"/>
                </a:solidFill>
              </a:rPr>
              <a:t>favourite</a:t>
            </a:r>
            <a:r>
              <a:rPr lang="en-US" sz="1700" dirty="0">
                <a:solidFill>
                  <a:schemeClr val="tx1"/>
                </a:solidFill>
              </a:rPr>
              <a:t> cheese filling. </a:t>
            </a:r>
          </a:p>
          <a:p>
            <a:pPr lvl="3"/>
            <a:r>
              <a:rPr lang="en-US" sz="1700" dirty="0">
                <a:solidFill>
                  <a:schemeClr val="tx1"/>
                </a:solidFill>
              </a:rPr>
              <a:t>Serve with any salad items from your fridge. </a:t>
            </a:r>
          </a:p>
        </p:txBody>
      </p:sp>
      <p:sp>
        <p:nvSpPr>
          <p:cNvPr id="10" name="Content Placeholder 9">
            <a:extLst>
              <a:ext uri="{FF2B5EF4-FFF2-40B4-BE49-F238E27FC236}">
                <a16:creationId xmlns:a16="http://schemas.microsoft.com/office/drawing/2014/main" id="{69C3397D-DBE2-C3A6-AAF0-62C08D6D442A}"/>
              </a:ext>
            </a:extLst>
          </p:cNvPr>
          <p:cNvSpPr>
            <a:spLocks noGrp="1"/>
          </p:cNvSpPr>
          <p:nvPr>
            <p:ph idx="14"/>
          </p:nvPr>
        </p:nvSpPr>
        <p:spPr>
          <a:xfrm rot="-240000">
            <a:off x="317129" y="967875"/>
            <a:ext cx="6083306" cy="1735968"/>
          </a:xfrm>
        </p:spPr>
        <p:txBody>
          <a:bodyPr/>
          <a:lstStyle/>
          <a:p>
            <a:r>
              <a:rPr lang="en-US" sz="1700" b="1" dirty="0">
                <a:solidFill>
                  <a:schemeClr val="tx1"/>
                </a:solidFill>
              </a:rPr>
              <a:t>Roast chicken fajita </a:t>
            </a:r>
          </a:p>
          <a:p>
            <a:pPr lvl="3">
              <a:spcAft>
                <a:spcPts val="0"/>
              </a:spcAft>
            </a:pPr>
            <a:r>
              <a:rPr lang="en-US" sz="1700" dirty="0">
                <a:solidFill>
                  <a:schemeClr val="tx1"/>
                </a:solidFill>
              </a:rPr>
              <a:t>Spice up leftover roast chicken and vegetables. </a:t>
            </a:r>
          </a:p>
          <a:p>
            <a:pPr lvl="3">
              <a:spcAft>
                <a:spcPts val="0"/>
              </a:spcAft>
            </a:pPr>
            <a:r>
              <a:rPr lang="en-US" sz="1700" dirty="0">
                <a:solidFill>
                  <a:schemeClr val="tx1"/>
                </a:solidFill>
              </a:rPr>
              <a:t>Fry mushrooms, tomatoes, peppers, spinach, </a:t>
            </a:r>
            <a:br>
              <a:rPr lang="en-US" sz="1700" dirty="0">
                <a:solidFill>
                  <a:schemeClr val="tx1"/>
                </a:solidFill>
              </a:rPr>
            </a:br>
            <a:r>
              <a:rPr lang="en-US" sz="1700" dirty="0">
                <a:solidFill>
                  <a:schemeClr val="tx1"/>
                </a:solidFill>
              </a:rPr>
              <a:t>grated carrot or any vegetables in a pan. </a:t>
            </a:r>
          </a:p>
          <a:p>
            <a:pPr lvl="3">
              <a:spcAft>
                <a:spcPts val="0"/>
              </a:spcAft>
            </a:pPr>
            <a:r>
              <a:rPr lang="en-US" sz="1700" dirty="0">
                <a:solidFill>
                  <a:schemeClr val="tx1"/>
                </a:solidFill>
              </a:rPr>
              <a:t>Season with your preferred </a:t>
            </a:r>
            <a:r>
              <a:rPr lang="en-US" sz="1700" dirty="0" err="1">
                <a:solidFill>
                  <a:schemeClr val="tx1"/>
                </a:solidFill>
              </a:rPr>
              <a:t>favourite</a:t>
            </a:r>
            <a:r>
              <a:rPr lang="en-US" sz="1700" dirty="0">
                <a:solidFill>
                  <a:schemeClr val="tx1"/>
                </a:solidFill>
              </a:rPr>
              <a:t> fajita spices.</a:t>
            </a:r>
          </a:p>
          <a:p>
            <a:pPr lvl="3">
              <a:spcAft>
                <a:spcPts val="0"/>
              </a:spcAft>
            </a:pPr>
            <a:r>
              <a:rPr lang="en-US" sz="1700" dirty="0">
                <a:solidFill>
                  <a:schemeClr val="tx1"/>
                </a:solidFill>
              </a:rPr>
              <a:t>Add the leftover chicken and heat </a:t>
            </a:r>
            <a:r>
              <a:rPr lang="en-GB" sz="1600" dirty="0">
                <a:solidFill>
                  <a:srgbClr val="000000"/>
                </a:solidFill>
                <a:effectLst/>
                <a:latin typeface="Helvetica" pitchFamily="2" charset="0"/>
              </a:rPr>
              <a:t>thoroughly </a:t>
            </a:r>
            <a:r>
              <a:rPr lang="en-US" sz="1700" dirty="0">
                <a:solidFill>
                  <a:schemeClr val="tx1"/>
                </a:solidFill>
              </a:rPr>
              <a:t>until hot. </a:t>
            </a:r>
          </a:p>
          <a:p>
            <a:pPr lvl="3">
              <a:spcAft>
                <a:spcPts val="0"/>
              </a:spcAft>
            </a:pPr>
            <a:r>
              <a:rPr lang="en-US" sz="1700" dirty="0">
                <a:solidFill>
                  <a:schemeClr val="tx1"/>
                </a:solidFill>
              </a:rPr>
              <a:t>Enjoy in a wrap or on a jacket potato. </a:t>
            </a:r>
          </a:p>
        </p:txBody>
      </p:sp>
      <p:pic>
        <p:nvPicPr>
          <p:cNvPr id="16" name="Picture 15" descr="A tortilla with meat and vegetables&#10;&#10;Description automatically generated">
            <a:extLst>
              <a:ext uri="{FF2B5EF4-FFF2-40B4-BE49-F238E27FC236}">
                <a16:creationId xmlns:a16="http://schemas.microsoft.com/office/drawing/2014/main" id="{209E14A9-9CF3-73CA-2BE0-36D96EBC98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860793">
            <a:off x="2221727" y="3136450"/>
            <a:ext cx="4502672" cy="4443537"/>
          </a:xfrm>
          <a:prstGeom prst="rect">
            <a:avLst/>
          </a:prstGeom>
          <a:effectLst>
            <a:outerShdw blurRad="379313" dist="50800" dir="5400000" sx="97000" sy="97000" algn="ctr" rotWithShape="0">
              <a:srgbClr val="000000">
                <a:alpha val="50134"/>
              </a:srgbClr>
            </a:outerShdw>
          </a:effectLst>
        </p:spPr>
      </p:pic>
    </p:spTree>
    <p:extLst>
      <p:ext uri="{BB962C8B-B14F-4D97-AF65-F5344CB8AC3E}">
        <p14:creationId xmlns:p14="http://schemas.microsoft.com/office/powerpoint/2010/main" val="2067495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D3E2476-1896-1E01-02E5-FBB491572251}"/>
            </a:ext>
          </a:extLst>
        </p:cNvPr>
        <p:cNvGrpSpPr/>
        <p:nvPr/>
      </p:nvGrpSpPr>
      <p:grpSpPr>
        <a:xfrm>
          <a:off x="0" y="0"/>
          <a:ext cx="0" cy="0"/>
          <a:chOff x="0" y="0"/>
          <a:chExt cx="0" cy="0"/>
        </a:xfrm>
      </p:grpSpPr>
      <p:pic>
        <p:nvPicPr>
          <p:cNvPr id="5" name="Picture 4" descr="A white rectangular object with green border&#10;&#10;Description automatically generated">
            <a:extLst>
              <a:ext uri="{FF2B5EF4-FFF2-40B4-BE49-F238E27FC236}">
                <a16:creationId xmlns:a16="http://schemas.microsoft.com/office/drawing/2014/main" id="{62B932E0-B848-A4E5-E732-88658E8C19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9584" y="-39138"/>
            <a:ext cx="9163844" cy="4762500"/>
          </a:xfrm>
          <a:prstGeom prst="rect">
            <a:avLst/>
          </a:prstGeom>
        </p:spPr>
      </p:pic>
      <p:sp>
        <p:nvSpPr>
          <p:cNvPr id="8" name="Title 7">
            <a:extLst>
              <a:ext uri="{FF2B5EF4-FFF2-40B4-BE49-F238E27FC236}">
                <a16:creationId xmlns:a16="http://schemas.microsoft.com/office/drawing/2014/main" id="{18DC18D2-A6D3-22C3-D3E3-7BF2D69DC68C}"/>
              </a:ext>
            </a:extLst>
          </p:cNvPr>
          <p:cNvSpPr>
            <a:spLocks noGrp="1"/>
          </p:cNvSpPr>
          <p:nvPr>
            <p:ph type="title"/>
          </p:nvPr>
        </p:nvSpPr>
        <p:spPr/>
        <p:txBody>
          <a:bodyPr/>
          <a:lstStyle/>
          <a:p>
            <a:r>
              <a:rPr lang="en-US"/>
              <a:t>Or one of these? </a:t>
            </a:r>
          </a:p>
        </p:txBody>
      </p:sp>
      <p:sp>
        <p:nvSpPr>
          <p:cNvPr id="11" name="Content Placeholder 10">
            <a:extLst>
              <a:ext uri="{FF2B5EF4-FFF2-40B4-BE49-F238E27FC236}">
                <a16:creationId xmlns:a16="http://schemas.microsoft.com/office/drawing/2014/main" id="{85D85CFA-B9C2-EC6E-87D3-BA42848ACCA8}"/>
              </a:ext>
            </a:extLst>
          </p:cNvPr>
          <p:cNvSpPr>
            <a:spLocks noGrp="1"/>
          </p:cNvSpPr>
          <p:nvPr>
            <p:ph idx="19"/>
          </p:nvPr>
        </p:nvSpPr>
        <p:spPr>
          <a:xfrm rot="180000">
            <a:off x="4771166" y="1074859"/>
            <a:ext cx="6552361" cy="1637626"/>
          </a:xfrm>
        </p:spPr>
        <p:txBody>
          <a:bodyPr/>
          <a:lstStyle/>
          <a:p>
            <a:r>
              <a:rPr lang="en-US" sz="1700" b="1" dirty="0">
                <a:solidFill>
                  <a:schemeClr val="tx1"/>
                </a:solidFill>
              </a:rPr>
              <a:t>Jazzed-up pan </a:t>
            </a:r>
            <a:r>
              <a:rPr lang="en-US" sz="1700" b="1" dirty="0" err="1">
                <a:solidFill>
                  <a:schemeClr val="tx1"/>
                </a:solidFill>
              </a:rPr>
              <a:t>omelette</a:t>
            </a:r>
            <a:r>
              <a:rPr lang="en-US" sz="1700" b="1" dirty="0">
                <a:solidFill>
                  <a:schemeClr val="tx1"/>
                </a:solidFill>
              </a:rPr>
              <a:t> </a:t>
            </a:r>
          </a:p>
          <a:p>
            <a:pPr lvl="3"/>
            <a:r>
              <a:rPr lang="en-US" sz="1700" dirty="0">
                <a:solidFill>
                  <a:schemeClr val="tx1"/>
                </a:solidFill>
              </a:rPr>
              <a:t>Use up eggs and potatoes in this tasty dish.</a:t>
            </a:r>
          </a:p>
          <a:p>
            <a:pPr lvl="3"/>
            <a:r>
              <a:rPr lang="en-US" sz="1700" dirty="0">
                <a:solidFill>
                  <a:schemeClr val="tx1"/>
                </a:solidFill>
              </a:rPr>
              <a:t>Fry your </a:t>
            </a:r>
            <a:r>
              <a:rPr lang="en-US" sz="1700" dirty="0" err="1">
                <a:solidFill>
                  <a:schemeClr val="tx1"/>
                </a:solidFill>
              </a:rPr>
              <a:t>favourite</a:t>
            </a:r>
            <a:r>
              <a:rPr lang="en-US" sz="1700" dirty="0">
                <a:solidFill>
                  <a:schemeClr val="tx1"/>
                </a:solidFill>
              </a:rPr>
              <a:t> vegetable fillings in a non-stick pan until soft. </a:t>
            </a:r>
          </a:p>
          <a:p>
            <a:pPr lvl="3"/>
            <a:r>
              <a:rPr lang="en-US" sz="1700" dirty="0">
                <a:solidFill>
                  <a:schemeClr val="tx1"/>
                </a:solidFill>
              </a:rPr>
              <a:t>Add boiled potato slices (leaving the skin on). </a:t>
            </a:r>
          </a:p>
          <a:p>
            <a:pPr lvl="3"/>
            <a:r>
              <a:rPr lang="en-US" sz="1700" dirty="0">
                <a:solidFill>
                  <a:schemeClr val="tx1"/>
                </a:solidFill>
              </a:rPr>
              <a:t>Add your whisked egg and season. </a:t>
            </a:r>
          </a:p>
          <a:p>
            <a:pPr lvl="3"/>
            <a:r>
              <a:rPr lang="en-US" sz="1700" dirty="0">
                <a:solidFill>
                  <a:schemeClr val="tx1"/>
                </a:solidFill>
              </a:rPr>
              <a:t>Sprinkle cheese and grill until golden brown. </a:t>
            </a:r>
          </a:p>
        </p:txBody>
      </p:sp>
      <p:pic>
        <p:nvPicPr>
          <p:cNvPr id="18" name="Picture 17" descr="A pizza with vegetables in a pan&#10;&#10;Description automatically generated">
            <a:extLst>
              <a:ext uri="{FF2B5EF4-FFF2-40B4-BE49-F238E27FC236}">
                <a16:creationId xmlns:a16="http://schemas.microsoft.com/office/drawing/2014/main" id="{F94D708E-5CCA-93D8-992B-D4F580CB02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82828" y="3261096"/>
            <a:ext cx="4341719" cy="4187238"/>
          </a:xfrm>
          <a:prstGeom prst="rect">
            <a:avLst/>
          </a:prstGeom>
          <a:effectLst>
            <a:outerShdw blurRad="571675" dist="50800" dir="5400000" algn="ctr" rotWithShape="0">
              <a:srgbClr val="000000">
                <a:alpha val="36000"/>
              </a:srgbClr>
            </a:outerShdw>
          </a:effectLst>
        </p:spPr>
      </p:pic>
      <p:pic>
        <p:nvPicPr>
          <p:cNvPr id="16" name="Picture 15" descr="A bowl of yogurt with fruit and nuts&#10;&#10;Description automatically generated">
            <a:extLst>
              <a:ext uri="{FF2B5EF4-FFF2-40B4-BE49-F238E27FC236}">
                <a16:creationId xmlns:a16="http://schemas.microsoft.com/office/drawing/2014/main" id="{E984976B-D80E-8949-4D7A-8171C15C3E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300" y="747399"/>
            <a:ext cx="4469774" cy="4310738"/>
          </a:xfrm>
          <a:prstGeom prst="rect">
            <a:avLst/>
          </a:prstGeom>
          <a:effectLst>
            <a:outerShdw blurRad="340707" dist="50800" dir="5400000" algn="ctr" rotWithShape="0">
              <a:srgbClr val="000000">
                <a:alpha val="39016"/>
              </a:srgbClr>
            </a:outerShdw>
          </a:effectLst>
        </p:spPr>
      </p:pic>
      <p:pic>
        <p:nvPicPr>
          <p:cNvPr id="21" name="Picture 20" descr="A white rectangular object with orange border&#10;&#10;Description automatically generated">
            <a:extLst>
              <a:ext uri="{FF2B5EF4-FFF2-40B4-BE49-F238E27FC236}">
                <a16:creationId xmlns:a16="http://schemas.microsoft.com/office/drawing/2014/main" id="{66604A40-0CE4-4321-B08A-20415D4E6F9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1157153">
            <a:off x="1229258" y="3128114"/>
            <a:ext cx="7197812" cy="4692545"/>
          </a:xfrm>
          <a:prstGeom prst="rect">
            <a:avLst/>
          </a:prstGeom>
        </p:spPr>
      </p:pic>
      <p:sp>
        <p:nvSpPr>
          <p:cNvPr id="22" name="Content Placeholder 11">
            <a:extLst>
              <a:ext uri="{FF2B5EF4-FFF2-40B4-BE49-F238E27FC236}">
                <a16:creationId xmlns:a16="http://schemas.microsoft.com/office/drawing/2014/main" id="{8F7D9BE1-0EAE-7783-3502-09DE4A9E3CCC}"/>
              </a:ext>
            </a:extLst>
          </p:cNvPr>
          <p:cNvSpPr txBox="1">
            <a:spLocks/>
          </p:cNvSpPr>
          <p:nvPr/>
        </p:nvSpPr>
        <p:spPr>
          <a:xfrm rot="21517153">
            <a:off x="2454895" y="4047572"/>
            <a:ext cx="4368994" cy="2630998"/>
          </a:xfrm>
          <a:prstGeom prst="rect">
            <a:avLst/>
          </a:prstGeom>
        </p:spPr>
        <p:txBody>
          <a:bodyPr vert="horz" lIns="180000" tIns="180000" rIns="180000" bIns="0" rtlCol="0" anchor="t" anchorCtr="0">
            <a:noAutofit/>
          </a:bodyPr>
          <a:lstStyle>
            <a:lvl1pPr marL="0" indent="0" algn="l" defTabSz="914400" rtl="0" eaLnBrk="1" latinLnBrk="0" hangingPunct="1">
              <a:lnSpc>
                <a:spcPct val="100000"/>
              </a:lnSpc>
              <a:spcBef>
                <a:spcPts val="0"/>
              </a:spcBef>
              <a:spcAft>
                <a:spcPts val="0"/>
              </a:spcAft>
              <a:buFontTx/>
              <a:buNone/>
              <a:defRPr sz="1800" b="0" i="0" kern="1200" spc="-10" baseline="0">
                <a:solidFill>
                  <a:schemeClr val="bg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300"/>
              </a:spcAft>
              <a:buFont typeface="Arial" panose="020B0604020202020204" pitchFamily="34" charset="0"/>
              <a:buNone/>
              <a:defRPr sz="1800" b="1" i="0" kern="1200" spc="-10" baseline="0">
                <a:solidFill>
                  <a:schemeClr val="bg1"/>
                </a:solidFill>
                <a:latin typeface="Arial" panose="020B0604020202020204" pitchFamily="34" charset="0"/>
                <a:ea typeface="+mn-ea"/>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None/>
              <a:defRPr sz="1800" b="0" i="0" kern="1200" spc="-10" baseline="0">
                <a:solidFill>
                  <a:schemeClr val="bg1"/>
                </a:solidFill>
                <a:latin typeface="Arial" panose="020B0604020202020204" pitchFamily="34" charset="0"/>
                <a:ea typeface="+mn-ea"/>
                <a:cs typeface="+mn-cs"/>
              </a:defRPr>
            </a:lvl3pPr>
            <a:lvl4pPr marL="129600" indent="-129600" algn="l" defTabSz="914400" rtl="0" eaLnBrk="1" latinLnBrk="0" hangingPunct="1">
              <a:lnSpc>
                <a:spcPct val="110000"/>
              </a:lnSpc>
              <a:spcBef>
                <a:spcPts val="0"/>
              </a:spcBef>
              <a:spcAft>
                <a:spcPts val="300"/>
              </a:spcAft>
              <a:buFont typeface="Arial" panose="020B0604020202020204" pitchFamily="34" charset="0"/>
              <a:buChar char="•"/>
              <a:defRPr sz="1800" b="0" i="0" kern="1200" spc="-10" baseline="0">
                <a:solidFill>
                  <a:schemeClr val="bg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chemeClr val="tx1"/>
                </a:solidFill>
              </a:rPr>
              <a:t>Yoghurt sundae </a:t>
            </a:r>
          </a:p>
          <a:p>
            <a:pPr lvl="3"/>
            <a:r>
              <a:rPr lang="en-US" sz="1700" dirty="0">
                <a:solidFill>
                  <a:schemeClr val="tx1"/>
                </a:solidFill>
              </a:rPr>
              <a:t>Get creative with the last pieces of fruit.</a:t>
            </a:r>
          </a:p>
          <a:p>
            <a:pPr lvl="3"/>
            <a:r>
              <a:rPr lang="en-US" sz="1700" dirty="0">
                <a:solidFill>
                  <a:schemeClr val="tx1"/>
                </a:solidFill>
              </a:rPr>
              <a:t>Layer thinly sliced banana, apple or any fruits that need using up, with yoghurt. </a:t>
            </a:r>
          </a:p>
          <a:p>
            <a:pPr lvl="3"/>
            <a:r>
              <a:rPr lang="en-US" sz="1700" dirty="0">
                <a:solidFill>
                  <a:schemeClr val="tx1"/>
                </a:solidFill>
              </a:rPr>
              <a:t>Sprinkle with crunchy granola or crushed up biscuits and a drizzle of honey.</a:t>
            </a:r>
          </a:p>
        </p:txBody>
      </p:sp>
    </p:spTree>
    <p:extLst>
      <p:ext uri="{BB962C8B-B14F-4D97-AF65-F5344CB8AC3E}">
        <p14:creationId xmlns:p14="http://schemas.microsoft.com/office/powerpoint/2010/main" val="983043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rot with a face drawn on it&#10;&#10;Description automatically generated">
            <a:extLst>
              <a:ext uri="{FF2B5EF4-FFF2-40B4-BE49-F238E27FC236}">
                <a16:creationId xmlns:a16="http://schemas.microsoft.com/office/drawing/2014/main" id="{CA8A83FF-75C5-D20F-9E6A-C0CDAA6245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6712" y="150165"/>
            <a:ext cx="5589000" cy="6858000"/>
          </a:xfrm>
          <a:prstGeom prst="rect">
            <a:avLst/>
          </a:prstGeom>
        </p:spPr>
      </p:pic>
      <p:pic>
        <p:nvPicPr>
          <p:cNvPr id="8" name="Picture 7">
            <a:extLst>
              <a:ext uri="{FF2B5EF4-FFF2-40B4-BE49-F238E27FC236}">
                <a16:creationId xmlns:a16="http://schemas.microsoft.com/office/drawing/2014/main" id="{DE7458C7-746C-2E30-3758-7D9B72721460}"/>
              </a:ext>
            </a:extLst>
          </p:cNvPr>
          <p:cNvPicPr>
            <a:picLocks noChangeAspect="1"/>
          </p:cNvPicPr>
          <p:nvPr/>
        </p:nvPicPr>
        <p:blipFill>
          <a:blip r:embed="rId3"/>
          <a:stretch>
            <a:fillRect/>
          </a:stretch>
        </p:blipFill>
        <p:spPr>
          <a:xfrm>
            <a:off x="2702860" y="1169894"/>
            <a:ext cx="8920816" cy="4818542"/>
          </a:xfrm>
          <a:prstGeom prst="rect">
            <a:avLst/>
          </a:prstGeom>
        </p:spPr>
      </p:pic>
    </p:spTree>
    <p:extLst>
      <p:ext uri="{BB962C8B-B14F-4D97-AF65-F5344CB8AC3E}">
        <p14:creationId xmlns:p14="http://schemas.microsoft.com/office/powerpoint/2010/main" val="571168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48188-533D-E41A-A40A-0454BD955565}"/>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9254323F-D668-A829-6B8C-D1EC5BA76B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879008" cy="289454"/>
          </a:xfrm>
          <a:prstGeom prst="rect">
            <a:avLst/>
          </a:prstGeom>
        </p:spPr>
      </p:pic>
      <p:grpSp>
        <p:nvGrpSpPr>
          <p:cNvPr id="3" name="Group 2">
            <a:extLst>
              <a:ext uri="{FF2B5EF4-FFF2-40B4-BE49-F238E27FC236}">
                <a16:creationId xmlns:a16="http://schemas.microsoft.com/office/drawing/2014/main" id="{31B96F78-7E46-AD98-1F76-8D2DB953B655}"/>
              </a:ext>
            </a:extLst>
          </p:cNvPr>
          <p:cNvGrpSpPr/>
          <p:nvPr/>
        </p:nvGrpSpPr>
        <p:grpSpPr>
          <a:xfrm>
            <a:off x="6229351" y="1658303"/>
            <a:ext cx="5394325" cy="4621845"/>
            <a:chOff x="6229351" y="1658303"/>
            <a:chExt cx="5394325" cy="4621845"/>
          </a:xfrm>
        </p:grpSpPr>
        <p:pic>
          <p:nvPicPr>
            <p:cNvPr id="28" name="Graphic 27">
              <a:extLst>
                <a:ext uri="{FF2B5EF4-FFF2-40B4-BE49-F238E27FC236}">
                  <a16:creationId xmlns:a16="http://schemas.microsoft.com/office/drawing/2014/main" id="{D0D6015F-87CF-3F88-9B97-F516F42AB39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615591" y="1272063"/>
              <a:ext cx="4621845" cy="5394325"/>
            </a:xfrm>
            <a:prstGeom prst="rect">
              <a:avLst/>
            </a:prstGeom>
          </p:spPr>
        </p:pic>
        <p:sp>
          <p:nvSpPr>
            <p:cNvPr id="2" name="Rectangle 1">
              <a:extLst>
                <a:ext uri="{FF2B5EF4-FFF2-40B4-BE49-F238E27FC236}">
                  <a16:creationId xmlns:a16="http://schemas.microsoft.com/office/drawing/2014/main" id="{427E2B9C-F084-0B10-6231-CD14CDB022CE}"/>
                </a:ext>
              </a:extLst>
            </p:cNvPr>
            <p:cNvSpPr/>
            <p:nvPr/>
          </p:nvSpPr>
          <p:spPr>
            <a:xfrm>
              <a:off x="6321287" y="2377332"/>
              <a:ext cx="5218043" cy="3337668"/>
            </a:xfrm>
            <a:prstGeom prst="rect">
              <a:avLst/>
            </a:prstGeom>
            <a:solidFill>
              <a:srgbClr val="9BC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ontent Placeholder 17">
            <a:extLst>
              <a:ext uri="{FF2B5EF4-FFF2-40B4-BE49-F238E27FC236}">
                <a16:creationId xmlns:a16="http://schemas.microsoft.com/office/drawing/2014/main" id="{AE04A2A0-B050-3940-2FB1-35BBF0E54D38}"/>
              </a:ext>
            </a:extLst>
          </p:cNvPr>
          <p:cNvSpPr>
            <a:spLocks noGrp="1"/>
          </p:cNvSpPr>
          <p:nvPr>
            <p:ph idx="14"/>
          </p:nvPr>
        </p:nvSpPr>
        <p:spPr>
          <a:xfrm>
            <a:off x="574675" y="1658306"/>
            <a:ext cx="5381625" cy="4056693"/>
          </a:xfrm>
        </p:spPr>
        <p:txBody>
          <a:bodyPr lIns="0" tIns="0" rIns="0" bIns="0"/>
          <a:lstStyle/>
          <a:p>
            <a:pPr>
              <a:spcAft>
                <a:spcPts val="1200"/>
              </a:spcAft>
            </a:pPr>
            <a:r>
              <a:rPr lang="en-US" dirty="0"/>
              <a:t>Bring your recipes into class so you can share </a:t>
            </a:r>
            <a:br>
              <a:rPr lang="en-US" dirty="0"/>
            </a:br>
            <a:r>
              <a:rPr lang="en-US" dirty="0"/>
              <a:t>your ideas and inspire each other!</a:t>
            </a:r>
          </a:p>
          <a:p>
            <a:pPr>
              <a:spcAft>
                <a:spcPts val="1200"/>
              </a:spcAft>
            </a:pPr>
            <a:r>
              <a:rPr lang="en-US" dirty="0"/>
              <a:t>Remember, the best thing we can do with </a:t>
            </a:r>
            <a:br>
              <a:rPr lang="en-US" dirty="0"/>
            </a:br>
            <a:r>
              <a:rPr lang="en-US" dirty="0"/>
              <a:t>inedible food waste is recycle it. But it’s best </a:t>
            </a:r>
            <a:br>
              <a:rPr lang="en-US" dirty="0"/>
            </a:br>
            <a:r>
              <a:rPr lang="en-US" dirty="0"/>
              <a:t>for our bank balance and our planet if we </a:t>
            </a:r>
            <a:br>
              <a:rPr lang="en-US" dirty="0"/>
            </a:br>
            <a:r>
              <a:rPr lang="en-US" b="1" dirty="0"/>
              <a:t>eat ALL of our edible food!</a:t>
            </a:r>
          </a:p>
          <a:p>
            <a:r>
              <a:rPr lang="en-US" dirty="0"/>
              <a:t>How else can you help everyone in your community to get the most value out of the food we buy?</a:t>
            </a:r>
          </a:p>
        </p:txBody>
      </p:sp>
      <p:sp>
        <p:nvSpPr>
          <p:cNvPr id="17" name="Title 16">
            <a:extLst>
              <a:ext uri="{FF2B5EF4-FFF2-40B4-BE49-F238E27FC236}">
                <a16:creationId xmlns:a16="http://schemas.microsoft.com/office/drawing/2014/main" id="{C5F09E7C-0ECE-5B51-0568-838561E25CA7}"/>
              </a:ext>
            </a:extLst>
          </p:cNvPr>
          <p:cNvSpPr>
            <a:spLocks noGrp="1"/>
          </p:cNvSpPr>
          <p:nvPr>
            <p:ph type="title"/>
          </p:nvPr>
        </p:nvSpPr>
        <p:spPr>
          <a:xfrm>
            <a:off x="574675" y="535214"/>
            <a:ext cx="5837500" cy="755725"/>
          </a:xfrm>
        </p:spPr>
        <p:txBody>
          <a:bodyPr/>
          <a:lstStyle/>
          <a:p>
            <a:r>
              <a:rPr lang="en-US"/>
              <a:t>What recipes did you create?</a:t>
            </a:r>
          </a:p>
        </p:txBody>
      </p:sp>
      <p:sp>
        <p:nvSpPr>
          <p:cNvPr id="24" name="Content Placeholder 23">
            <a:extLst>
              <a:ext uri="{FF2B5EF4-FFF2-40B4-BE49-F238E27FC236}">
                <a16:creationId xmlns:a16="http://schemas.microsoft.com/office/drawing/2014/main" id="{2B74FC99-D569-57DE-7779-05DB16B2AD7C}"/>
              </a:ext>
            </a:extLst>
          </p:cNvPr>
          <p:cNvSpPr>
            <a:spLocks noGrp="1"/>
          </p:cNvSpPr>
          <p:nvPr>
            <p:ph idx="19"/>
          </p:nvPr>
        </p:nvSpPr>
        <p:spPr>
          <a:xfrm>
            <a:off x="6235700" y="1658307"/>
            <a:ext cx="5381625" cy="1735968"/>
          </a:xfrm>
        </p:spPr>
        <p:txBody>
          <a:bodyPr/>
          <a:lstStyle/>
          <a:p>
            <a:r>
              <a:rPr lang="en-US" b="1" dirty="0"/>
              <a:t>Idea! </a:t>
            </a:r>
            <a:r>
              <a:rPr lang="en-US" dirty="0"/>
              <a:t>You could compile all the recipes </a:t>
            </a:r>
            <a:br>
              <a:rPr lang="en-US" dirty="0"/>
            </a:br>
            <a:r>
              <a:rPr lang="en-US" dirty="0"/>
              <a:t>into a class recipe book and share it with</a:t>
            </a:r>
            <a:br>
              <a:rPr lang="en-US" dirty="0"/>
            </a:br>
            <a:r>
              <a:rPr lang="en-US" dirty="0"/>
              <a:t>people at home!</a:t>
            </a:r>
          </a:p>
          <a:p>
            <a:endParaRPr lang="en-US" dirty="0"/>
          </a:p>
          <a:p>
            <a:endParaRPr lang="en-US" dirty="0"/>
          </a:p>
        </p:txBody>
      </p:sp>
      <p:sp>
        <p:nvSpPr>
          <p:cNvPr id="22" name="Content Placeholder 21">
            <a:extLst>
              <a:ext uri="{FF2B5EF4-FFF2-40B4-BE49-F238E27FC236}">
                <a16:creationId xmlns:a16="http://schemas.microsoft.com/office/drawing/2014/main" id="{5C29844A-405D-C2B7-9D1A-417EC436DB52}"/>
              </a:ext>
            </a:extLst>
          </p:cNvPr>
          <p:cNvSpPr>
            <a:spLocks noGrp="1"/>
          </p:cNvSpPr>
          <p:nvPr>
            <p:ph idx="18"/>
          </p:nvPr>
        </p:nvSpPr>
        <p:spPr>
          <a:xfrm>
            <a:off x="574675" y="219075"/>
            <a:ext cx="6469063" cy="333375"/>
          </a:xfrm>
        </p:spPr>
        <p:txBody>
          <a:bodyPr/>
          <a:lstStyle/>
          <a:p>
            <a:r>
              <a:rPr lang="en-US" dirty="0"/>
              <a:t>Reviewing your recipes</a:t>
            </a:r>
          </a:p>
        </p:txBody>
      </p:sp>
      <p:pic>
        <p:nvPicPr>
          <p:cNvPr id="30" name="Graphic 29">
            <a:extLst>
              <a:ext uri="{FF2B5EF4-FFF2-40B4-BE49-F238E27FC236}">
                <a16:creationId xmlns:a16="http://schemas.microsoft.com/office/drawing/2014/main" id="{CE369F33-E78C-A158-DA0D-96851CC28A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58282" y="2648970"/>
            <a:ext cx="3072774" cy="3337668"/>
          </a:xfrm>
          <a:prstGeom prst="rect">
            <a:avLst/>
          </a:prstGeom>
        </p:spPr>
      </p:pic>
      <p:pic>
        <p:nvPicPr>
          <p:cNvPr id="34" name="Picture 33" descr="A potato with a face drawn on it&#10;&#10;Description automatically generated">
            <a:extLst>
              <a:ext uri="{FF2B5EF4-FFF2-40B4-BE49-F238E27FC236}">
                <a16:creationId xmlns:a16="http://schemas.microsoft.com/office/drawing/2014/main" id="{FDFE83F4-6478-AC39-520A-9DDDEC9C409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90967" y="4572522"/>
            <a:ext cx="2810065" cy="2298178"/>
          </a:xfrm>
          <a:prstGeom prst="rect">
            <a:avLst/>
          </a:prstGeom>
        </p:spPr>
      </p:pic>
    </p:spTree>
    <p:extLst>
      <p:ext uri="{BB962C8B-B14F-4D97-AF65-F5344CB8AC3E}">
        <p14:creationId xmlns:p14="http://schemas.microsoft.com/office/powerpoint/2010/main" val="72787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067114DB-D20E-7EAC-108E-5D195DAED8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556341" cy="275523"/>
          </a:xfrm>
          <a:prstGeom prst="rect">
            <a:avLst/>
          </a:prstGeom>
        </p:spPr>
      </p:pic>
      <p:sp>
        <p:nvSpPr>
          <p:cNvPr id="28" name="Title 27">
            <a:extLst>
              <a:ext uri="{FF2B5EF4-FFF2-40B4-BE49-F238E27FC236}">
                <a16:creationId xmlns:a16="http://schemas.microsoft.com/office/drawing/2014/main" id="{5F379A3E-F137-E5A8-136F-8ECC5FA206B8}"/>
              </a:ext>
            </a:extLst>
          </p:cNvPr>
          <p:cNvSpPr>
            <a:spLocks noGrp="1"/>
          </p:cNvSpPr>
          <p:nvPr>
            <p:ph type="title"/>
          </p:nvPr>
        </p:nvSpPr>
        <p:spPr>
          <a:xfrm>
            <a:off x="574675" y="535214"/>
            <a:ext cx="5837500" cy="755725"/>
          </a:xfrm>
        </p:spPr>
        <p:txBody>
          <a:bodyPr/>
          <a:lstStyle/>
          <a:p>
            <a:r>
              <a:rPr lang="en-US"/>
              <a:t>How it works</a:t>
            </a:r>
            <a:endParaRPr lang="en-US" dirty="0"/>
          </a:p>
        </p:txBody>
      </p:sp>
      <p:sp>
        <p:nvSpPr>
          <p:cNvPr id="10" name="Content Placeholder 9">
            <a:extLst>
              <a:ext uri="{FF2B5EF4-FFF2-40B4-BE49-F238E27FC236}">
                <a16:creationId xmlns:a16="http://schemas.microsoft.com/office/drawing/2014/main" id="{0BA0E956-C9D0-FEE9-6D15-B20704035337}"/>
              </a:ext>
            </a:extLst>
          </p:cNvPr>
          <p:cNvSpPr>
            <a:spLocks noGrp="1"/>
          </p:cNvSpPr>
          <p:nvPr>
            <p:ph idx="20"/>
          </p:nvPr>
        </p:nvSpPr>
        <p:spPr/>
        <p:txBody>
          <a:bodyPr/>
          <a:lstStyle/>
          <a:p>
            <a:r>
              <a:rPr lang="en-US" dirty="0"/>
              <a:t>Teachers’ notes</a:t>
            </a:r>
          </a:p>
        </p:txBody>
      </p:sp>
      <p:pic>
        <p:nvPicPr>
          <p:cNvPr id="27" name="Graphic 26">
            <a:extLst>
              <a:ext uri="{FF2B5EF4-FFF2-40B4-BE49-F238E27FC236}">
                <a16:creationId xmlns:a16="http://schemas.microsoft.com/office/drawing/2014/main" id="{D4F16FAC-0BD0-917A-B658-9B30AEF992C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8108948" y="2520585"/>
            <a:ext cx="3495675" cy="3112928"/>
          </a:xfrm>
          <a:prstGeom prst="rect">
            <a:avLst/>
          </a:prstGeom>
        </p:spPr>
      </p:pic>
      <p:pic>
        <p:nvPicPr>
          <p:cNvPr id="29" name="Graphic 28">
            <a:extLst>
              <a:ext uri="{FF2B5EF4-FFF2-40B4-BE49-F238E27FC236}">
                <a16:creationId xmlns:a16="http://schemas.microsoft.com/office/drawing/2014/main" id="{C9300B19-6368-6C77-1A5C-05CBD0CB152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32287" y="2520585"/>
            <a:ext cx="3514725" cy="3112928"/>
          </a:xfrm>
          <a:prstGeom prst="rect">
            <a:avLst/>
          </a:prstGeom>
        </p:spPr>
      </p:pic>
      <p:sp>
        <p:nvSpPr>
          <p:cNvPr id="37" name="Content Placeholder 10">
            <a:extLst>
              <a:ext uri="{FF2B5EF4-FFF2-40B4-BE49-F238E27FC236}">
                <a16:creationId xmlns:a16="http://schemas.microsoft.com/office/drawing/2014/main" id="{B041EA79-D4F4-5F98-1935-E4FB6E9E4E22}"/>
              </a:ext>
            </a:extLst>
          </p:cNvPr>
          <p:cNvSpPr txBox="1">
            <a:spLocks/>
          </p:cNvSpPr>
          <p:nvPr/>
        </p:nvSpPr>
        <p:spPr>
          <a:xfrm>
            <a:off x="574675" y="1658307"/>
            <a:ext cx="7272338" cy="755725"/>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provide all the resources you need to complete the </a:t>
            </a:r>
            <a:br>
              <a:rPr lang="en-US"/>
            </a:br>
            <a:r>
              <a:rPr lang="en-US" b="1"/>
              <a:t>Mighty Food Waste Mission </a:t>
            </a:r>
            <a:r>
              <a:rPr lang="en-US"/>
              <a:t>in as little as an hour!</a:t>
            </a:r>
            <a:endParaRPr lang="en-US" dirty="0"/>
          </a:p>
        </p:txBody>
      </p:sp>
      <p:sp>
        <p:nvSpPr>
          <p:cNvPr id="38" name="Content Placeholder 13">
            <a:extLst>
              <a:ext uri="{FF2B5EF4-FFF2-40B4-BE49-F238E27FC236}">
                <a16:creationId xmlns:a16="http://schemas.microsoft.com/office/drawing/2014/main" id="{F6AE866E-87C4-8C27-B551-EF719A6E5D62}"/>
              </a:ext>
            </a:extLst>
          </p:cNvPr>
          <p:cNvSpPr txBox="1">
            <a:spLocks/>
          </p:cNvSpPr>
          <p:nvPr/>
        </p:nvSpPr>
        <p:spPr>
          <a:xfrm>
            <a:off x="574675" y="5783988"/>
            <a:ext cx="11049000" cy="554037"/>
          </a:xfrm>
          <a:prstGeom prst="rect">
            <a:avLst/>
          </a:prstGeom>
        </p:spPr>
        <p:txBody>
          <a:bodyPr vert="horz" wrap="square" lIns="0" tIns="0" rIns="0" bIns="0" rtlCol="0" anchor="b" anchorCtr="0">
            <a:noAutofit/>
          </a:bodyPr>
          <a:lstStyle>
            <a:lvl1pPr marL="0" indent="0" algn="l" defTabSz="914400" rtl="0" eaLnBrk="1" latinLnBrk="0" hangingPunct="1">
              <a:lnSpc>
                <a:spcPct val="110000"/>
              </a:lnSpc>
              <a:spcBef>
                <a:spcPts val="0"/>
              </a:spcBef>
              <a:spcAft>
                <a:spcPts val="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2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20" baseline="0">
                <a:solidFill>
                  <a:schemeClr val="tx1"/>
                </a:solidFill>
                <a:latin typeface="Arial" panose="020B0604020202020204" pitchFamily="34" charset="0"/>
                <a:ea typeface="+mn-ea"/>
                <a:cs typeface="+mn-cs"/>
              </a:defRPr>
            </a:lvl3pPr>
            <a:lvl4pPr marL="172800" indent="-172800" algn="l" defTabSz="914400" rtl="0" eaLnBrk="1" latinLnBrk="0" hangingPunct="1">
              <a:lnSpc>
                <a:spcPct val="120000"/>
              </a:lnSpc>
              <a:spcBef>
                <a:spcPts val="0"/>
              </a:spcBef>
              <a:spcAft>
                <a:spcPts val="1200"/>
              </a:spcAft>
              <a:buFont typeface="Apple Symbols" panose="02000000000000000000" pitchFamily="2" charset="-79"/>
              <a:buChar char="⎻"/>
              <a:defRPr sz="1200" b="0" i="0" kern="1200" spc="-2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Extend your pupils’ learning</a:t>
            </a:r>
          </a:p>
          <a:p>
            <a:r>
              <a:rPr lang="en-US" sz="1600"/>
              <a:t>We have fun additional science, English and maths challenges on our website: </a:t>
            </a:r>
            <a:r>
              <a:rPr lang="en-US" sz="1600">
                <a:hlinkClick r:id="rId9">
                  <a:extLst>
                    <a:ext uri="{A12FA001-AC4F-418D-AE19-62706E023703}">
                      <ahyp:hlinkClr xmlns:ahyp="http://schemas.microsoft.com/office/drawing/2018/hyperlinkcolor" val="tx"/>
                    </a:ext>
                  </a:extLst>
                </a:hlinkClick>
              </a:rPr>
              <a:t>www.walesrecycles.org.uk/schools</a:t>
            </a:r>
            <a:endParaRPr lang="en-US" sz="1600"/>
          </a:p>
        </p:txBody>
      </p:sp>
      <p:pic>
        <p:nvPicPr>
          <p:cNvPr id="40" name="Graphic 39">
            <a:extLst>
              <a:ext uri="{FF2B5EF4-FFF2-40B4-BE49-F238E27FC236}">
                <a16:creationId xmlns:a16="http://schemas.microsoft.com/office/drawing/2014/main" id="{A3E97B8D-EBBD-1856-12B7-69CCD02AA7B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42869" y="3831220"/>
            <a:ext cx="1185542" cy="1656718"/>
          </a:xfrm>
          <a:prstGeom prst="rect">
            <a:avLst/>
          </a:prstGeom>
        </p:spPr>
      </p:pic>
      <p:sp>
        <p:nvSpPr>
          <p:cNvPr id="42" name="Content Placeholder 29">
            <a:extLst>
              <a:ext uri="{FF2B5EF4-FFF2-40B4-BE49-F238E27FC236}">
                <a16:creationId xmlns:a16="http://schemas.microsoft.com/office/drawing/2014/main" id="{7D5D0D67-D209-E3EE-7012-F3A8A1AC7C27}"/>
              </a:ext>
            </a:extLst>
          </p:cNvPr>
          <p:cNvSpPr txBox="1">
            <a:spLocks/>
          </p:cNvSpPr>
          <p:nvPr/>
        </p:nvSpPr>
        <p:spPr>
          <a:xfrm>
            <a:off x="4351338" y="2451135"/>
            <a:ext cx="3495675" cy="2691783"/>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Competition homework</a:t>
            </a:r>
          </a:p>
          <a:p>
            <a:pPr>
              <a:spcAft>
                <a:spcPts val="600"/>
              </a:spcAft>
            </a:pPr>
            <a:r>
              <a:rPr lang="en-US" sz="1200"/>
              <a:t>Create a recipe poster to help people to make the most of their food, using up what is edible and recycling what is inedible. There are prizes for the most inspiring recipes! </a:t>
            </a:r>
          </a:p>
          <a:p>
            <a:pPr>
              <a:spcAft>
                <a:spcPts val="600"/>
              </a:spcAft>
            </a:pPr>
            <a:r>
              <a:rPr lang="en-US" sz="1200" b="1"/>
              <a:t>Time: </a:t>
            </a:r>
            <a:r>
              <a:rPr lang="en-US" sz="1200"/>
              <a:t>30 minutes​+ </a:t>
            </a:r>
          </a:p>
          <a:p>
            <a:pPr>
              <a:spcAft>
                <a:spcPts val="600"/>
              </a:spcAft>
            </a:pPr>
            <a:r>
              <a:rPr lang="en-US" sz="1200" b="1"/>
              <a:t>Suitability: </a:t>
            </a:r>
            <a:r>
              <a:rPr lang="en-US" sz="1200"/>
              <a:t>Homework (with a short follow-up session in class, or complete in class)</a:t>
            </a:r>
          </a:p>
          <a:p>
            <a:pPr>
              <a:spcAft>
                <a:spcPts val="600"/>
              </a:spcAft>
            </a:pPr>
            <a:r>
              <a:rPr lang="en-US" sz="1200" b="1"/>
              <a:t>Resources:​ </a:t>
            </a:r>
            <a:r>
              <a:rPr lang="en-US" sz="1200"/>
              <a:t>Mighty Food Waste Mission activity sheet: </a:t>
            </a:r>
            <a:r>
              <a:rPr lang="en-US" sz="1200" i="1"/>
              <a:t>Recipes to the rescue!</a:t>
            </a:r>
          </a:p>
        </p:txBody>
      </p:sp>
      <p:pic>
        <p:nvPicPr>
          <p:cNvPr id="43" name="Graphic 42">
            <a:extLst>
              <a:ext uri="{FF2B5EF4-FFF2-40B4-BE49-F238E27FC236}">
                <a16:creationId xmlns:a16="http://schemas.microsoft.com/office/drawing/2014/main" id="{0776080B-0861-7BB1-F671-4D0BD4C7785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04378" y="3831220"/>
            <a:ext cx="1255765" cy="1689856"/>
          </a:xfrm>
          <a:prstGeom prst="rect">
            <a:avLst/>
          </a:prstGeom>
        </p:spPr>
      </p:pic>
      <p:sp>
        <p:nvSpPr>
          <p:cNvPr id="44" name="Content Placeholder 12">
            <a:extLst>
              <a:ext uri="{FF2B5EF4-FFF2-40B4-BE49-F238E27FC236}">
                <a16:creationId xmlns:a16="http://schemas.microsoft.com/office/drawing/2014/main" id="{2FA898CC-E1E3-E8C5-31EA-75437B1B3D3B}"/>
              </a:ext>
            </a:extLst>
          </p:cNvPr>
          <p:cNvSpPr txBox="1">
            <a:spLocks/>
          </p:cNvSpPr>
          <p:nvPr/>
        </p:nvSpPr>
        <p:spPr>
          <a:xfrm>
            <a:off x="8128001" y="2520585"/>
            <a:ext cx="3495675" cy="2153015"/>
          </a:xfrm>
          <a:prstGeom prst="rect">
            <a:avLst/>
          </a:prstGeom>
        </p:spPr>
        <p:txBody>
          <a:bodyPr vert="horz" lIns="180000" tIns="144000" rIns="144000" bIns="144000" rtlCol="0" anchor="t" anchorCtr="0">
            <a:noAutofit/>
          </a:bodyPr>
          <a:lstStyle>
            <a:lvl1pPr marL="0" indent="0" algn="l" defTabSz="914400" rtl="0" eaLnBrk="1" latinLnBrk="0" hangingPunct="1">
              <a:lnSpc>
                <a:spcPct val="110000"/>
              </a:lnSpc>
              <a:spcBef>
                <a:spcPts val="0"/>
              </a:spcBef>
              <a:spcAft>
                <a:spcPts val="9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6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6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6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pc="-20" dirty="0">
                <a:latin typeface="Arial"/>
                <a:cs typeface="Arial"/>
              </a:rPr>
              <a:t>Classroom follow-up session </a:t>
            </a:r>
          </a:p>
          <a:p>
            <a:pPr>
              <a:spcAft>
                <a:spcPts val="600"/>
              </a:spcAft>
            </a:pPr>
            <a:r>
              <a:rPr lang="en-US" sz="1200" dirty="0">
                <a:latin typeface="Arial"/>
                <a:cs typeface="Arial"/>
              </a:rPr>
              <a:t>Help your pupils take their learning further! </a:t>
            </a:r>
            <a:br>
              <a:rPr lang="en-US" sz="1200" dirty="0"/>
            </a:br>
            <a:r>
              <a:rPr lang="en-US" sz="1200" dirty="0">
                <a:latin typeface="Arial"/>
                <a:cs typeface="Arial"/>
              </a:rPr>
              <a:t>Go to </a:t>
            </a:r>
            <a:r>
              <a:rPr lang="en-US" sz="1200" b="1" dirty="0">
                <a:latin typeface="Arial"/>
                <a:cs typeface="Arial"/>
                <a:hlinkClick r:id="rId9">
                  <a:extLst>
                    <a:ext uri="{A12FA001-AC4F-418D-AE19-62706E023703}">
                      <ahyp:hlinkClr xmlns:ahyp="http://schemas.microsoft.com/office/drawing/2018/hyperlinkcolor" val="tx"/>
                    </a:ext>
                  </a:extLst>
                </a:hlinkClick>
              </a:rPr>
              <a:t>www.walesrecycles.org.uk/schools</a:t>
            </a:r>
            <a:r>
              <a:rPr lang="en-US" sz="1200" dirty="0">
                <a:latin typeface="Arial"/>
                <a:cs typeface="Arial"/>
              </a:rPr>
              <a:t> to:</a:t>
            </a:r>
          </a:p>
          <a:p>
            <a:pPr marL="129540" lvl="3" indent="-129540"/>
            <a:r>
              <a:rPr lang="en-US" dirty="0">
                <a:latin typeface="Arial"/>
                <a:cs typeface="Arial"/>
              </a:rPr>
              <a:t>Download our digital flyer for your </a:t>
            </a:r>
            <a:br>
              <a:rPr lang="en-US" dirty="0"/>
            </a:br>
            <a:r>
              <a:rPr lang="en-US" dirty="0">
                <a:latin typeface="Arial"/>
                <a:cs typeface="Arial"/>
              </a:rPr>
              <a:t>school newsletter.</a:t>
            </a:r>
          </a:p>
          <a:p>
            <a:pPr marL="129540" lvl="3" indent="-129540"/>
            <a:r>
              <a:rPr lang="en-GB" dirty="0">
                <a:latin typeface="Arial"/>
                <a:cs typeface="Arial"/>
              </a:rPr>
              <a:t>Bring your recipes into class so you can share your ideas and inspire each other!​</a:t>
            </a:r>
          </a:p>
          <a:p>
            <a:pPr marL="129540" lvl="3" indent="-129540"/>
            <a:r>
              <a:rPr lang="en-GB" dirty="0">
                <a:latin typeface="Arial"/>
                <a:cs typeface="Arial"/>
              </a:rPr>
              <a:t>You can also take the learning further with </a:t>
            </a:r>
            <a:br>
              <a:rPr lang="en-GB" dirty="0">
                <a:latin typeface="Arial"/>
                <a:cs typeface="Arial"/>
              </a:rPr>
            </a:br>
            <a:r>
              <a:rPr lang="en-GB" dirty="0">
                <a:latin typeface="Arial"/>
                <a:cs typeface="Arial"/>
              </a:rPr>
              <a:t>the additional curriculum-linked resources.</a:t>
            </a:r>
            <a:endParaRPr lang="en-US" dirty="0">
              <a:latin typeface="Arial"/>
              <a:cs typeface="Arial"/>
            </a:endParaRPr>
          </a:p>
        </p:txBody>
      </p:sp>
      <p:grpSp>
        <p:nvGrpSpPr>
          <p:cNvPr id="6" name="Graphic 30">
            <a:extLst>
              <a:ext uri="{FF2B5EF4-FFF2-40B4-BE49-F238E27FC236}">
                <a16:creationId xmlns:a16="http://schemas.microsoft.com/office/drawing/2014/main" id="{25B53103-9F0D-2E5B-B783-ACDB315C3C53}"/>
              </a:ext>
            </a:extLst>
          </p:cNvPr>
          <p:cNvGrpSpPr/>
          <p:nvPr/>
        </p:nvGrpSpPr>
        <p:grpSpPr>
          <a:xfrm>
            <a:off x="574675" y="2526502"/>
            <a:ext cx="3498479" cy="3102402"/>
            <a:chOff x="568470" y="2526502"/>
            <a:chExt cx="3498479" cy="3102402"/>
          </a:xfrm>
        </p:grpSpPr>
        <p:grpSp>
          <p:nvGrpSpPr>
            <p:cNvPr id="7" name="Graphic 30">
              <a:extLst>
                <a:ext uri="{FF2B5EF4-FFF2-40B4-BE49-F238E27FC236}">
                  <a16:creationId xmlns:a16="http://schemas.microsoft.com/office/drawing/2014/main" id="{CED78DA7-3693-9F76-6A93-3BA44EC34670}"/>
                </a:ext>
              </a:extLst>
            </p:cNvPr>
            <p:cNvGrpSpPr/>
            <p:nvPr/>
          </p:nvGrpSpPr>
          <p:grpSpPr>
            <a:xfrm>
              <a:off x="568470" y="2526502"/>
              <a:ext cx="3498479" cy="3102402"/>
              <a:chOff x="568470" y="2526502"/>
              <a:chExt cx="3498479" cy="3102402"/>
            </a:xfrm>
            <a:solidFill>
              <a:srgbClr val="9AC454"/>
            </a:solidFill>
          </p:grpSpPr>
          <p:sp>
            <p:nvSpPr>
              <p:cNvPr id="8" name="Freeform 7">
                <a:extLst>
                  <a:ext uri="{FF2B5EF4-FFF2-40B4-BE49-F238E27FC236}">
                    <a16:creationId xmlns:a16="http://schemas.microsoft.com/office/drawing/2014/main" id="{1EAC6E10-6EF6-BF4A-5C2E-6F05CD51B27C}"/>
                  </a:ext>
                </a:extLst>
              </p:cNvPr>
              <p:cNvSpPr/>
              <p:nvPr/>
            </p:nvSpPr>
            <p:spPr>
              <a:xfrm>
                <a:off x="601420" y="2565995"/>
                <a:ext cx="2447592" cy="3023176"/>
              </a:xfrm>
              <a:custGeom>
                <a:avLst/>
                <a:gdLst>
                  <a:gd name="connsiteX0" fmla="*/ 2447592 w 2447592"/>
                  <a:gd name="connsiteY0" fmla="*/ 3023177 h 3023176"/>
                  <a:gd name="connsiteX1" fmla="*/ 3471 w 2447592"/>
                  <a:gd name="connsiteY1" fmla="*/ 3023177 h 3023176"/>
                  <a:gd name="connsiteX2" fmla="*/ 0 w 2447592"/>
                  <a:gd name="connsiteY2" fmla="*/ 3018755 h 3023176"/>
                  <a:gd name="connsiteX3" fmla="*/ 0 w 2447592"/>
                  <a:gd name="connsiteY3" fmla="*/ 4422 h 3023176"/>
                  <a:gd name="connsiteX4" fmla="*/ 3471 w 2447592"/>
                  <a:gd name="connsiteY4" fmla="*/ 0 h 3023176"/>
                  <a:gd name="connsiteX5" fmla="*/ 1386494 w 2447592"/>
                  <a:gd name="connsiteY5" fmla="*/ 0 h 302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592" h="3023176">
                    <a:moveTo>
                      <a:pt x="2447592" y="3023177"/>
                    </a:moveTo>
                    <a:lnTo>
                      <a:pt x="3471" y="3023177"/>
                    </a:lnTo>
                    <a:cubicBezTo>
                      <a:pt x="1488" y="3023177"/>
                      <a:pt x="0" y="3021265"/>
                      <a:pt x="0" y="3018755"/>
                    </a:cubicBezTo>
                    <a:lnTo>
                      <a:pt x="0" y="4422"/>
                    </a:lnTo>
                    <a:cubicBezTo>
                      <a:pt x="0" y="2032"/>
                      <a:pt x="1611" y="0"/>
                      <a:pt x="3471" y="0"/>
                    </a:cubicBezTo>
                    <a:lnTo>
                      <a:pt x="1386494" y="0"/>
                    </a:lnTo>
                  </a:path>
                </a:pathLst>
              </a:custGeom>
              <a:solidFill>
                <a:srgbClr val="9AC454"/>
              </a:solidFill>
              <a:ln w="0"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ED7A2736-A831-4532-9A1A-A959592F8BC0}"/>
                  </a:ext>
                </a:extLst>
              </p:cNvPr>
              <p:cNvSpPr/>
              <p:nvPr/>
            </p:nvSpPr>
            <p:spPr>
              <a:xfrm>
                <a:off x="568470" y="2528371"/>
                <a:ext cx="1962741" cy="3100533"/>
              </a:xfrm>
              <a:custGeom>
                <a:avLst/>
                <a:gdLst>
                  <a:gd name="connsiteX0" fmla="*/ 1184787 w 1962741"/>
                  <a:gd name="connsiteY0" fmla="*/ 46947 h 3100533"/>
                  <a:gd name="connsiteX1" fmla="*/ 807577 w 1962741"/>
                  <a:gd name="connsiteY1" fmla="*/ 44676 h 3100533"/>
                  <a:gd name="connsiteX2" fmla="*/ 434953 w 1962741"/>
                  <a:gd name="connsiteY2" fmla="*/ 39895 h 3100533"/>
                  <a:gd name="connsiteX3" fmla="*/ 76956 w 1962741"/>
                  <a:gd name="connsiteY3" fmla="*/ 37744 h 3100533"/>
                  <a:gd name="connsiteX4" fmla="*/ 45098 w 1962741"/>
                  <a:gd name="connsiteY4" fmla="*/ 37744 h 3100533"/>
                  <a:gd name="connsiteX5" fmla="*/ 37413 w 1962741"/>
                  <a:gd name="connsiteY5" fmla="*/ 37744 h 3100533"/>
                  <a:gd name="connsiteX6" fmla="*/ 33942 w 1962741"/>
                  <a:gd name="connsiteY6" fmla="*/ 39059 h 3100533"/>
                  <a:gd name="connsiteX7" fmla="*/ 32950 w 1962741"/>
                  <a:gd name="connsiteY7" fmla="*/ 43481 h 3100533"/>
                  <a:gd name="connsiteX8" fmla="*/ 32950 w 1962741"/>
                  <a:gd name="connsiteY8" fmla="*/ 62006 h 3100533"/>
                  <a:gd name="connsiteX9" fmla="*/ 32950 w 1962741"/>
                  <a:gd name="connsiteY9" fmla="*/ 130609 h 3100533"/>
                  <a:gd name="connsiteX10" fmla="*/ 32702 w 1962741"/>
                  <a:gd name="connsiteY10" fmla="*/ 244030 h 3100533"/>
                  <a:gd name="connsiteX11" fmla="*/ 32082 w 1962741"/>
                  <a:gd name="connsiteY11" fmla="*/ 406214 h 3100533"/>
                  <a:gd name="connsiteX12" fmla="*/ 28735 w 1962741"/>
                  <a:gd name="connsiteY12" fmla="*/ 710265 h 3100533"/>
                  <a:gd name="connsiteX13" fmla="*/ 27620 w 1962741"/>
                  <a:gd name="connsiteY13" fmla="*/ 719468 h 3100533"/>
                  <a:gd name="connsiteX14" fmla="*/ 27000 w 1962741"/>
                  <a:gd name="connsiteY14" fmla="*/ 656004 h 3100533"/>
                  <a:gd name="connsiteX15" fmla="*/ 27124 w 1962741"/>
                  <a:gd name="connsiteY15" fmla="*/ 256699 h 3100533"/>
                  <a:gd name="connsiteX16" fmla="*/ 27372 w 1962741"/>
                  <a:gd name="connsiteY16" fmla="*/ 51966 h 3100533"/>
                  <a:gd name="connsiteX17" fmla="*/ 28487 w 1962741"/>
                  <a:gd name="connsiteY17" fmla="*/ 38461 h 3100533"/>
                  <a:gd name="connsiteX18" fmla="*/ 31214 w 1962741"/>
                  <a:gd name="connsiteY18" fmla="*/ 32963 h 3100533"/>
                  <a:gd name="connsiteX19" fmla="*/ 33694 w 1962741"/>
                  <a:gd name="connsiteY19" fmla="*/ 32246 h 3100533"/>
                  <a:gd name="connsiteX20" fmla="*/ 36297 w 1962741"/>
                  <a:gd name="connsiteY20" fmla="*/ 31888 h 3100533"/>
                  <a:gd name="connsiteX21" fmla="*/ 47329 w 1962741"/>
                  <a:gd name="connsiteY21" fmla="*/ 30812 h 3100533"/>
                  <a:gd name="connsiteX22" fmla="*/ 58982 w 1962741"/>
                  <a:gd name="connsiteY22" fmla="*/ 30812 h 3100533"/>
                  <a:gd name="connsiteX23" fmla="*/ 99888 w 1962741"/>
                  <a:gd name="connsiteY23" fmla="*/ 30812 h 3100533"/>
                  <a:gd name="connsiteX24" fmla="*/ 179719 w 1962741"/>
                  <a:gd name="connsiteY24" fmla="*/ 30812 h 3100533"/>
                  <a:gd name="connsiteX25" fmla="*/ 811667 w 1962741"/>
                  <a:gd name="connsiteY25" fmla="*/ 31888 h 3100533"/>
                  <a:gd name="connsiteX26" fmla="*/ 1358084 w 1962741"/>
                  <a:gd name="connsiteY26" fmla="*/ 29975 h 3100533"/>
                  <a:gd name="connsiteX27" fmla="*/ 1419196 w 1962741"/>
                  <a:gd name="connsiteY27" fmla="*/ 26031 h 3100533"/>
                  <a:gd name="connsiteX28" fmla="*/ 1173507 w 1962741"/>
                  <a:gd name="connsiteY28" fmla="*/ 10853 h 3100533"/>
                  <a:gd name="connsiteX29" fmla="*/ 697624 w 1962741"/>
                  <a:gd name="connsiteY29" fmla="*/ 3801 h 3100533"/>
                  <a:gd name="connsiteX30" fmla="*/ 659196 w 1962741"/>
                  <a:gd name="connsiteY30" fmla="*/ 3443 h 3100533"/>
                  <a:gd name="connsiteX31" fmla="*/ 338760 w 1962741"/>
                  <a:gd name="connsiteY31" fmla="*/ 455 h 3100533"/>
                  <a:gd name="connsiteX32" fmla="*/ 180462 w 1962741"/>
                  <a:gd name="connsiteY32" fmla="*/ 96 h 3100533"/>
                  <a:gd name="connsiteX33" fmla="*/ 101128 w 1962741"/>
                  <a:gd name="connsiteY33" fmla="*/ 694 h 3100533"/>
                  <a:gd name="connsiteX34" fmla="*/ 57246 w 1962741"/>
                  <a:gd name="connsiteY34" fmla="*/ 1172 h 3100533"/>
                  <a:gd name="connsiteX35" fmla="*/ 38528 w 1962741"/>
                  <a:gd name="connsiteY35" fmla="*/ 1172 h 3100533"/>
                  <a:gd name="connsiteX36" fmla="*/ 22537 w 1962741"/>
                  <a:gd name="connsiteY36" fmla="*/ 5953 h 3100533"/>
                  <a:gd name="connsiteX37" fmla="*/ 16711 w 1962741"/>
                  <a:gd name="connsiteY37" fmla="*/ 10136 h 3100533"/>
                  <a:gd name="connsiteX38" fmla="*/ 11381 w 1962741"/>
                  <a:gd name="connsiteY38" fmla="*/ 16829 h 3100533"/>
                  <a:gd name="connsiteX39" fmla="*/ 5555 w 1962741"/>
                  <a:gd name="connsiteY39" fmla="*/ 33322 h 3100533"/>
                  <a:gd name="connsiteX40" fmla="*/ 4563 w 1962741"/>
                  <a:gd name="connsiteY40" fmla="*/ 43959 h 3100533"/>
                  <a:gd name="connsiteX41" fmla="*/ 4563 w 1962741"/>
                  <a:gd name="connsiteY41" fmla="*/ 55911 h 3100533"/>
                  <a:gd name="connsiteX42" fmla="*/ 4563 w 1962741"/>
                  <a:gd name="connsiteY42" fmla="*/ 80292 h 3100533"/>
                  <a:gd name="connsiteX43" fmla="*/ 4563 w 1962741"/>
                  <a:gd name="connsiteY43" fmla="*/ 108139 h 3100533"/>
                  <a:gd name="connsiteX44" fmla="*/ 3943 w 1962741"/>
                  <a:gd name="connsiteY44" fmla="*/ 150926 h 3100533"/>
                  <a:gd name="connsiteX45" fmla="*/ 2456 w 1962741"/>
                  <a:gd name="connsiteY45" fmla="*/ 737634 h 3100533"/>
                  <a:gd name="connsiteX46" fmla="*/ 2456 w 1962741"/>
                  <a:gd name="connsiteY46" fmla="*/ 928024 h 3100533"/>
                  <a:gd name="connsiteX47" fmla="*/ 1836 w 1962741"/>
                  <a:gd name="connsiteY47" fmla="*/ 1209247 h 3100533"/>
                  <a:gd name="connsiteX48" fmla="*/ 968 w 1962741"/>
                  <a:gd name="connsiteY48" fmla="*/ 1612736 h 3100533"/>
                  <a:gd name="connsiteX49" fmla="*/ 101 w 1962741"/>
                  <a:gd name="connsiteY49" fmla="*/ 2182831 h 3100533"/>
                  <a:gd name="connsiteX50" fmla="*/ 101 w 1962741"/>
                  <a:gd name="connsiteY50" fmla="*/ 2767985 h 3100533"/>
                  <a:gd name="connsiteX51" fmla="*/ 1092 w 1962741"/>
                  <a:gd name="connsiteY51" fmla="*/ 2868857 h 3100533"/>
                  <a:gd name="connsiteX52" fmla="*/ 1836 w 1962741"/>
                  <a:gd name="connsiteY52" fmla="*/ 2954670 h 3100533"/>
                  <a:gd name="connsiteX53" fmla="*/ 2332 w 1962741"/>
                  <a:gd name="connsiteY53" fmla="*/ 3036539 h 3100533"/>
                  <a:gd name="connsiteX54" fmla="*/ 2332 w 1962741"/>
                  <a:gd name="connsiteY54" fmla="*/ 3048850 h 3100533"/>
                  <a:gd name="connsiteX55" fmla="*/ 2704 w 1962741"/>
                  <a:gd name="connsiteY55" fmla="*/ 3060921 h 3100533"/>
                  <a:gd name="connsiteX56" fmla="*/ 8158 w 1962741"/>
                  <a:gd name="connsiteY56" fmla="*/ 3079924 h 3100533"/>
                  <a:gd name="connsiteX57" fmla="*/ 10141 w 1962741"/>
                  <a:gd name="connsiteY57" fmla="*/ 3083390 h 3100533"/>
                  <a:gd name="connsiteX58" fmla="*/ 12868 w 1962741"/>
                  <a:gd name="connsiteY58" fmla="*/ 3087214 h 3100533"/>
                  <a:gd name="connsiteX59" fmla="*/ 18695 w 1962741"/>
                  <a:gd name="connsiteY59" fmla="*/ 3092712 h 3100533"/>
                  <a:gd name="connsiteX60" fmla="*/ 34190 w 1962741"/>
                  <a:gd name="connsiteY60" fmla="*/ 3099166 h 3100533"/>
                  <a:gd name="connsiteX61" fmla="*/ 53899 w 1962741"/>
                  <a:gd name="connsiteY61" fmla="*/ 3099405 h 3100533"/>
                  <a:gd name="connsiteX62" fmla="*/ 70138 w 1962741"/>
                  <a:gd name="connsiteY62" fmla="*/ 3099405 h 3100533"/>
                  <a:gd name="connsiteX63" fmla="*/ 90715 w 1962741"/>
                  <a:gd name="connsiteY63" fmla="*/ 3099405 h 3100533"/>
                  <a:gd name="connsiteX64" fmla="*/ 173645 w 1962741"/>
                  <a:gd name="connsiteY64" fmla="*/ 3099764 h 3100533"/>
                  <a:gd name="connsiteX65" fmla="*/ 339751 w 1962741"/>
                  <a:gd name="connsiteY65" fmla="*/ 3100481 h 3100533"/>
                  <a:gd name="connsiteX66" fmla="*/ 654610 w 1962741"/>
                  <a:gd name="connsiteY66" fmla="*/ 3097015 h 3100533"/>
                  <a:gd name="connsiteX67" fmla="*/ 763075 w 1962741"/>
                  <a:gd name="connsiteY67" fmla="*/ 3097015 h 3100533"/>
                  <a:gd name="connsiteX68" fmla="*/ 1099131 w 1962741"/>
                  <a:gd name="connsiteY68" fmla="*/ 3096059 h 3100533"/>
                  <a:gd name="connsiteX69" fmla="*/ 1788597 w 1962741"/>
                  <a:gd name="connsiteY69" fmla="*/ 3082673 h 3100533"/>
                  <a:gd name="connsiteX70" fmla="*/ 1881691 w 1962741"/>
                  <a:gd name="connsiteY70" fmla="*/ 3073589 h 3100533"/>
                  <a:gd name="connsiteX71" fmla="*/ 1376925 w 1962741"/>
                  <a:gd name="connsiteY71" fmla="*/ 3065343 h 3100533"/>
                  <a:gd name="connsiteX72" fmla="*/ 1581460 w 1962741"/>
                  <a:gd name="connsiteY72" fmla="*/ 3062714 h 3100533"/>
                  <a:gd name="connsiteX73" fmla="*/ 1497911 w 1962741"/>
                  <a:gd name="connsiteY73" fmla="*/ 3059845 h 3100533"/>
                  <a:gd name="connsiteX74" fmla="*/ 1138550 w 1962741"/>
                  <a:gd name="connsiteY74" fmla="*/ 3059128 h 3100533"/>
                  <a:gd name="connsiteX75" fmla="*/ 1115370 w 1962741"/>
                  <a:gd name="connsiteY75" fmla="*/ 3057455 h 3100533"/>
                  <a:gd name="connsiteX76" fmla="*/ 1152558 w 1962741"/>
                  <a:gd name="connsiteY76" fmla="*/ 3056977 h 3100533"/>
                  <a:gd name="connsiteX77" fmla="*/ 1649762 w 1962741"/>
                  <a:gd name="connsiteY77" fmla="*/ 3056618 h 3100533"/>
                  <a:gd name="connsiteX78" fmla="*/ 1956563 w 1962741"/>
                  <a:gd name="connsiteY78" fmla="*/ 3048730 h 3100533"/>
                  <a:gd name="connsiteX79" fmla="*/ 1770747 w 1962741"/>
                  <a:gd name="connsiteY79" fmla="*/ 3043113 h 3100533"/>
                  <a:gd name="connsiteX80" fmla="*/ 1752153 w 1962741"/>
                  <a:gd name="connsiteY80" fmla="*/ 3043352 h 3100533"/>
                  <a:gd name="connsiteX81" fmla="*/ 1120204 w 1962741"/>
                  <a:gd name="connsiteY81" fmla="*/ 3043352 h 3100533"/>
                  <a:gd name="connsiteX82" fmla="*/ 1059836 w 1962741"/>
                  <a:gd name="connsiteY82" fmla="*/ 3042157 h 3100533"/>
                  <a:gd name="connsiteX83" fmla="*/ 1115618 w 1962741"/>
                  <a:gd name="connsiteY83" fmla="*/ 3041440 h 3100533"/>
                  <a:gd name="connsiteX84" fmla="*/ 1256684 w 1962741"/>
                  <a:gd name="connsiteY84" fmla="*/ 3038930 h 3100533"/>
                  <a:gd name="connsiteX85" fmla="*/ 1281600 w 1962741"/>
                  <a:gd name="connsiteY85" fmla="*/ 3027934 h 3100533"/>
                  <a:gd name="connsiteX86" fmla="*/ 1179457 w 1962741"/>
                  <a:gd name="connsiteY86" fmla="*/ 3025305 h 3100533"/>
                  <a:gd name="connsiteX87" fmla="*/ 123193 w 1962741"/>
                  <a:gd name="connsiteY87" fmla="*/ 3021480 h 3100533"/>
                  <a:gd name="connsiteX88" fmla="*/ 78319 w 1962741"/>
                  <a:gd name="connsiteY88" fmla="*/ 3021480 h 3100533"/>
                  <a:gd name="connsiteX89" fmla="*/ 65799 w 1962741"/>
                  <a:gd name="connsiteY89" fmla="*/ 3021480 h 3100533"/>
                  <a:gd name="connsiteX90" fmla="*/ 64436 w 1962741"/>
                  <a:gd name="connsiteY90" fmla="*/ 3021361 h 3100533"/>
                  <a:gd name="connsiteX91" fmla="*/ 64436 w 1962741"/>
                  <a:gd name="connsiteY91" fmla="*/ 3019688 h 3100533"/>
                  <a:gd name="connsiteX92" fmla="*/ 64436 w 1962741"/>
                  <a:gd name="connsiteY92" fmla="*/ 2719820 h 3100533"/>
                  <a:gd name="connsiteX93" fmla="*/ 64436 w 1962741"/>
                  <a:gd name="connsiteY93" fmla="*/ 2268047 h 3100533"/>
                  <a:gd name="connsiteX94" fmla="*/ 64436 w 1962741"/>
                  <a:gd name="connsiteY94" fmla="*/ 1364380 h 3100533"/>
                  <a:gd name="connsiteX95" fmla="*/ 64436 w 1962741"/>
                  <a:gd name="connsiteY95" fmla="*/ 1171719 h 3100533"/>
                  <a:gd name="connsiteX96" fmla="*/ 65675 w 1962741"/>
                  <a:gd name="connsiteY96" fmla="*/ 565411 h 3100533"/>
                  <a:gd name="connsiteX97" fmla="*/ 65675 w 1962741"/>
                  <a:gd name="connsiteY97" fmla="*/ 663773 h 3100533"/>
                  <a:gd name="connsiteX98" fmla="*/ 66047 w 1962741"/>
                  <a:gd name="connsiteY98" fmla="*/ 166344 h 3100533"/>
                  <a:gd name="connsiteX99" fmla="*/ 66171 w 1962741"/>
                  <a:gd name="connsiteY99" fmla="*/ 79097 h 3100533"/>
                  <a:gd name="connsiteX100" fmla="*/ 66295 w 1962741"/>
                  <a:gd name="connsiteY100" fmla="*/ 78977 h 3100533"/>
                  <a:gd name="connsiteX101" fmla="*/ 66295 w 1962741"/>
                  <a:gd name="connsiteY101" fmla="*/ 78977 h 3100533"/>
                  <a:gd name="connsiteX102" fmla="*/ 66295 w 1962741"/>
                  <a:gd name="connsiteY102" fmla="*/ 78977 h 3100533"/>
                  <a:gd name="connsiteX103" fmla="*/ 67287 w 1962741"/>
                  <a:gd name="connsiteY103" fmla="*/ 78977 h 3100533"/>
                  <a:gd name="connsiteX104" fmla="*/ 86749 w 1962741"/>
                  <a:gd name="connsiteY104" fmla="*/ 78977 h 3100533"/>
                  <a:gd name="connsiteX105" fmla="*/ 243310 w 1962741"/>
                  <a:gd name="connsiteY105" fmla="*/ 79097 h 3100533"/>
                  <a:gd name="connsiteX106" fmla="*/ 563127 w 1962741"/>
                  <a:gd name="connsiteY106" fmla="*/ 78738 h 3100533"/>
                  <a:gd name="connsiteX107" fmla="*/ 845137 w 1962741"/>
                  <a:gd name="connsiteY107" fmla="*/ 71806 h 3100533"/>
                  <a:gd name="connsiteX108" fmla="*/ 851087 w 1962741"/>
                  <a:gd name="connsiteY108" fmla="*/ 71209 h 3100533"/>
                  <a:gd name="connsiteX109" fmla="*/ 800263 w 1962741"/>
                  <a:gd name="connsiteY109" fmla="*/ 61767 h 3100533"/>
                  <a:gd name="connsiteX110" fmla="*/ 857904 w 1962741"/>
                  <a:gd name="connsiteY110" fmla="*/ 62364 h 3100533"/>
                  <a:gd name="connsiteX111" fmla="*/ 847244 w 1962741"/>
                  <a:gd name="connsiteY111" fmla="*/ 65472 h 3100533"/>
                  <a:gd name="connsiteX112" fmla="*/ 930173 w 1962741"/>
                  <a:gd name="connsiteY112" fmla="*/ 65591 h 3100533"/>
                  <a:gd name="connsiteX113" fmla="*/ 1208712 w 1962741"/>
                  <a:gd name="connsiteY113" fmla="*/ 63082 h 3100533"/>
                  <a:gd name="connsiteX114" fmla="*/ 1411262 w 1962741"/>
                  <a:gd name="connsiteY114" fmla="*/ 51488 h 3100533"/>
                  <a:gd name="connsiteX115" fmla="*/ 1331060 w 1962741"/>
                  <a:gd name="connsiteY115" fmla="*/ 48261 h 3100533"/>
                  <a:gd name="connsiteX116" fmla="*/ 1185159 w 1962741"/>
                  <a:gd name="connsiteY116" fmla="*/ 46827 h 3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62741" h="3100533">
                    <a:moveTo>
                      <a:pt x="1184787" y="46947"/>
                    </a:moveTo>
                    <a:cubicBezTo>
                      <a:pt x="1081405" y="44676"/>
                      <a:pt x="934884" y="44556"/>
                      <a:pt x="807577" y="44676"/>
                    </a:cubicBezTo>
                    <a:cubicBezTo>
                      <a:pt x="661056" y="44676"/>
                      <a:pt x="533749" y="44676"/>
                      <a:pt x="434953" y="39895"/>
                    </a:cubicBezTo>
                    <a:cubicBezTo>
                      <a:pt x="337520" y="37027"/>
                      <a:pt x="204263" y="37744"/>
                      <a:pt x="76956" y="37744"/>
                    </a:cubicBezTo>
                    <a:cubicBezTo>
                      <a:pt x="66047" y="37744"/>
                      <a:pt x="55387" y="37744"/>
                      <a:pt x="45098" y="37744"/>
                    </a:cubicBezTo>
                    <a:cubicBezTo>
                      <a:pt x="42495" y="37744"/>
                      <a:pt x="40016" y="37744"/>
                      <a:pt x="37413" y="37744"/>
                    </a:cubicBezTo>
                    <a:cubicBezTo>
                      <a:pt x="36173" y="37624"/>
                      <a:pt x="34809" y="37744"/>
                      <a:pt x="33942" y="39059"/>
                    </a:cubicBezTo>
                    <a:cubicBezTo>
                      <a:pt x="32950" y="40254"/>
                      <a:pt x="32826" y="41927"/>
                      <a:pt x="32950" y="43481"/>
                    </a:cubicBezTo>
                    <a:cubicBezTo>
                      <a:pt x="32950" y="49815"/>
                      <a:pt x="32950" y="55911"/>
                      <a:pt x="32950" y="62006"/>
                    </a:cubicBezTo>
                    <a:cubicBezTo>
                      <a:pt x="32950" y="86387"/>
                      <a:pt x="32950" y="109096"/>
                      <a:pt x="32950" y="130609"/>
                    </a:cubicBezTo>
                    <a:cubicBezTo>
                      <a:pt x="32950" y="173396"/>
                      <a:pt x="32826" y="210804"/>
                      <a:pt x="32702" y="244030"/>
                    </a:cubicBezTo>
                    <a:cubicBezTo>
                      <a:pt x="32454" y="310601"/>
                      <a:pt x="32330" y="360917"/>
                      <a:pt x="32082" y="406214"/>
                    </a:cubicBezTo>
                    <a:cubicBezTo>
                      <a:pt x="31586" y="496927"/>
                      <a:pt x="30595" y="568040"/>
                      <a:pt x="28735" y="710265"/>
                    </a:cubicBezTo>
                    <a:cubicBezTo>
                      <a:pt x="28735" y="710265"/>
                      <a:pt x="28115" y="726997"/>
                      <a:pt x="27620" y="719468"/>
                    </a:cubicBezTo>
                    <a:cubicBezTo>
                      <a:pt x="27124" y="711938"/>
                      <a:pt x="26876" y="680147"/>
                      <a:pt x="27000" y="656004"/>
                    </a:cubicBezTo>
                    <a:cubicBezTo>
                      <a:pt x="27000" y="523699"/>
                      <a:pt x="27000" y="390438"/>
                      <a:pt x="27124" y="256699"/>
                    </a:cubicBezTo>
                    <a:cubicBezTo>
                      <a:pt x="27124" y="188455"/>
                      <a:pt x="27372" y="120211"/>
                      <a:pt x="27372" y="51966"/>
                    </a:cubicBezTo>
                    <a:cubicBezTo>
                      <a:pt x="27620" y="47186"/>
                      <a:pt x="27992" y="42764"/>
                      <a:pt x="28487" y="38461"/>
                    </a:cubicBezTo>
                    <a:cubicBezTo>
                      <a:pt x="28487" y="36429"/>
                      <a:pt x="29479" y="33919"/>
                      <a:pt x="31214" y="32963"/>
                    </a:cubicBezTo>
                    <a:cubicBezTo>
                      <a:pt x="32082" y="32366"/>
                      <a:pt x="32826" y="32366"/>
                      <a:pt x="33694" y="32246"/>
                    </a:cubicBezTo>
                    <a:lnTo>
                      <a:pt x="36297" y="31888"/>
                    </a:lnTo>
                    <a:cubicBezTo>
                      <a:pt x="39768" y="31410"/>
                      <a:pt x="43487" y="30932"/>
                      <a:pt x="47329" y="30812"/>
                    </a:cubicBezTo>
                    <a:lnTo>
                      <a:pt x="58982" y="30812"/>
                    </a:lnTo>
                    <a:cubicBezTo>
                      <a:pt x="58982" y="30812"/>
                      <a:pt x="99888" y="30812"/>
                      <a:pt x="99888" y="30812"/>
                    </a:cubicBezTo>
                    <a:cubicBezTo>
                      <a:pt x="126540" y="30812"/>
                      <a:pt x="153067" y="30812"/>
                      <a:pt x="179719" y="30812"/>
                    </a:cubicBezTo>
                    <a:cubicBezTo>
                      <a:pt x="392434" y="31171"/>
                      <a:pt x="604530" y="31529"/>
                      <a:pt x="811667" y="31888"/>
                    </a:cubicBezTo>
                    <a:cubicBezTo>
                      <a:pt x="996616" y="32366"/>
                      <a:pt x="1174375" y="31410"/>
                      <a:pt x="1358084" y="29975"/>
                    </a:cubicBezTo>
                    <a:cubicBezTo>
                      <a:pt x="1408535" y="29139"/>
                      <a:pt x="1420435" y="27944"/>
                      <a:pt x="1419196" y="26031"/>
                    </a:cubicBezTo>
                    <a:cubicBezTo>
                      <a:pt x="1415353" y="20175"/>
                      <a:pt x="1322631" y="14797"/>
                      <a:pt x="1173507" y="10853"/>
                    </a:cubicBezTo>
                    <a:cubicBezTo>
                      <a:pt x="1043597" y="7028"/>
                      <a:pt x="931661" y="1530"/>
                      <a:pt x="697624" y="3801"/>
                    </a:cubicBezTo>
                    <a:lnTo>
                      <a:pt x="659196" y="3443"/>
                    </a:lnTo>
                    <a:cubicBezTo>
                      <a:pt x="550483" y="2487"/>
                      <a:pt x="444374" y="1411"/>
                      <a:pt x="338760" y="455"/>
                    </a:cubicBezTo>
                    <a:cubicBezTo>
                      <a:pt x="285953" y="96"/>
                      <a:pt x="233269" y="-143"/>
                      <a:pt x="180462" y="96"/>
                    </a:cubicBezTo>
                    <a:cubicBezTo>
                      <a:pt x="154059" y="335"/>
                      <a:pt x="127655" y="455"/>
                      <a:pt x="101128" y="694"/>
                    </a:cubicBezTo>
                    <a:cubicBezTo>
                      <a:pt x="86501" y="813"/>
                      <a:pt x="71873" y="1052"/>
                      <a:pt x="57246" y="1172"/>
                    </a:cubicBezTo>
                    <a:lnTo>
                      <a:pt x="38528" y="1172"/>
                    </a:lnTo>
                    <a:cubicBezTo>
                      <a:pt x="32330" y="1411"/>
                      <a:pt x="26876" y="3323"/>
                      <a:pt x="22537" y="5953"/>
                    </a:cubicBezTo>
                    <a:cubicBezTo>
                      <a:pt x="20306" y="7267"/>
                      <a:pt x="18447" y="8701"/>
                      <a:pt x="16711" y="10136"/>
                    </a:cubicBezTo>
                    <a:cubicBezTo>
                      <a:pt x="14976" y="11570"/>
                      <a:pt x="12620" y="14438"/>
                      <a:pt x="11381" y="16829"/>
                    </a:cubicBezTo>
                    <a:cubicBezTo>
                      <a:pt x="9026" y="21131"/>
                      <a:pt x="6918" y="26509"/>
                      <a:pt x="5555" y="33322"/>
                    </a:cubicBezTo>
                    <a:cubicBezTo>
                      <a:pt x="4935" y="36429"/>
                      <a:pt x="4563" y="40015"/>
                      <a:pt x="4563" y="43959"/>
                    </a:cubicBezTo>
                    <a:lnTo>
                      <a:pt x="4563" y="55911"/>
                    </a:lnTo>
                    <a:cubicBezTo>
                      <a:pt x="4563" y="63799"/>
                      <a:pt x="4563" y="72045"/>
                      <a:pt x="4563" y="80292"/>
                    </a:cubicBezTo>
                    <a:cubicBezTo>
                      <a:pt x="4563" y="89495"/>
                      <a:pt x="4563" y="99056"/>
                      <a:pt x="4563" y="108139"/>
                    </a:cubicBezTo>
                    <a:cubicBezTo>
                      <a:pt x="4563" y="126306"/>
                      <a:pt x="4191" y="142560"/>
                      <a:pt x="3943" y="150926"/>
                    </a:cubicBezTo>
                    <a:cubicBezTo>
                      <a:pt x="1836" y="329484"/>
                      <a:pt x="2084" y="545690"/>
                      <a:pt x="2456" y="737634"/>
                    </a:cubicBezTo>
                    <a:cubicBezTo>
                      <a:pt x="3447" y="912965"/>
                      <a:pt x="2952" y="751140"/>
                      <a:pt x="2456" y="928024"/>
                    </a:cubicBezTo>
                    <a:cubicBezTo>
                      <a:pt x="1836" y="1024833"/>
                      <a:pt x="1712" y="1129171"/>
                      <a:pt x="1836" y="1209247"/>
                    </a:cubicBezTo>
                    <a:cubicBezTo>
                      <a:pt x="1588" y="1682534"/>
                      <a:pt x="1340" y="1122717"/>
                      <a:pt x="968" y="1612736"/>
                    </a:cubicBezTo>
                    <a:cubicBezTo>
                      <a:pt x="472" y="1789621"/>
                      <a:pt x="-271" y="1990768"/>
                      <a:pt x="101" y="2182831"/>
                    </a:cubicBezTo>
                    <a:cubicBezTo>
                      <a:pt x="968" y="2382424"/>
                      <a:pt x="224" y="2583451"/>
                      <a:pt x="101" y="2767985"/>
                    </a:cubicBezTo>
                    <a:cubicBezTo>
                      <a:pt x="101" y="2767985"/>
                      <a:pt x="472" y="2813521"/>
                      <a:pt x="1092" y="2868857"/>
                    </a:cubicBezTo>
                    <a:cubicBezTo>
                      <a:pt x="1340" y="2896466"/>
                      <a:pt x="1588" y="2926584"/>
                      <a:pt x="1836" y="2954670"/>
                    </a:cubicBezTo>
                    <a:cubicBezTo>
                      <a:pt x="1960" y="2985864"/>
                      <a:pt x="2208" y="3014907"/>
                      <a:pt x="2332" y="3036539"/>
                    </a:cubicBezTo>
                    <a:lnTo>
                      <a:pt x="2332" y="3048850"/>
                    </a:lnTo>
                    <a:cubicBezTo>
                      <a:pt x="2332" y="3053033"/>
                      <a:pt x="2332" y="3057216"/>
                      <a:pt x="2704" y="3060921"/>
                    </a:cubicBezTo>
                    <a:cubicBezTo>
                      <a:pt x="3447" y="3068570"/>
                      <a:pt x="5679" y="3075024"/>
                      <a:pt x="8158" y="3079924"/>
                    </a:cubicBezTo>
                    <a:cubicBezTo>
                      <a:pt x="8778" y="3081119"/>
                      <a:pt x="9398" y="3082314"/>
                      <a:pt x="10141" y="3083390"/>
                    </a:cubicBezTo>
                    <a:cubicBezTo>
                      <a:pt x="10885" y="3084585"/>
                      <a:pt x="11877" y="3086019"/>
                      <a:pt x="12868" y="3087214"/>
                    </a:cubicBezTo>
                    <a:cubicBezTo>
                      <a:pt x="15100" y="3089844"/>
                      <a:pt x="16587" y="3091158"/>
                      <a:pt x="18695" y="3092712"/>
                    </a:cubicBezTo>
                    <a:cubicBezTo>
                      <a:pt x="22785" y="3095700"/>
                      <a:pt x="27992" y="3098329"/>
                      <a:pt x="34190" y="3099166"/>
                    </a:cubicBezTo>
                    <a:cubicBezTo>
                      <a:pt x="40635" y="3099644"/>
                      <a:pt x="47329" y="3099286"/>
                      <a:pt x="53899" y="3099405"/>
                    </a:cubicBezTo>
                    <a:lnTo>
                      <a:pt x="70138" y="3099405"/>
                    </a:lnTo>
                    <a:cubicBezTo>
                      <a:pt x="76956" y="3099405"/>
                      <a:pt x="83898" y="3099405"/>
                      <a:pt x="90715" y="3099405"/>
                    </a:cubicBezTo>
                    <a:cubicBezTo>
                      <a:pt x="118234" y="3099525"/>
                      <a:pt x="145878" y="3099644"/>
                      <a:pt x="173645" y="3099764"/>
                    </a:cubicBezTo>
                    <a:cubicBezTo>
                      <a:pt x="229055" y="3100003"/>
                      <a:pt x="284713" y="3100242"/>
                      <a:pt x="339751" y="3100481"/>
                    </a:cubicBezTo>
                    <a:cubicBezTo>
                      <a:pt x="449704" y="3100720"/>
                      <a:pt x="556929" y="3100242"/>
                      <a:pt x="654610" y="3097015"/>
                    </a:cubicBezTo>
                    <a:cubicBezTo>
                      <a:pt x="673204" y="3096776"/>
                      <a:pt x="725887" y="3097493"/>
                      <a:pt x="763075" y="3097015"/>
                    </a:cubicBezTo>
                    <a:cubicBezTo>
                      <a:pt x="871416" y="3097015"/>
                      <a:pt x="982980" y="3095581"/>
                      <a:pt x="1099131" y="3096059"/>
                    </a:cubicBezTo>
                    <a:cubicBezTo>
                      <a:pt x="1424402" y="3095939"/>
                      <a:pt x="1650629" y="3091756"/>
                      <a:pt x="1788597" y="3082673"/>
                    </a:cubicBezTo>
                    <a:cubicBezTo>
                      <a:pt x="1839792" y="3080043"/>
                      <a:pt x="1909458" y="3077175"/>
                      <a:pt x="1881691" y="3073589"/>
                    </a:cubicBezTo>
                    <a:cubicBezTo>
                      <a:pt x="1675793" y="3072872"/>
                      <a:pt x="1506960" y="3071677"/>
                      <a:pt x="1376925" y="3065343"/>
                    </a:cubicBezTo>
                    <a:cubicBezTo>
                      <a:pt x="1427997" y="3062714"/>
                      <a:pt x="1514769" y="3064267"/>
                      <a:pt x="1581460" y="3062714"/>
                    </a:cubicBezTo>
                    <a:cubicBezTo>
                      <a:pt x="1547371" y="3061877"/>
                      <a:pt x="1524190" y="3060084"/>
                      <a:pt x="1497911" y="3059845"/>
                    </a:cubicBezTo>
                    <a:cubicBezTo>
                      <a:pt x="1381760" y="3059367"/>
                      <a:pt x="1265609" y="3058769"/>
                      <a:pt x="1138550" y="3059128"/>
                    </a:cubicBezTo>
                    <a:lnTo>
                      <a:pt x="1115370" y="3057455"/>
                    </a:lnTo>
                    <a:lnTo>
                      <a:pt x="1152558" y="3056977"/>
                    </a:lnTo>
                    <a:lnTo>
                      <a:pt x="1649762" y="3056618"/>
                    </a:lnTo>
                    <a:cubicBezTo>
                      <a:pt x="1840288" y="3056140"/>
                      <a:pt x="1917763" y="3053869"/>
                      <a:pt x="1956563" y="3048730"/>
                    </a:cubicBezTo>
                    <a:cubicBezTo>
                      <a:pt x="1984578" y="3044427"/>
                      <a:pt x="1916400" y="3042635"/>
                      <a:pt x="1770747" y="3043113"/>
                    </a:cubicBezTo>
                    <a:lnTo>
                      <a:pt x="1752153" y="3043352"/>
                    </a:lnTo>
                    <a:lnTo>
                      <a:pt x="1120204" y="3043352"/>
                    </a:lnTo>
                    <a:cubicBezTo>
                      <a:pt x="1101610" y="3043591"/>
                      <a:pt x="1086115" y="3042515"/>
                      <a:pt x="1059836" y="3042157"/>
                    </a:cubicBezTo>
                    <a:cubicBezTo>
                      <a:pt x="1078430" y="3041918"/>
                      <a:pt x="1089338" y="3041081"/>
                      <a:pt x="1115618" y="3041440"/>
                    </a:cubicBezTo>
                    <a:cubicBezTo>
                      <a:pt x="1179085" y="3041320"/>
                      <a:pt x="1234867" y="3040603"/>
                      <a:pt x="1256684" y="3038930"/>
                    </a:cubicBezTo>
                    <a:cubicBezTo>
                      <a:pt x="1318664" y="3035464"/>
                      <a:pt x="1335771" y="3031998"/>
                      <a:pt x="1281600" y="3027934"/>
                    </a:cubicBezTo>
                    <a:cubicBezTo>
                      <a:pt x="1266105" y="3026739"/>
                      <a:pt x="1224331" y="3025305"/>
                      <a:pt x="1179457" y="3025305"/>
                    </a:cubicBezTo>
                    <a:cubicBezTo>
                      <a:pt x="831005" y="3023751"/>
                      <a:pt x="491850" y="3018134"/>
                      <a:pt x="123193" y="3021480"/>
                    </a:cubicBezTo>
                    <a:lnTo>
                      <a:pt x="78319" y="3021480"/>
                    </a:lnTo>
                    <a:cubicBezTo>
                      <a:pt x="78319" y="3021480"/>
                      <a:pt x="65799" y="3021480"/>
                      <a:pt x="65799" y="3021480"/>
                    </a:cubicBezTo>
                    <a:cubicBezTo>
                      <a:pt x="65427" y="3021480"/>
                      <a:pt x="64932" y="3021480"/>
                      <a:pt x="64436" y="3021361"/>
                    </a:cubicBezTo>
                    <a:cubicBezTo>
                      <a:pt x="64436" y="3020883"/>
                      <a:pt x="64436" y="3020285"/>
                      <a:pt x="64436" y="3019688"/>
                    </a:cubicBezTo>
                    <a:lnTo>
                      <a:pt x="64436" y="2719820"/>
                    </a:lnTo>
                    <a:cubicBezTo>
                      <a:pt x="64436" y="2719820"/>
                      <a:pt x="64436" y="2268047"/>
                      <a:pt x="64436" y="2268047"/>
                    </a:cubicBezTo>
                    <a:lnTo>
                      <a:pt x="64436" y="1364380"/>
                    </a:lnTo>
                    <a:cubicBezTo>
                      <a:pt x="64188" y="972007"/>
                      <a:pt x="66295" y="1572937"/>
                      <a:pt x="64436" y="1171719"/>
                    </a:cubicBezTo>
                    <a:cubicBezTo>
                      <a:pt x="64560" y="968660"/>
                      <a:pt x="64932" y="765840"/>
                      <a:pt x="65675" y="565411"/>
                    </a:cubicBezTo>
                    <a:lnTo>
                      <a:pt x="65675" y="663773"/>
                    </a:lnTo>
                    <a:cubicBezTo>
                      <a:pt x="65675" y="663773"/>
                      <a:pt x="66047" y="166344"/>
                      <a:pt x="66047" y="166344"/>
                    </a:cubicBezTo>
                    <a:cubicBezTo>
                      <a:pt x="66047" y="137421"/>
                      <a:pt x="66047" y="108259"/>
                      <a:pt x="66171" y="79097"/>
                    </a:cubicBezTo>
                    <a:cubicBezTo>
                      <a:pt x="66171" y="78977"/>
                      <a:pt x="66171" y="78858"/>
                      <a:pt x="66295" y="78977"/>
                    </a:cubicBezTo>
                    <a:lnTo>
                      <a:pt x="66295" y="78977"/>
                    </a:lnTo>
                    <a:cubicBezTo>
                      <a:pt x="66295" y="78977"/>
                      <a:pt x="66295" y="78977"/>
                      <a:pt x="66295" y="78977"/>
                    </a:cubicBezTo>
                    <a:lnTo>
                      <a:pt x="67287" y="78977"/>
                    </a:lnTo>
                    <a:cubicBezTo>
                      <a:pt x="73733" y="78977"/>
                      <a:pt x="80179" y="78977"/>
                      <a:pt x="86749" y="78977"/>
                    </a:cubicBezTo>
                    <a:cubicBezTo>
                      <a:pt x="138564" y="78977"/>
                      <a:pt x="190751" y="78977"/>
                      <a:pt x="243310" y="79097"/>
                    </a:cubicBezTo>
                    <a:cubicBezTo>
                      <a:pt x="348428" y="78977"/>
                      <a:pt x="455034" y="78858"/>
                      <a:pt x="563127" y="78738"/>
                    </a:cubicBezTo>
                    <a:cubicBezTo>
                      <a:pt x="671221" y="78499"/>
                      <a:pt x="784024" y="75631"/>
                      <a:pt x="845137" y="71806"/>
                    </a:cubicBezTo>
                    <a:lnTo>
                      <a:pt x="851087" y="71209"/>
                    </a:lnTo>
                    <a:cubicBezTo>
                      <a:pt x="753654" y="68340"/>
                      <a:pt x="745101" y="65113"/>
                      <a:pt x="800263" y="61767"/>
                    </a:cubicBezTo>
                    <a:lnTo>
                      <a:pt x="857904" y="62364"/>
                    </a:lnTo>
                    <a:cubicBezTo>
                      <a:pt x="845880" y="63560"/>
                      <a:pt x="833980" y="64755"/>
                      <a:pt x="847244" y="65472"/>
                    </a:cubicBezTo>
                    <a:cubicBezTo>
                      <a:pt x="866458" y="65711"/>
                      <a:pt x="904885" y="66069"/>
                      <a:pt x="930173" y="65591"/>
                    </a:cubicBezTo>
                    <a:cubicBezTo>
                      <a:pt x="1019053" y="65113"/>
                      <a:pt x="1113882" y="64157"/>
                      <a:pt x="1208712" y="63082"/>
                    </a:cubicBezTo>
                    <a:cubicBezTo>
                      <a:pt x="1340729" y="60452"/>
                      <a:pt x="1401841" y="56508"/>
                      <a:pt x="1411262" y="51488"/>
                    </a:cubicBezTo>
                    <a:cubicBezTo>
                      <a:pt x="1409899" y="49576"/>
                      <a:pt x="1375934" y="48740"/>
                      <a:pt x="1331060" y="48261"/>
                    </a:cubicBezTo>
                    <a:cubicBezTo>
                      <a:pt x="1286187" y="47783"/>
                      <a:pt x="1230281" y="47305"/>
                      <a:pt x="1185159" y="46827"/>
                    </a:cubicBezTo>
                  </a:path>
                </a:pathLst>
              </a:custGeom>
              <a:solidFill>
                <a:srgbClr val="9AC454"/>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8DCF93-01B1-5A12-2730-66035FBB1C73}"/>
                  </a:ext>
                </a:extLst>
              </p:cNvPr>
              <p:cNvSpPr/>
              <p:nvPr/>
            </p:nvSpPr>
            <p:spPr>
              <a:xfrm>
                <a:off x="3032649" y="5605187"/>
                <a:ext cx="14104" cy="1314"/>
              </a:xfrm>
              <a:custGeom>
                <a:avLst/>
                <a:gdLst>
                  <a:gd name="connsiteX0" fmla="*/ 0 w 14104"/>
                  <a:gd name="connsiteY0" fmla="*/ 837 h 1314"/>
                  <a:gd name="connsiteX1" fmla="*/ 10908 w 14104"/>
                  <a:gd name="connsiteY1" fmla="*/ 0 h 1314"/>
                  <a:gd name="connsiteX2" fmla="*/ 7809 w 14104"/>
                  <a:gd name="connsiteY2" fmla="*/ 1315 h 1314"/>
                  <a:gd name="connsiteX3" fmla="*/ 124 w 14104"/>
                  <a:gd name="connsiteY3" fmla="*/ 717 h 1314"/>
                </a:gdLst>
                <a:ahLst/>
                <a:cxnLst>
                  <a:cxn ang="0">
                    <a:pos x="connsiteX0" y="connsiteY0"/>
                  </a:cxn>
                  <a:cxn ang="0">
                    <a:pos x="connsiteX1" y="connsiteY1"/>
                  </a:cxn>
                  <a:cxn ang="0">
                    <a:pos x="connsiteX2" y="connsiteY2"/>
                  </a:cxn>
                  <a:cxn ang="0">
                    <a:pos x="connsiteX3" y="connsiteY3"/>
                  </a:cxn>
                </a:cxnLst>
                <a:rect l="l" t="t" r="r" b="b"/>
                <a:pathLst>
                  <a:path w="14104" h="1314">
                    <a:moveTo>
                      <a:pt x="0" y="837"/>
                    </a:moveTo>
                    <a:cubicBezTo>
                      <a:pt x="0" y="837"/>
                      <a:pt x="18594" y="597"/>
                      <a:pt x="10908" y="0"/>
                    </a:cubicBezTo>
                    <a:cubicBezTo>
                      <a:pt x="16028" y="394"/>
                      <a:pt x="14999" y="837"/>
                      <a:pt x="7809" y="1315"/>
                    </a:cubicBezTo>
                    <a:lnTo>
                      <a:pt x="124" y="717"/>
                    </a:lnTo>
                    <a:close/>
                  </a:path>
                </a:pathLst>
              </a:custGeom>
              <a:solidFill>
                <a:srgbClr val="9AC454"/>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F86A37C-5296-35CE-A99B-AFB733994BA2}"/>
                  </a:ext>
                </a:extLst>
              </p:cNvPr>
              <p:cNvSpPr/>
              <p:nvPr/>
            </p:nvSpPr>
            <p:spPr>
              <a:xfrm>
                <a:off x="1973400" y="2565995"/>
                <a:ext cx="2045961" cy="3023057"/>
              </a:xfrm>
              <a:custGeom>
                <a:avLst/>
                <a:gdLst>
                  <a:gd name="connsiteX0" fmla="*/ 0 w 2045961"/>
                  <a:gd name="connsiteY0" fmla="*/ 0 h 3023057"/>
                  <a:gd name="connsiteX1" fmla="*/ 2042491 w 2045961"/>
                  <a:gd name="connsiteY1" fmla="*/ 0 h 3023057"/>
                  <a:gd name="connsiteX2" fmla="*/ 2045962 w 2045961"/>
                  <a:gd name="connsiteY2" fmla="*/ 4422 h 3023057"/>
                  <a:gd name="connsiteX3" fmla="*/ 2045962 w 2045961"/>
                  <a:gd name="connsiteY3" fmla="*/ 3018635 h 3023057"/>
                  <a:gd name="connsiteX4" fmla="*/ 2042491 w 2045961"/>
                  <a:gd name="connsiteY4" fmla="*/ 3023057 h 3023057"/>
                  <a:gd name="connsiteX5" fmla="*/ 1061099 w 2045961"/>
                  <a:gd name="connsiteY5" fmla="*/ 3023057 h 302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5961" h="3023057">
                    <a:moveTo>
                      <a:pt x="0" y="0"/>
                    </a:moveTo>
                    <a:lnTo>
                      <a:pt x="2042491" y="0"/>
                    </a:lnTo>
                    <a:cubicBezTo>
                      <a:pt x="2044474" y="0"/>
                      <a:pt x="2045962" y="2032"/>
                      <a:pt x="2045962" y="4422"/>
                    </a:cubicBezTo>
                    <a:lnTo>
                      <a:pt x="2045962" y="3018635"/>
                    </a:lnTo>
                    <a:cubicBezTo>
                      <a:pt x="2045962" y="3021025"/>
                      <a:pt x="2044350" y="3023057"/>
                      <a:pt x="2042491" y="3023057"/>
                    </a:cubicBezTo>
                    <a:lnTo>
                      <a:pt x="1061099" y="3023057"/>
                    </a:lnTo>
                  </a:path>
                </a:pathLst>
              </a:custGeom>
              <a:solidFill>
                <a:srgbClr val="9AC454"/>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80605062-E8AC-B518-8A9A-1DE2A1D0CDCB}"/>
                  </a:ext>
                </a:extLst>
              </p:cNvPr>
              <p:cNvSpPr/>
              <p:nvPr/>
            </p:nvSpPr>
            <p:spPr>
              <a:xfrm>
                <a:off x="2449252" y="2526502"/>
                <a:ext cx="1617697" cy="3100043"/>
              </a:xfrm>
              <a:custGeom>
                <a:avLst/>
                <a:gdLst>
                  <a:gd name="connsiteX0" fmla="*/ 808633 w 1617697"/>
                  <a:gd name="connsiteY0" fmla="*/ 3053348 h 3100043"/>
                  <a:gd name="connsiteX1" fmla="*/ 1144441 w 1617697"/>
                  <a:gd name="connsiteY1" fmla="*/ 3055618 h 3100043"/>
                  <a:gd name="connsiteX2" fmla="*/ 1476034 w 1617697"/>
                  <a:gd name="connsiteY2" fmla="*/ 3060399 h 3100043"/>
                  <a:gd name="connsiteX3" fmla="*/ 1546444 w 1617697"/>
                  <a:gd name="connsiteY3" fmla="*/ 3061953 h 3100043"/>
                  <a:gd name="connsiteX4" fmla="*/ 1565410 w 1617697"/>
                  <a:gd name="connsiteY4" fmla="*/ 3062192 h 3100043"/>
                  <a:gd name="connsiteX5" fmla="*/ 1575078 w 1617697"/>
                  <a:gd name="connsiteY5" fmla="*/ 3062192 h 3100043"/>
                  <a:gd name="connsiteX6" fmla="*/ 1580037 w 1617697"/>
                  <a:gd name="connsiteY6" fmla="*/ 3062192 h 3100043"/>
                  <a:gd name="connsiteX7" fmla="*/ 1584128 w 1617697"/>
                  <a:gd name="connsiteY7" fmla="*/ 3059682 h 3100043"/>
                  <a:gd name="connsiteX8" fmla="*/ 1584500 w 1617697"/>
                  <a:gd name="connsiteY8" fmla="*/ 3056694 h 3100043"/>
                  <a:gd name="connsiteX9" fmla="*/ 1584500 w 1617697"/>
                  <a:gd name="connsiteY9" fmla="*/ 3053587 h 3100043"/>
                  <a:gd name="connsiteX10" fmla="*/ 1584500 w 1617697"/>
                  <a:gd name="connsiteY10" fmla="*/ 3047372 h 3100043"/>
                  <a:gd name="connsiteX11" fmla="*/ 1584500 w 1617697"/>
                  <a:gd name="connsiteY11" fmla="*/ 3034823 h 3100043"/>
                  <a:gd name="connsiteX12" fmla="*/ 1584500 w 1617697"/>
                  <a:gd name="connsiteY12" fmla="*/ 3009246 h 3100043"/>
                  <a:gd name="connsiteX13" fmla="*/ 1584500 w 1617697"/>
                  <a:gd name="connsiteY13" fmla="*/ 2796148 h 3100043"/>
                  <a:gd name="connsiteX14" fmla="*/ 1588838 w 1617697"/>
                  <a:gd name="connsiteY14" fmla="*/ 2149920 h 3100043"/>
                  <a:gd name="connsiteX15" fmla="*/ 1589954 w 1617697"/>
                  <a:gd name="connsiteY15" fmla="*/ 2141793 h 3100043"/>
                  <a:gd name="connsiteX16" fmla="*/ 1590574 w 1617697"/>
                  <a:gd name="connsiteY16" fmla="*/ 2198325 h 3100043"/>
                  <a:gd name="connsiteX17" fmla="*/ 1590078 w 1617697"/>
                  <a:gd name="connsiteY17" fmla="*/ 2911481 h 3100043"/>
                  <a:gd name="connsiteX18" fmla="*/ 1590078 w 1617697"/>
                  <a:gd name="connsiteY18" fmla="*/ 3000880 h 3100043"/>
                  <a:gd name="connsiteX19" fmla="*/ 1590078 w 1617697"/>
                  <a:gd name="connsiteY19" fmla="*/ 3023588 h 3100043"/>
                  <a:gd name="connsiteX20" fmla="*/ 1589830 w 1617697"/>
                  <a:gd name="connsiteY20" fmla="*/ 3049404 h 3100043"/>
                  <a:gd name="connsiteX21" fmla="*/ 1588962 w 1617697"/>
                  <a:gd name="connsiteY21" fmla="*/ 3061236 h 3100043"/>
                  <a:gd name="connsiteX22" fmla="*/ 1588590 w 1617697"/>
                  <a:gd name="connsiteY22" fmla="*/ 3064104 h 3100043"/>
                  <a:gd name="connsiteX23" fmla="*/ 1587103 w 1617697"/>
                  <a:gd name="connsiteY23" fmla="*/ 3066614 h 3100043"/>
                  <a:gd name="connsiteX24" fmla="*/ 1582764 w 1617697"/>
                  <a:gd name="connsiteY24" fmla="*/ 3068168 h 3100043"/>
                  <a:gd name="connsiteX25" fmla="*/ 1573219 w 1617697"/>
                  <a:gd name="connsiteY25" fmla="*/ 3069243 h 3100043"/>
                  <a:gd name="connsiteX26" fmla="*/ 1563054 w 1617697"/>
                  <a:gd name="connsiteY26" fmla="*/ 3069363 h 3100043"/>
                  <a:gd name="connsiteX27" fmla="*/ 1420252 w 1617697"/>
                  <a:gd name="connsiteY27" fmla="*/ 3069124 h 3100043"/>
                  <a:gd name="connsiteX28" fmla="*/ 1140846 w 1617697"/>
                  <a:gd name="connsiteY28" fmla="*/ 3068526 h 3100043"/>
                  <a:gd name="connsiteX29" fmla="*/ 654427 w 1617697"/>
                  <a:gd name="connsiteY29" fmla="*/ 3070439 h 3100043"/>
                  <a:gd name="connsiteX30" fmla="*/ 600008 w 1617697"/>
                  <a:gd name="connsiteY30" fmla="*/ 3074383 h 3100043"/>
                  <a:gd name="connsiteX31" fmla="*/ 818674 w 1617697"/>
                  <a:gd name="connsiteY31" fmla="*/ 3089561 h 3100043"/>
                  <a:gd name="connsiteX32" fmla="*/ 1242370 w 1617697"/>
                  <a:gd name="connsiteY32" fmla="*/ 3096613 h 3100043"/>
                  <a:gd name="connsiteX33" fmla="*/ 1276583 w 1617697"/>
                  <a:gd name="connsiteY33" fmla="*/ 3096971 h 3100043"/>
                  <a:gd name="connsiteX34" fmla="*/ 1570616 w 1617697"/>
                  <a:gd name="connsiteY34" fmla="*/ 3099959 h 3100043"/>
                  <a:gd name="connsiteX35" fmla="*/ 1586979 w 1617697"/>
                  <a:gd name="connsiteY35" fmla="*/ 3099123 h 3100043"/>
                  <a:gd name="connsiteX36" fmla="*/ 1599499 w 1617697"/>
                  <a:gd name="connsiteY36" fmla="*/ 3093027 h 3100043"/>
                  <a:gd name="connsiteX37" fmla="*/ 1604457 w 1617697"/>
                  <a:gd name="connsiteY37" fmla="*/ 3088246 h 3100043"/>
                  <a:gd name="connsiteX38" fmla="*/ 1606812 w 1617697"/>
                  <a:gd name="connsiteY38" fmla="*/ 3085020 h 3100043"/>
                  <a:gd name="connsiteX39" fmla="*/ 1608548 w 1617697"/>
                  <a:gd name="connsiteY39" fmla="*/ 3082032 h 3100043"/>
                  <a:gd name="connsiteX40" fmla="*/ 1613630 w 1617697"/>
                  <a:gd name="connsiteY40" fmla="*/ 3066853 h 3100043"/>
                  <a:gd name="connsiteX41" fmla="*/ 1614622 w 1617697"/>
                  <a:gd name="connsiteY41" fmla="*/ 3046535 h 3100043"/>
                  <a:gd name="connsiteX42" fmla="*/ 1614622 w 1617697"/>
                  <a:gd name="connsiteY42" fmla="*/ 3025500 h 3100043"/>
                  <a:gd name="connsiteX43" fmla="*/ 1614622 w 1617697"/>
                  <a:gd name="connsiteY43" fmla="*/ 3001358 h 3100043"/>
                  <a:gd name="connsiteX44" fmla="*/ 1614622 w 1617697"/>
                  <a:gd name="connsiteY44" fmla="*/ 2912677 h 3100043"/>
                  <a:gd name="connsiteX45" fmla="*/ 1613134 w 1617697"/>
                  <a:gd name="connsiteY45" fmla="*/ 2734358 h 3100043"/>
                  <a:gd name="connsiteX46" fmla="*/ 1613754 w 1617697"/>
                  <a:gd name="connsiteY46" fmla="*/ 2648186 h 3100043"/>
                  <a:gd name="connsiteX47" fmla="*/ 1615242 w 1617697"/>
                  <a:gd name="connsiteY47" fmla="*/ 2126017 h 3100043"/>
                  <a:gd name="connsiteX48" fmla="*/ 1615242 w 1617697"/>
                  <a:gd name="connsiteY48" fmla="*/ 1655001 h 3100043"/>
                  <a:gd name="connsiteX49" fmla="*/ 1615861 w 1617697"/>
                  <a:gd name="connsiteY49" fmla="*/ 1404614 h 3100043"/>
                  <a:gd name="connsiteX50" fmla="*/ 1616729 w 1617697"/>
                  <a:gd name="connsiteY50" fmla="*/ 1157214 h 3100043"/>
                  <a:gd name="connsiteX51" fmla="*/ 1617597 w 1617697"/>
                  <a:gd name="connsiteY51" fmla="*/ 649865 h 3100043"/>
                  <a:gd name="connsiteX52" fmla="*/ 1617597 w 1617697"/>
                  <a:gd name="connsiteY52" fmla="*/ 467841 h 3100043"/>
                  <a:gd name="connsiteX53" fmla="*/ 1615490 w 1617697"/>
                  <a:gd name="connsiteY53" fmla="*/ 236218 h 3100043"/>
                  <a:gd name="connsiteX54" fmla="*/ 1615490 w 1617697"/>
                  <a:gd name="connsiteY54" fmla="*/ 144309 h 3100043"/>
                  <a:gd name="connsiteX55" fmla="*/ 1615614 w 1617697"/>
                  <a:gd name="connsiteY55" fmla="*/ 97937 h 3100043"/>
                  <a:gd name="connsiteX56" fmla="*/ 1615614 w 1617697"/>
                  <a:gd name="connsiteY56" fmla="*/ 68177 h 3100043"/>
                  <a:gd name="connsiteX57" fmla="*/ 1615614 w 1617697"/>
                  <a:gd name="connsiteY57" fmla="*/ 45589 h 3100043"/>
                  <a:gd name="connsiteX58" fmla="*/ 1612267 w 1617697"/>
                  <a:gd name="connsiteY58" fmla="*/ 26107 h 3100043"/>
                  <a:gd name="connsiteX59" fmla="*/ 1610779 w 1617697"/>
                  <a:gd name="connsiteY59" fmla="*/ 22283 h 3100043"/>
                  <a:gd name="connsiteX60" fmla="*/ 1609168 w 1617697"/>
                  <a:gd name="connsiteY60" fmla="*/ 18936 h 3100043"/>
                  <a:gd name="connsiteX61" fmla="*/ 1604581 w 1617697"/>
                  <a:gd name="connsiteY61" fmla="*/ 12243 h 3100043"/>
                  <a:gd name="connsiteX62" fmla="*/ 1599375 w 1617697"/>
                  <a:gd name="connsiteY62" fmla="*/ 7463 h 3100043"/>
                  <a:gd name="connsiteX63" fmla="*/ 1593177 w 1617697"/>
                  <a:gd name="connsiteY63" fmla="*/ 3638 h 3100043"/>
                  <a:gd name="connsiteX64" fmla="*/ 1576690 w 1617697"/>
                  <a:gd name="connsiteY64" fmla="*/ 650 h 3100043"/>
                  <a:gd name="connsiteX65" fmla="*/ 1558716 w 1617697"/>
                  <a:gd name="connsiteY65" fmla="*/ 650 h 3100043"/>
                  <a:gd name="connsiteX66" fmla="*/ 1518305 w 1617697"/>
                  <a:gd name="connsiteY66" fmla="*/ 411 h 3100043"/>
                  <a:gd name="connsiteX67" fmla="*/ 1444549 w 1617697"/>
                  <a:gd name="connsiteY67" fmla="*/ 53 h 3100043"/>
                  <a:gd name="connsiteX68" fmla="*/ 1164275 w 1617697"/>
                  <a:gd name="connsiteY68" fmla="*/ 3519 h 3100043"/>
                  <a:gd name="connsiteX69" fmla="*/ 1067710 w 1617697"/>
                  <a:gd name="connsiteY69" fmla="*/ 3519 h 3100043"/>
                  <a:gd name="connsiteX70" fmla="*/ 768594 w 1617697"/>
                  <a:gd name="connsiteY70" fmla="*/ 4475 h 3100043"/>
                  <a:gd name="connsiteX71" fmla="*/ 154868 w 1617697"/>
                  <a:gd name="connsiteY71" fmla="*/ 17861 h 3100043"/>
                  <a:gd name="connsiteX72" fmla="*/ 72062 w 1617697"/>
                  <a:gd name="connsiteY72" fmla="*/ 27063 h 3100043"/>
                  <a:gd name="connsiteX73" fmla="*/ 521294 w 1617697"/>
                  <a:gd name="connsiteY73" fmla="*/ 35310 h 3100043"/>
                  <a:gd name="connsiteX74" fmla="*/ 339320 w 1617697"/>
                  <a:gd name="connsiteY74" fmla="*/ 37939 h 3100043"/>
                  <a:gd name="connsiteX75" fmla="*/ 413696 w 1617697"/>
                  <a:gd name="connsiteY75" fmla="*/ 40808 h 3100043"/>
                  <a:gd name="connsiteX76" fmla="*/ 733513 w 1617697"/>
                  <a:gd name="connsiteY76" fmla="*/ 41525 h 3100043"/>
                  <a:gd name="connsiteX77" fmla="*/ 754215 w 1617697"/>
                  <a:gd name="connsiteY77" fmla="*/ 43198 h 3100043"/>
                  <a:gd name="connsiteX78" fmla="*/ 721117 w 1617697"/>
                  <a:gd name="connsiteY78" fmla="*/ 43676 h 3100043"/>
                  <a:gd name="connsiteX79" fmla="*/ 278580 w 1617697"/>
                  <a:gd name="connsiteY79" fmla="*/ 44035 h 3100043"/>
                  <a:gd name="connsiteX80" fmla="*/ 5496 w 1617697"/>
                  <a:gd name="connsiteY80" fmla="*/ 51923 h 3100043"/>
                  <a:gd name="connsiteX81" fmla="*/ 170859 w 1617697"/>
                  <a:gd name="connsiteY81" fmla="*/ 57540 h 3100043"/>
                  <a:gd name="connsiteX82" fmla="*/ 187345 w 1617697"/>
                  <a:gd name="connsiteY82" fmla="*/ 57301 h 3100043"/>
                  <a:gd name="connsiteX83" fmla="*/ 749876 w 1617697"/>
                  <a:gd name="connsiteY83" fmla="*/ 57301 h 3100043"/>
                  <a:gd name="connsiteX84" fmla="*/ 803675 w 1617697"/>
                  <a:gd name="connsiteY84" fmla="*/ 58496 h 3100043"/>
                  <a:gd name="connsiteX85" fmla="*/ 754091 w 1617697"/>
                  <a:gd name="connsiteY85" fmla="*/ 59213 h 3100043"/>
                  <a:gd name="connsiteX86" fmla="*/ 628643 w 1617697"/>
                  <a:gd name="connsiteY86" fmla="*/ 61723 h 3100043"/>
                  <a:gd name="connsiteX87" fmla="*/ 606454 w 1617697"/>
                  <a:gd name="connsiteY87" fmla="*/ 72719 h 3100043"/>
                  <a:gd name="connsiteX88" fmla="*/ 697441 w 1617697"/>
                  <a:gd name="connsiteY88" fmla="*/ 75348 h 3100043"/>
                  <a:gd name="connsiteX89" fmla="*/ 1160804 w 1617697"/>
                  <a:gd name="connsiteY89" fmla="*/ 79173 h 3100043"/>
                  <a:gd name="connsiteX90" fmla="*/ 1395956 w 1617697"/>
                  <a:gd name="connsiteY90" fmla="*/ 80248 h 3100043"/>
                  <a:gd name="connsiteX91" fmla="*/ 1515826 w 1617697"/>
                  <a:gd name="connsiteY91" fmla="*/ 80129 h 3100043"/>
                  <a:gd name="connsiteX92" fmla="*/ 1546072 w 1617697"/>
                  <a:gd name="connsiteY92" fmla="*/ 80009 h 3100043"/>
                  <a:gd name="connsiteX93" fmla="*/ 1552022 w 1617697"/>
                  <a:gd name="connsiteY93" fmla="*/ 80009 h 3100043"/>
                  <a:gd name="connsiteX94" fmla="*/ 1552394 w 1617697"/>
                  <a:gd name="connsiteY94" fmla="*/ 80009 h 3100043"/>
                  <a:gd name="connsiteX95" fmla="*/ 1553138 w 1617697"/>
                  <a:gd name="connsiteY95" fmla="*/ 80009 h 3100043"/>
                  <a:gd name="connsiteX96" fmla="*/ 1553510 w 1617697"/>
                  <a:gd name="connsiteY96" fmla="*/ 80009 h 3100043"/>
                  <a:gd name="connsiteX97" fmla="*/ 1553510 w 1617697"/>
                  <a:gd name="connsiteY97" fmla="*/ 80368 h 3100043"/>
                  <a:gd name="connsiteX98" fmla="*/ 1553510 w 1617697"/>
                  <a:gd name="connsiteY98" fmla="*/ 81324 h 3100043"/>
                  <a:gd name="connsiteX99" fmla="*/ 1553634 w 1617697"/>
                  <a:gd name="connsiteY99" fmla="*/ 81802 h 3100043"/>
                  <a:gd name="connsiteX100" fmla="*/ 1553634 w 1617697"/>
                  <a:gd name="connsiteY100" fmla="*/ 82041 h 3100043"/>
                  <a:gd name="connsiteX101" fmla="*/ 1553634 w 1617697"/>
                  <a:gd name="connsiteY101" fmla="*/ 84431 h 3100043"/>
                  <a:gd name="connsiteX102" fmla="*/ 1553634 w 1617697"/>
                  <a:gd name="connsiteY102" fmla="*/ 89212 h 3100043"/>
                  <a:gd name="connsiteX103" fmla="*/ 1553757 w 1617697"/>
                  <a:gd name="connsiteY103" fmla="*/ 108574 h 3100043"/>
                  <a:gd name="connsiteX104" fmla="*/ 1554005 w 1617697"/>
                  <a:gd name="connsiteY104" fmla="*/ 1378440 h 3100043"/>
                  <a:gd name="connsiteX105" fmla="*/ 1553881 w 1617697"/>
                  <a:gd name="connsiteY105" fmla="*/ 1438317 h 3100043"/>
                  <a:gd name="connsiteX106" fmla="*/ 1552642 w 1617697"/>
                  <a:gd name="connsiteY106" fmla="*/ 1977936 h 3100043"/>
                  <a:gd name="connsiteX107" fmla="*/ 1552642 w 1617697"/>
                  <a:gd name="connsiteY107" fmla="*/ 2191871 h 3100043"/>
                  <a:gd name="connsiteX108" fmla="*/ 1552270 w 1617697"/>
                  <a:gd name="connsiteY108" fmla="*/ 2634680 h 3100043"/>
                  <a:gd name="connsiteX109" fmla="*/ 1551774 w 1617697"/>
                  <a:gd name="connsiteY109" fmla="*/ 2982952 h 3100043"/>
                  <a:gd name="connsiteX110" fmla="*/ 1551774 w 1617697"/>
                  <a:gd name="connsiteY110" fmla="*/ 3021795 h 3100043"/>
                  <a:gd name="connsiteX111" fmla="*/ 1551774 w 1617697"/>
                  <a:gd name="connsiteY111" fmla="*/ 3021795 h 3100043"/>
                  <a:gd name="connsiteX112" fmla="*/ 1550163 w 1617697"/>
                  <a:gd name="connsiteY112" fmla="*/ 3021795 h 3100043"/>
                  <a:gd name="connsiteX113" fmla="*/ 1541361 w 1617697"/>
                  <a:gd name="connsiteY113" fmla="*/ 3021795 h 3100043"/>
                  <a:gd name="connsiteX114" fmla="*/ 1505785 w 1617697"/>
                  <a:gd name="connsiteY114" fmla="*/ 3021795 h 3100043"/>
                  <a:gd name="connsiteX115" fmla="*/ 1362487 w 1617697"/>
                  <a:gd name="connsiteY115" fmla="*/ 3022034 h 3100043"/>
                  <a:gd name="connsiteX116" fmla="*/ 1111468 w 1617697"/>
                  <a:gd name="connsiteY116" fmla="*/ 3028966 h 3100043"/>
                  <a:gd name="connsiteX117" fmla="*/ 1106138 w 1617697"/>
                  <a:gd name="connsiteY117" fmla="*/ 3029564 h 3100043"/>
                  <a:gd name="connsiteX118" fmla="*/ 1151383 w 1617697"/>
                  <a:gd name="connsiteY118" fmla="*/ 3039006 h 3100043"/>
                  <a:gd name="connsiteX119" fmla="*/ 1100063 w 1617697"/>
                  <a:gd name="connsiteY119" fmla="*/ 3038408 h 3100043"/>
                  <a:gd name="connsiteX120" fmla="*/ 1109608 w 1617697"/>
                  <a:gd name="connsiteY120" fmla="*/ 3035301 h 3100043"/>
                  <a:gd name="connsiteX121" fmla="*/ 1035852 w 1617697"/>
                  <a:gd name="connsiteY121" fmla="*/ 3035181 h 3100043"/>
                  <a:gd name="connsiteX122" fmla="*/ 787932 w 1617697"/>
                  <a:gd name="connsiteY122" fmla="*/ 3037691 h 3100043"/>
                  <a:gd name="connsiteX123" fmla="*/ 607694 w 1617697"/>
                  <a:gd name="connsiteY123" fmla="*/ 3049284 h 3100043"/>
                  <a:gd name="connsiteX124" fmla="*/ 679095 w 1617697"/>
                  <a:gd name="connsiteY124" fmla="*/ 3052511 h 3100043"/>
                  <a:gd name="connsiteX125" fmla="*/ 808881 w 1617697"/>
                  <a:gd name="connsiteY125" fmla="*/ 3053945 h 3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17697" h="3100043">
                    <a:moveTo>
                      <a:pt x="808633" y="3053348"/>
                    </a:moveTo>
                    <a:cubicBezTo>
                      <a:pt x="900612" y="3055618"/>
                      <a:pt x="1031142" y="3055738"/>
                      <a:pt x="1144441" y="3055618"/>
                    </a:cubicBezTo>
                    <a:cubicBezTo>
                      <a:pt x="1274847" y="3055618"/>
                      <a:pt x="1388271" y="3055618"/>
                      <a:pt x="1476034" y="3060399"/>
                    </a:cubicBezTo>
                    <a:cubicBezTo>
                      <a:pt x="1497728" y="3061116"/>
                      <a:pt x="1521404" y="3061594"/>
                      <a:pt x="1546444" y="3061953"/>
                    </a:cubicBezTo>
                    <a:cubicBezTo>
                      <a:pt x="1552642" y="3061953"/>
                      <a:pt x="1558964" y="3062072"/>
                      <a:pt x="1565410" y="3062192"/>
                    </a:cubicBezTo>
                    <a:cubicBezTo>
                      <a:pt x="1568633" y="3062192"/>
                      <a:pt x="1571856" y="3062192"/>
                      <a:pt x="1575078" y="3062192"/>
                    </a:cubicBezTo>
                    <a:lnTo>
                      <a:pt x="1580037" y="3062192"/>
                    </a:lnTo>
                    <a:cubicBezTo>
                      <a:pt x="1581648" y="3062550"/>
                      <a:pt x="1583508" y="3061714"/>
                      <a:pt x="1584128" y="3059682"/>
                    </a:cubicBezTo>
                    <a:cubicBezTo>
                      <a:pt x="1584500" y="3058726"/>
                      <a:pt x="1584500" y="3057650"/>
                      <a:pt x="1584500" y="3056694"/>
                    </a:cubicBezTo>
                    <a:lnTo>
                      <a:pt x="1584500" y="3053587"/>
                    </a:lnTo>
                    <a:cubicBezTo>
                      <a:pt x="1584500" y="3053587"/>
                      <a:pt x="1584500" y="3047372"/>
                      <a:pt x="1584500" y="3047372"/>
                    </a:cubicBezTo>
                    <a:cubicBezTo>
                      <a:pt x="1584500" y="3043189"/>
                      <a:pt x="1584500" y="3039006"/>
                      <a:pt x="1584500" y="3034823"/>
                    </a:cubicBezTo>
                    <a:cubicBezTo>
                      <a:pt x="1584500" y="3026337"/>
                      <a:pt x="1584500" y="3017851"/>
                      <a:pt x="1584500" y="3009246"/>
                    </a:cubicBezTo>
                    <a:cubicBezTo>
                      <a:pt x="1584500" y="2940404"/>
                      <a:pt x="1584500" y="2867380"/>
                      <a:pt x="1584500" y="2796148"/>
                    </a:cubicBezTo>
                    <a:cubicBezTo>
                      <a:pt x="1584909" y="2534083"/>
                      <a:pt x="1586359" y="2318678"/>
                      <a:pt x="1588838" y="2149920"/>
                    </a:cubicBezTo>
                    <a:cubicBezTo>
                      <a:pt x="1588838" y="2149920"/>
                      <a:pt x="1589458" y="2135100"/>
                      <a:pt x="1589954" y="2141793"/>
                    </a:cubicBezTo>
                    <a:cubicBezTo>
                      <a:pt x="1590450" y="2148486"/>
                      <a:pt x="1590698" y="2176812"/>
                      <a:pt x="1590574" y="2198325"/>
                    </a:cubicBezTo>
                    <a:cubicBezTo>
                      <a:pt x="1590450" y="2433773"/>
                      <a:pt x="1590202" y="2673045"/>
                      <a:pt x="1590078" y="2911481"/>
                    </a:cubicBezTo>
                    <a:cubicBezTo>
                      <a:pt x="1590078" y="2941241"/>
                      <a:pt x="1590078" y="2971120"/>
                      <a:pt x="1590078" y="3000880"/>
                    </a:cubicBezTo>
                    <a:lnTo>
                      <a:pt x="1590078" y="3023588"/>
                    </a:lnTo>
                    <a:cubicBezTo>
                      <a:pt x="1590078" y="3032193"/>
                      <a:pt x="1590202" y="3041037"/>
                      <a:pt x="1589830" y="3049404"/>
                    </a:cubicBezTo>
                    <a:cubicBezTo>
                      <a:pt x="1589582" y="3053587"/>
                      <a:pt x="1589334" y="3057531"/>
                      <a:pt x="1588962" y="3061236"/>
                    </a:cubicBezTo>
                    <a:cubicBezTo>
                      <a:pt x="1588838" y="3062192"/>
                      <a:pt x="1588838" y="3063148"/>
                      <a:pt x="1588590" y="3064104"/>
                    </a:cubicBezTo>
                    <a:cubicBezTo>
                      <a:pt x="1588342" y="3065060"/>
                      <a:pt x="1587846" y="3065897"/>
                      <a:pt x="1587103" y="3066614"/>
                    </a:cubicBezTo>
                    <a:cubicBezTo>
                      <a:pt x="1585739" y="3068048"/>
                      <a:pt x="1584252" y="3067929"/>
                      <a:pt x="1582764" y="3068168"/>
                    </a:cubicBezTo>
                    <a:cubicBezTo>
                      <a:pt x="1579789" y="3068646"/>
                      <a:pt x="1576566" y="3069004"/>
                      <a:pt x="1573219" y="3069243"/>
                    </a:cubicBezTo>
                    <a:cubicBezTo>
                      <a:pt x="1569872" y="3069482"/>
                      <a:pt x="1566402" y="3069243"/>
                      <a:pt x="1563054" y="3069363"/>
                    </a:cubicBezTo>
                    <a:cubicBezTo>
                      <a:pt x="1515330" y="3069363"/>
                      <a:pt x="1467729" y="3069124"/>
                      <a:pt x="1420252" y="3069124"/>
                    </a:cubicBezTo>
                    <a:cubicBezTo>
                      <a:pt x="1326415" y="3068885"/>
                      <a:pt x="1233073" y="3068765"/>
                      <a:pt x="1140846" y="3068526"/>
                    </a:cubicBezTo>
                    <a:cubicBezTo>
                      <a:pt x="976103" y="3068048"/>
                      <a:pt x="817930" y="3069004"/>
                      <a:pt x="654427" y="3070439"/>
                    </a:cubicBezTo>
                    <a:cubicBezTo>
                      <a:pt x="609553" y="3071275"/>
                      <a:pt x="598893" y="3072470"/>
                      <a:pt x="600008" y="3074383"/>
                    </a:cubicBezTo>
                    <a:cubicBezTo>
                      <a:pt x="603479" y="3080239"/>
                      <a:pt x="685913" y="3085617"/>
                      <a:pt x="818674" y="3089561"/>
                    </a:cubicBezTo>
                    <a:cubicBezTo>
                      <a:pt x="934329" y="3093386"/>
                      <a:pt x="1033993" y="3098884"/>
                      <a:pt x="1242370" y="3096613"/>
                    </a:cubicBezTo>
                    <a:lnTo>
                      <a:pt x="1276583" y="3096971"/>
                    </a:lnTo>
                    <a:cubicBezTo>
                      <a:pt x="1376370" y="3097927"/>
                      <a:pt x="1473803" y="3099003"/>
                      <a:pt x="1570616" y="3099959"/>
                    </a:cubicBezTo>
                    <a:cubicBezTo>
                      <a:pt x="1576070" y="3099959"/>
                      <a:pt x="1582020" y="3100437"/>
                      <a:pt x="1586979" y="3099123"/>
                    </a:cubicBezTo>
                    <a:cubicBezTo>
                      <a:pt x="1591937" y="3097927"/>
                      <a:pt x="1596028" y="3095656"/>
                      <a:pt x="1599499" y="3093027"/>
                    </a:cubicBezTo>
                    <a:cubicBezTo>
                      <a:pt x="1601110" y="3091713"/>
                      <a:pt x="1602598" y="3090517"/>
                      <a:pt x="1604457" y="3088246"/>
                    </a:cubicBezTo>
                    <a:cubicBezTo>
                      <a:pt x="1605325" y="3087171"/>
                      <a:pt x="1606193" y="3086095"/>
                      <a:pt x="1606812" y="3085020"/>
                    </a:cubicBezTo>
                    <a:cubicBezTo>
                      <a:pt x="1607432" y="3083944"/>
                      <a:pt x="1607928" y="3082988"/>
                      <a:pt x="1608548" y="3082032"/>
                    </a:cubicBezTo>
                    <a:cubicBezTo>
                      <a:pt x="1610655" y="3077968"/>
                      <a:pt x="1612515" y="3072948"/>
                      <a:pt x="1613630" y="3066853"/>
                    </a:cubicBezTo>
                    <a:cubicBezTo>
                      <a:pt x="1614870" y="3060758"/>
                      <a:pt x="1614622" y="3053467"/>
                      <a:pt x="1614622" y="3046535"/>
                    </a:cubicBezTo>
                    <a:lnTo>
                      <a:pt x="1614622" y="3025500"/>
                    </a:lnTo>
                    <a:cubicBezTo>
                      <a:pt x="1614622" y="3025500"/>
                      <a:pt x="1614622" y="3001358"/>
                      <a:pt x="1614622" y="3001358"/>
                    </a:cubicBezTo>
                    <a:lnTo>
                      <a:pt x="1614622" y="2912677"/>
                    </a:lnTo>
                    <a:cubicBezTo>
                      <a:pt x="1614498" y="2853516"/>
                      <a:pt x="1614002" y="2794116"/>
                      <a:pt x="1613134" y="2734358"/>
                    </a:cubicBezTo>
                    <a:cubicBezTo>
                      <a:pt x="1612762" y="2706152"/>
                      <a:pt x="1613134" y="2663006"/>
                      <a:pt x="1613754" y="2648186"/>
                    </a:cubicBezTo>
                    <a:cubicBezTo>
                      <a:pt x="1615861" y="2489348"/>
                      <a:pt x="1615614" y="2296807"/>
                      <a:pt x="1615242" y="2126017"/>
                    </a:cubicBezTo>
                    <a:cubicBezTo>
                      <a:pt x="1614250" y="1969928"/>
                      <a:pt x="1614746" y="1812405"/>
                      <a:pt x="1615242" y="1655001"/>
                    </a:cubicBezTo>
                    <a:cubicBezTo>
                      <a:pt x="1615861" y="1568830"/>
                      <a:pt x="1615986" y="1475965"/>
                      <a:pt x="1615861" y="1404614"/>
                    </a:cubicBezTo>
                    <a:cubicBezTo>
                      <a:pt x="1616109" y="983317"/>
                      <a:pt x="1616357" y="1593331"/>
                      <a:pt x="1616729" y="1157214"/>
                    </a:cubicBezTo>
                    <a:cubicBezTo>
                      <a:pt x="1617225" y="999691"/>
                      <a:pt x="1617969" y="820655"/>
                      <a:pt x="1617597" y="649865"/>
                    </a:cubicBezTo>
                    <a:cubicBezTo>
                      <a:pt x="1616729" y="472263"/>
                      <a:pt x="1617473" y="632057"/>
                      <a:pt x="1617597" y="467841"/>
                    </a:cubicBezTo>
                    <a:cubicBezTo>
                      <a:pt x="1617597" y="467841"/>
                      <a:pt x="1615737" y="305657"/>
                      <a:pt x="1615490" y="236218"/>
                    </a:cubicBezTo>
                    <a:cubicBezTo>
                      <a:pt x="1615490" y="205861"/>
                      <a:pt x="1615490" y="175145"/>
                      <a:pt x="1615490" y="144309"/>
                    </a:cubicBezTo>
                    <a:cubicBezTo>
                      <a:pt x="1615490" y="128892"/>
                      <a:pt x="1615490" y="113474"/>
                      <a:pt x="1615614" y="97937"/>
                    </a:cubicBezTo>
                    <a:cubicBezTo>
                      <a:pt x="1615614" y="88017"/>
                      <a:pt x="1615614" y="78097"/>
                      <a:pt x="1615614" y="68177"/>
                    </a:cubicBezTo>
                    <a:lnTo>
                      <a:pt x="1615614" y="45589"/>
                    </a:lnTo>
                    <a:cubicBezTo>
                      <a:pt x="1615614" y="38059"/>
                      <a:pt x="1614250" y="31486"/>
                      <a:pt x="1612267" y="26107"/>
                    </a:cubicBezTo>
                    <a:cubicBezTo>
                      <a:pt x="1611771" y="24793"/>
                      <a:pt x="1611275" y="23478"/>
                      <a:pt x="1610779" y="22283"/>
                    </a:cubicBezTo>
                    <a:cubicBezTo>
                      <a:pt x="1610283" y="21088"/>
                      <a:pt x="1609663" y="19892"/>
                      <a:pt x="1609168" y="18936"/>
                    </a:cubicBezTo>
                    <a:cubicBezTo>
                      <a:pt x="1608176" y="16905"/>
                      <a:pt x="1606440" y="14395"/>
                      <a:pt x="1604581" y="12243"/>
                    </a:cubicBezTo>
                    <a:cubicBezTo>
                      <a:pt x="1602598" y="10092"/>
                      <a:pt x="1601234" y="8897"/>
                      <a:pt x="1599375" y="7463"/>
                    </a:cubicBezTo>
                    <a:cubicBezTo>
                      <a:pt x="1597515" y="6028"/>
                      <a:pt x="1595408" y="4714"/>
                      <a:pt x="1593177" y="3638"/>
                    </a:cubicBezTo>
                    <a:cubicBezTo>
                      <a:pt x="1588590" y="1367"/>
                      <a:pt x="1582764" y="411"/>
                      <a:pt x="1576690" y="650"/>
                    </a:cubicBezTo>
                    <a:lnTo>
                      <a:pt x="1558716" y="650"/>
                    </a:lnTo>
                    <a:cubicBezTo>
                      <a:pt x="1545204" y="650"/>
                      <a:pt x="1531817" y="411"/>
                      <a:pt x="1518305" y="411"/>
                    </a:cubicBezTo>
                    <a:cubicBezTo>
                      <a:pt x="1493637" y="411"/>
                      <a:pt x="1468969" y="172"/>
                      <a:pt x="1444549" y="53"/>
                    </a:cubicBezTo>
                    <a:cubicBezTo>
                      <a:pt x="1346620" y="-186"/>
                      <a:pt x="1251171" y="292"/>
                      <a:pt x="1164275" y="3519"/>
                    </a:cubicBezTo>
                    <a:cubicBezTo>
                      <a:pt x="1147788" y="3758"/>
                      <a:pt x="1100931" y="3041"/>
                      <a:pt x="1067710" y="3519"/>
                    </a:cubicBezTo>
                    <a:cubicBezTo>
                      <a:pt x="971145" y="3519"/>
                      <a:pt x="871977" y="4953"/>
                      <a:pt x="768594" y="4475"/>
                    </a:cubicBezTo>
                    <a:cubicBezTo>
                      <a:pt x="479147" y="4594"/>
                      <a:pt x="277712" y="8777"/>
                      <a:pt x="154868" y="17861"/>
                    </a:cubicBezTo>
                    <a:cubicBezTo>
                      <a:pt x="109374" y="20490"/>
                      <a:pt x="47270" y="23358"/>
                      <a:pt x="72062" y="27063"/>
                    </a:cubicBezTo>
                    <a:cubicBezTo>
                      <a:pt x="255399" y="27781"/>
                      <a:pt x="405639" y="28976"/>
                      <a:pt x="521294" y="35310"/>
                    </a:cubicBezTo>
                    <a:cubicBezTo>
                      <a:pt x="475800" y="37939"/>
                      <a:pt x="398573" y="36386"/>
                      <a:pt x="339320" y="37939"/>
                    </a:cubicBezTo>
                    <a:cubicBezTo>
                      <a:pt x="369690" y="38896"/>
                      <a:pt x="390268" y="40569"/>
                      <a:pt x="413696" y="40808"/>
                    </a:cubicBezTo>
                    <a:cubicBezTo>
                      <a:pt x="517079" y="41286"/>
                      <a:pt x="620462" y="41884"/>
                      <a:pt x="733513" y="41525"/>
                    </a:cubicBezTo>
                    <a:lnTo>
                      <a:pt x="754215" y="43198"/>
                    </a:lnTo>
                    <a:lnTo>
                      <a:pt x="721117" y="43676"/>
                    </a:lnTo>
                    <a:lnTo>
                      <a:pt x="278580" y="44035"/>
                    </a:lnTo>
                    <a:cubicBezTo>
                      <a:pt x="109002" y="44513"/>
                      <a:pt x="40081" y="46784"/>
                      <a:pt x="5496" y="51923"/>
                    </a:cubicBezTo>
                    <a:cubicBezTo>
                      <a:pt x="-19420" y="56226"/>
                      <a:pt x="41196" y="58018"/>
                      <a:pt x="170859" y="57540"/>
                    </a:cubicBezTo>
                    <a:lnTo>
                      <a:pt x="187345" y="57301"/>
                    </a:lnTo>
                    <a:lnTo>
                      <a:pt x="749876" y="57301"/>
                    </a:lnTo>
                    <a:cubicBezTo>
                      <a:pt x="766363" y="57062"/>
                      <a:pt x="780246" y="58138"/>
                      <a:pt x="803675" y="58496"/>
                    </a:cubicBezTo>
                    <a:cubicBezTo>
                      <a:pt x="787064" y="58735"/>
                      <a:pt x="777519" y="59572"/>
                      <a:pt x="754091" y="59213"/>
                    </a:cubicBezTo>
                    <a:cubicBezTo>
                      <a:pt x="697565" y="59333"/>
                      <a:pt x="647857" y="60050"/>
                      <a:pt x="628643" y="61723"/>
                    </a:cubicBezTo>
                    <a:cubicBezTo>
                      <a:pt x="573481" y="65189"/>
                      <a:pt x="558234" y="68655"/>
                      <a:pt x="606454" y="72719"/>
                    </a:cubicBezTo>
                    <a:cubicBezTo>
                      <a:pt x="620214" y="73914"/>
                      <a:pt x="657402" y="75348"/>
                      <a:pt x="697441" y="75348"/>
                    </a:cubicBezTo>
                    <a:cubicBezTo>
                      <a:pt x="852515" y="76663"/>
                      <a:pt x="1005606" y="77858"/>
                      <a:pt x="1160804" y="79173"/>
                    </a:cubicBezTo>
                    <a:cubicBezTo>
                      <a:pt x="1238403" y="79770"/>
                      <a:pt x="1316622" y="80248"/>
                      <a:pt x="1395956" y="80248"/>
                    </a:cubicBezTo>
                    <a:cubicBezTo>
                      <a:pt x="1435623" y="80248"/>
                      <a:pt x="1475539" y="80248"/>
                      <a:pt x="1515826" y="80129"/>
                    </a:cubicBezTo>
                    <a:cubicBezTo>
                      <a:pt x="1525866" y="80129"/>
                      <a:pt x="1535907" y="80129"/>
                      <a:pt x="1546072" y="80009"/>
                    </a:cubicBezTo>
                    <a:lnTo>
                      <a:pt x="1552022" y="80009"/>
                    </a:lnTo>
                    <a:cubicBezTo>
                      <a:pt x="1552022" y="80009"/>
                      <a:pt x="1552394" y="80009"/>
                      <a:pt x="1552394" y="80009"/>
                    </a:cubicBezTo>
                    <a:lnTo>
                      <a:pt x="1553138" y="80009"/>
                    </a:lnTo>
                    <a:cubicBezTo>
                      <a:pt x="1553138" y="80009"/>
                      <a:pt x="1553385" y="79770"/>
                      <a:pt x="1553510" y="80009"/>
                    </a:cubicBezTo>
                    <a:cubicBezTo>
                      <a:pt x="1553510" y="80009"/>
                      <a:pt x="1553510" y="80248"/>
                      <a:pt x="1553510" y="80368"/>
                    </a:cubicBezTo>
                    <a:lnTo>
                      <a:pt x="1553510" y="81324"/>
                    </a:lnTo>
                    <a:cubicBezTo>
                      <a:pt x="1553510" y="81324"/>
                      <a:pt x="1553634" y="81802"/>
                      <a:pt x="1553634" y="81802"/>
                    </a:cubicBezTo>
                    <a:cubicBezTo>
                      <a:pt x="1553634" y="81802"/>
                      <a:pt x="1553634" y="81802"/>
                      <a:pt x="1553634" y="82041"/>
                    </a:cubicBezTo>
                    <a:lnTo>
                      <a:pt x="1553634" y="84431"/>
                    </a:lnTo>
                    <a:cubicBezTo>
                      <a:pt x="1553634" y="84431"/>
                      <a:pt x="1553634" y="89212"/>
                      <a:pt x="1553634" y="89212"/>
                    </a:cubicBezTo>
                    <a:cubicBezTo>
                      <a:pt x="1553634" y="95666"/>
                      <a:pt x="1553634" y="102120"/>
                      <a:pt x="1553757" y="108574"/>
                    </a:cubicBezTo>
                    <a:lnTo>
                      <a:pt x="1554005" y="1378440"/>
                    </a:lnTo>
                    <a:cubicBezTo>
                      <a:pt x="1554005" y="1727668"/>
                      <a:pt x="1552022" y="1081082"/>
                      <a:pt x="1553881" y="1438317"/>
                    </a:cubicBezTo>
                    <a:cubicBezTo>
                      <a:pt x="1553757" y="1619027"/>
                      <a:pt x="1553385" y="1799617"/>
                      <a:pt x="1552642" y="1977936"/>
                    </a:cubicBezTo>
                    <a:lnTo>
                      <a:pt x="1552642" y="2191871"/>
                    </a:lnTo>
                    <a:cubicBezTo>
                      <a:pt x="1552642" y="2191871"/>
                      <a:pt x="1552270" y="2634680"/>
                      <a:pt x="1552270" y="2634680"/>
                    </a:cubicBezTo>
                    <a:cubicBezTo>
                      <a:pt x="1552146" y="2749058"/>
                      <a:pt x="1552022" y="2865109"/>
                      <a:pt x="1551774" y="2982952"/>
                    </a:cubicBezTo>
                    <a:lnTo>
                      <a:pt x="1551774" y="3021795"/>
                    </a:lnTo>
                    <a:lnTo>
                      <a:pt x="1551774" y="3021795"/>
                    </a:lnTo>
                    <a:cubicBezTo>
                      <a:pt x="1551774" y="3021795"/>
                      <a:pt x="1550163" y="3021795"/>
                      <a:pt x="1550163" y="3021795"/>
                    </a:cubicBezTo>
                    <a:lnTo>
                      <a:pt x="1541361" y="3021795"/>
                    </a:lnTo>
                    <a:cubicBezTo>
                      <a:pt x="1529585" y="3021795"/>
                      <a:pt x="1517685" y="3021795"/>
                      <a:pt x="1505785" y="3021795"/>
                    </a:cubicBezTo>
                    <a:cubicBezTo>
                      <a:pt x="1458308" y="3021795"/>
                      <a:pt x="1410584" y="3021915"/>
                      <a:pt x="1362487" y="3022034"/>
                    </a:cubicBezTo>
                    <a:cubicBezTo>
                      <a:pt x="1266294" y="3022273"/>
                      <a:pt x="1165886" y="3025022"/>
                      <a:pt x="1111468" y="3028966"/>
                    </a:cubicBezTo>
                    <a:lnTo>
                      <a:pt x="1106138" y="3029564"/>
                    </a:lnTo>
                    <a:cubicBezTo>
                      <a:pt x="1192786" y="3032432"/>
                      <a:pt x="1200471" y="3035659"/>
                      <a:pt x="1151383" y="3039006"/>
                    </a:cubicBezTo>
                    <a:lnTo>
                      <a:pt x="1100063" y="3038408"/>
                    </a:lnTo>
                    <a:cubicBezTo>
                      <a:pt x="1110724" y="3037213"/>
                      <a:pt x="1121385" y="3036018"/>
                      <a:pt x="1109608" y="3035301"/>
                    </a:cubicBezTo>
                    <a:cubicBezTo>
                      <a:pt x="1092502" y="3035181"/>
                      <a:pt x="1058289" y="3034703"/>
                      <a:pt x="1035852" y="3035181"/>
                    </a:cubicBezTo>
                    <a:cubicBezTo>
                      <a:pt x="956766" y="3035659"/>
                      <a:pt x="872349" y="3036615"/>
                      <a:pt x="787932" y="3037691"/>
                    </a:cubicBezTo>
                    <a:cubicBezTo>
                      <a:pt x="670418" y="3040320"/>
                      <a:pt x="615999" y="3044145"/>
                      <a:pt x="607694" y="3049284"/>
                    </a:cubicBezTo>
                    <a:cubicBezTo>
                      <a:pt x="608810" y="3051196"/>
                      <a:pt x="639056" y="3052033"/>
                      <a:pt x="679095" y="3052511"/>
                    </a:cubicBezTo>
                    <a:cubicBezTo>
                      <a:pt x="719134" y="3052989"/>
                      <a:pt x="768842" y="3053228"/>
                      <a:pt x="808881" y="3053945"/>
                    </a:cubicBezTo>
                  </a:path>
                </a:pathLst>
              </a:custGeom>
              <a:solidFill>
                <a:srgbClr val="9AC454"/>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2E9B42D-7C71-3E75-4730-9FB979CA00EA}"/>
                  </a:ext>
                </a:extLst>
              </p:cNvPr>
              <p:cNvSpPr/>
              <p:nvPr/>
            </p:nvSpPr>
            <p:spPr>
              <a:xfrm>
                <a:off x="1989927" y="2548665"/>
                <a:ext cx="12613" cy="1314"/>
              </a:xfrm>
              <a:custGeom>
                <a:avLst/>
                <a:gdLst>
                  <a:gd name="connsiteX0" fmla="*/ 12490 w 12613"/>
                  <a:gd name="connsiteY0" fmla="*/ 478 h 1314"/>
                  <a:gd name="connsiteX1" fmla="*/ 2821 w 12613"/>
                  <a:gd name="connsiteY1" fmla="*/ 1315 h 1314"/>
                  <a:gd name="connsiteX2" fmla="*/ 5672 w 12613"/>
                  <a:gd name="connsiteY2" fmla="*/ 0 h 1314"/>
                  <a:gd name="connsiteX3" fmla="*/ 12614 w 12613"/>
                  <a:gd name="connsiteY3" fmla="*/ 598 h 1314"/>
                </a:gdLst>
                <a:ahLst/>
                <a:cxnLst>
                  <a:cxn ang="0">
                    <a:pos x="connsiteX0" y="connsiteY0"/>
                  </a:cxn>
                  <a:cxn ang="0">
                    <a:pos x="connsiteX1" y="connsiteY1"/>
                  </a:cxn>
                  <a:cxn ang="0">
                    <a:pos x="connsiteX2" y="connsiteY2"/>
                  </a:cxn>
                  <a:cxn ang="0">
                    <a:pos x="connsiteX3" y="connsiteY3"/>
                  </a:cxn>
                </a:cxnLst>
                <a:rect l="l" t="t" r="r" b="b"/>
                <a:pathLst>
                  <a:path w="12613" h="1314">
                    <a:moveTo>
                      <a:pt x="12490" y="478"/>
                    </a:moveTo>
                    <a:cubicBezTo>
                      <a:pt x="12490" y="478"/>
                      <a:pt x="-4121" y="717"/>
                      <a:pt x="2821" y="1315"/>
                    </a:cubicBezTo>
                    <a:cubicBezTo>
                      <a:pt x="-1728" y="916"/>
                      <a:pt x="-774" y="478"/>
                      <a:pt x="5672" y="0"/>
                    </a:cubicBezTo>
                    <a:lnTo>
                      <a:pt x="12614" y="598"/>
                    </a:lnTo>
                    <a:close/>
                  </a:path>
                </a:pathLst>
              </a:custGeom>
              <a:solidFill>
                <a:srgbClr val="9AC454"/>
              </a:solidFill>
              <a:ln w="0" cap="flat">
                <a:noFill/>
                <a:prstDash val="solid"/>
                <a:miter/>
              </a:ln>
            </p:spPr>
            <p:txBody>
              <a:bodyPr rtlCol="0" anchor="ctr"/>
              <a:lstStyle/>
              <a:p>
                <a:endParaRPr lang="en-US"/>
              </a:p>
            </p:txBody>
          </p:sp>
        </p:grpSp>
      </p:grpSp>
      <p:sp>
        <p:nvSpPr>
          <p:cNvPr id="15" name="Content Placeholder 18">
            <a:extLst>
              <a:ext uri="{FF2B5EF4-FFF2-40B4-BE49-F238E27FC236}">
                <a16:creationId xmlns:a16="http://schemas.microsoft.com/office/drawing/2014/main" id="{359C3561-5A90-1E52-CC50-B88514EF3824}"/>
              </a:ext>
            </a:extLst>
          </p:cNvPr>
          <p:cNvSpPr>
            <a:spLocks noGrp="1"/>
          </p:cNvSpPr>
          <p:nvPr>
            <p:ph idx="1"/>
          </p:nvPr>
        </p:nvSpPr>
        <p:spPr>
          <a:xfrm>
            <a:off x="574675" y="2520585"/>
            <a:ext cx="3495675" cy="2622333"/>
          </a:xfrm>
        </p:spPr>
        <p:txBody>
          <a:bodyPr/>
          <a:lstStyle/>
          <a:p>
            <a:r>
              <a:rPr lang="en-US" sz="1800" b="1" dirty="0"/>
              <a:t>Class introduction</a:t>
            </a:r>
          </a:p>
          <a:p>
            <a:pPr>
              <a:spcAft>
                <a:spcPts val="600"/>
              </a:spcAft>
            </a:pPr>
            <a:r>
              <a:rPr lang="en-US" sz="1200" dirty="0"/>
              <a:t>Deliver a session informing pupils about the issue of food waste and how they, as engaged citizens, can help us all to get the most value out of our food.  </a:t>
            </a:r>
          </a:p>
          <a:p>
            <a:pPr>
              <a:spcAft>
                <a:spcPts val="600"/>
              </a:spcAft>
            </a:pPr>
            <a:r>
              <a:rPr lang="en-US" sz="1200" b="1" dirty="0"/>
              <a:t>Time: </a:t>
            </a:r>
            <a:r>
              <a:rPr lang="en-US" sz="1200" dirty="0"/>
              <a:t>25 minutes​+</a:t>
            </a:r>
          </a:p>
          <a:p>
            <a:pPr>
              <a:spcAft>
                <a:spcPts val="600"/>
              </a:spcAft>
            </a:pPr>
            <a:r>
              <a:rPr lang="en-US" sz="1200" b="1" dirty="0"/>
              <a:t>Suitability: </a:t>
            </a:r>
            <a:r>
              <a:rPr lang="en-US" sz="1200" dirty="0"/>
              <a:t>Assembly or lesson</a:t>
            </a:r>
          </a:p>
          <a:p>
            <a:pPr>
              <a:spcAft>
                <a:spcPts val="600"/>
              </a:spcAft>
            </a:pPr>
            <a:r>
              <a:rPr lang="en-US" sz="1200" b="1" dirty="0"/>
              <a:t>Resources:​ </a:t>
            </a:r>
            <a:r>
              <a:rPr lang="en-US" sz="1200" dirty="0"/>
              <a:t>This slide deck</a:t>
            </a:r>
          </a:p>
          <a:p>
            <a:endParaRPr lang="en-US" dirty="0"/>
          </a:p>
        </p:txBody>
      </p:sp>
      <p:pic>
        <p:nvPicPr>
          <p:cNvPr id="39" name="Content Placeholder 16">
            <a:extLst>
              <a:ext uri="{FF2B5EF4-FFF2-40B4-BE49-F238E27FC236}">
                <a16:creationId xmlns:a16="http://schemas.microsoft.com/office/drawing/2014/main" id="{7A0EE75B-5815-1254-590E-9AEE44EC36B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071305" y="3831219"/>
            <a:ext cx="866358" cy="1656719"/>
          </a:xfrm>
          <a:prstGeom prst="rect">
            <a:avLst/>
          </a:prstGeom>
        </p:spPr>
      </p:pic>
    </p:spTree>
    <p:extLst>
      <p:ext uri="{BB962C8B-B14F-4D97-AF65-F5344CB8AC3E}">
        <p14:creationId xmlns:p14="http://schemas.microsoft.com/office/powerpoint/2010/main" val="98943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11E9563-FF99-5AC5-B413-DEE991CF7C2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364" y="213769"/>
            <a:ext cx="1556341" cy="275523"/>
          </a:xfrm>
          <a:prstGeom prst="rect">
            <a:avLst/>
          </a:prstGeom>
        </p:spPr>
      </p:pic>
      <p:sp>
        <p:nvSpPr>
          <p:cNvPr id="11" name="Title 10">
            <a:extLst>
              <a:ext uri="{FF2B5EF4-FFF2-40B4-BE49-F238E27FC236}">
                <a16:creationId xmlns:a16="http://schemas.microsoft.com/office/drawing/2014/main" id="{681CDC76-CF5B-0A7C-A8A5-899BBE2ECD96}"/>
              </a:ext>
            </a:extLst>
          </p:cNvPr>
          <p:cNvSpPr>
            <a:spLocks noGrp="1"/>
          </p:cNvSpPr>
          <p:nvPr>
            <p:ph type="title"/>
          </p:nvPr>
        </p:nvSpPr>
        <p:spPr>
          <a:xfrm>
            <a:off x="574675" y="535214"/>
            <a:ext cx="5837500" cy="755725"/>
          </a:xfrm>
        </p:spPr>
        <p:txBody>
          <a:bodyPr/>
          <a:lstStyle/>
          <a:p>
            <a:r>
              <a:rPr lang="en-US"/>
              <a:t>Curriculum links Wales</a:t>
            </a:r>
          </a:p>
        </p:txBody>
      </p:sp>
      <p:sp>
        <p:nvSpPr>
          <p:cNvPr id="14" name="Content Placeholder 13">
            <a:extLst>
              <a:ext uri="{FF2B5EF4-FFF2-40B4-BE49-F238E27FC236}">
                <a16:creationId xmlns:a16="http://schemas.microsoft.com/office/drawing/2014/main" id="{93D1402E-4FB5-7F3B-1BB9-8F8C3D8A5CBF}"/>
              </a:ext>
            </a:extLst>
          </p:cNvPr>
          <p:cNvSpPr>
            <a:spLocks noGrp="1"/>
          </p:cNvSpPr>
          <p:nvPr>
            <p:ph idx="18"/>
          </p:nvPr>
        </p:nvSpPr>
        <p:spPr>
          <a:xfrm>
            <a:off x="574675" y="219075"/>
            <a:ext cx="6469063" cy="333375"/>
          </a:xfrm>
        </p:spPr>
        <p:txBody>
          <a:bodyPr/>
          <a:lstStyle/>
          <a:p>
            <a:r>
              <a:rPr lang="en-US"/>
              <a:t>Teachers’ notes</a:t>
            </a:r>
            <a:endParaRPr lang="en-US" dirty="0"/>
          </a:p>
        </p:txBody>
      </p:sp>
      <p:pic>
        <p:nvPicPr>
          <p:cNvPr id="16" name="Graphic 15">
            <a:extLst>
              <a:ext uri="{FF2B5EF4-FFF2-40B4-BE49-F238E27FC236}">
                <a16:creationId xmlns:a16="http://schemas.microsoft.com/office/drawing/2014/main" id="{C4D90129-AA7E-836E-55CA-9C4EA749068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7779238" y="1792433"/>
            <a:ext cx="2294556" cy="5394325"/>
          </a:xfrm>
          <a:prstGeom prst="rect">
            <a:avLst/>
          </a:prstGeom>
        </p:spPr>
      </p:pic>
      <p:pic>
        <p:nvPicPr>
          <p:cNvPr id="24" name="Graphic 23">
            <a:extLst>
              <a:ext uri="{FF2B5EF4-FFF2-40B4-BE49-F238E27FC236}">
                <a16:creationId xmlns:a16="http://schemas.microsoft.com/office/drawing/2014/main" id="{39B6BA1B-3E05-D3CB-DD1C-19BA7FE5625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2522633" y="2895478"/>
            <a:ext cx="1472995" cy="5381623"/>
          </a:xfrm>
          <a:prstGeom prst="rect">
            <a:avLst/>
          </a:prstGeom>
        </p:spPr>
      </p:pic>
      <p:pic>
        <p:nvPicPr>
          <p:cNvPr id="25" name="Graphic 24">
            <a:extLst>
              <a:ext uri="{FF2B5EF4-FFF2-40B4-BE49-F238E27FC236}">
                <a16:creationId xmlns:a16="http://schemas.microsoft.com/office/drawing/2014/main" id="{32836B7C-5C8A-E31D-981C-BAFC85DF4B7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29349" y="1198827"/>
            <a:ext cx="5394325" cy="1914763"/>
          </a:xfrm>
          <a:prstGeom prst="rect">
            <a:avLst/>
          </a:prstGeom>
        </p:spPr>
      </p:pic>
      <p:pic>
        <p:nvPicPr>
          <p:cNvPr id="26" name="Graphic 25">
            <a:extLst>
              <a:ext uri="{FF2B5EF4-FFF2-40B4-BE49-F238E27FC236}">
                <a16:creationId xmlns:a16="http://schemas.microsoft.com/office/drawing/2014/main" id="{679F25B4-DBDC-9C77-3286-847FCB8EFD7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568322" y="1204253"/>
            <a:ext cx="5381625" cy="3437193"/>
          </a:xfrm>
          <a:prstGeom prst="rect">
            <a:avLst/>
          </a:prstGeom>
        </p:spPr>
      </p:pic>
      <p:sp>
        <p:nvSpPr>
          <p:cNvPr id="27" name="Content Placeholder 11">
            <a:extLst>
              <a:ext uri="{FF2B5EF4-FFF2-40B4-BE49-F238E27FC236}">
                <a16:creationId xmlns:a16="http://schemas.microsoft.com/office/drawing/2014/main" id="{12B282C7-5822-826D-EC0A-DEC7D583B9F2}"/>
              </a:ext>
            </a:extLst>
          </p:cNvPr>
          <p:cNvSpPr>
            <a:spLocks noGrp="1"/>
          </p:cNvSpPr>
          <p:nvPr>
            <p:ph idx="14"/>
          </p:nvPr>
        </p:nvSpPr>
        <p:spPr>
          <a:xfrm>
            <a:off x="574675" y="1128892"/>
            <a:ext cx="5381625" cy="1735968"/>
          </a:xfrm>
        </p:spPr>
        <p:txBody>
          <a:bodyPr/>
          <a:lstStyle/>
          <a:p>
            <a:pPr>
              <a:spcAft>
                <a:spcPts val="0"/>
              </a:spcAft>
            </a:pPr>
            <a:r>
              <a:rPr lang="en-US" b="1" dirty="0"/>
              <a:t>Humanities</a:t>
            </a:r>
          </a:p>
          <a:p>
            <a:pPr lvl="2">
              <a:spcAft>
                <a:spcPts val="0"/>
              </a:spcAft>
            </a:pPr>
            <a:r>
              <a:rPr lang="en-US" b="1" dirty="0"/>
              <a:t>Enquiry, exploration and investigation inspire curiosity about </a:t>
            </a:r>
            <a:br>
              <a:rPr lang="en-US" b="1" dirty="0"/>
            </a:br>
            <a:r>
              <a:rPr lang="en-US" b="1" dirty="0"/>
              <a:t>the world, its past, present and future.</a:t>
            </a:r>
          </a:p>
          <a:p>
            <a:pPr lvl="3">
              <a:spcAft>
                <a:spcPts val="900"/>
              </a:spcAft>
            </a:pPr>
            <a:r>
              <a:rPr lang="en-US" i="1" dirty="0"/>
              <a:t>I have actively engaged with a range of stimuli, and had opportunities </a:t>
            </a:r>
            <a:br>
              <a:rPr lang="en-US" i="1" dirty="0"/>
            </a:br>
            <a:r>
              <a:rPr lang="en-US" i="1" dirty="0"/>
              <a:t>to participate in enquiries, both collaboratively and independently.</a:t>
            </a:r>
          </a:p>
          <a:p>
            <a:pPr lvl="2">
              <a:spcAft>
                <a:spcPts val="0"/>
              </a:spcAft>
            </a:pPr>
            <a:r>
              <a:rPr lang="en-US" b="1" dirty="0"/>
              <a:t>Our natural world is diverse and dynamic, influenced by processes and human actions.</a:t>
            </a:r>
          </a:p>
          <a:p>
            <a:pPr lvl="3">
              <a:spcAft>
                <a:spcPts val="900"/>
              </a:spcAft>
            </a:pPr>
            <a:r>
              <a:rPr lang="en-US" i="1" dirty="0"/>
              <a:t>I can describe and give simple explanations about the impact of human actions on the natural world in the past and present.</a:t>
            </a:r>
          </a:p>
          <a:p>
            <a:pPr lvl="2">
              <a:spcAft>
                <a:spcPts val="0"/>
              </a:spcAft>
            </a:pPr>
            <a:r>
              <a:rPr lang="en-US" dirty="0"/>
              <a:t>Informed, self-aware citizens engage with the challenges and opportunities that face humanity and are able to take considered and ethical action.</a:t>
            </a:r>
          </a:p>
          <a:p>
            <a:pPr lvl="3">
              <a:spcAft>
                <a:spcPts val="900"/>
              </a:spcAft>
            </a:pPr>
            <a:r>
              <a:rPr lang="en-US" i="1" spc="-30" dirty="0"/>
              <a:t>I can understand the consequences of my actions and the actions of others, and how these affect my locality and Wales, as well as the wider world.</a:t>
            </a:r>
          </a:p>
        </p:txBody>
      </p:sp>
      <p:sp>
        <p:nvSpPr>
          <p:cNvPr id="28" name="Content Placeholder 11">
            <a:extLst>
              <a:ext uri="{FF2B5EF4-FFF2-40B4-BE49-F238E27FC236}">
                <a16:creationId xmlns:a16="http://schemas.microsoft.com/office/drawing/2014/main" id="{2FBFB971-DF2F-EA99-3462-08AB093353BC}"/>
              </a:ext>
            </a:extLst>
          </p:cNvPr>
          <p:cNvSpPr txBox="1">
            <a:spLocks/>
          </p:cNvSpPr>
          <p:nvPr/>
        </p:nvSpPr>
        <p:spPr>
          <a:xfrm>
            <a:off x="574675" y="4849793"/>
            <a:ext cx="5381625" cy="1145775"/>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dirty="0"/>
              <a:t>Health and wellbeing </a:t>
            </a:r>
          </a:p>
          <a:p>
            <a:pPr lvl="2">
              <a:spcAft>
                <a:spcPts val="0"/>
              </a:spcAft>
            </a:pPr>
            <a:r>
              <a:rPr lang="en-US" b="1" dirty="0"/>
              <a:t>Developing physical health and well-being had lifelong benefits </a:t>
            </a:r>
          </a:p>
          <a:p>
            <a:pPr lvl="3">
              <a:spcAft>
                <a:spcPts val="900"/>
              </a:spcAft>
            </a:pPr>
            <a:r>
              <a:rPr lang="en-US" i="1" dirty="0"/>
              <a:t>I can explain the importance of a balanced diet and nutrition and </a:t>
            </a:r>
            <a:br>
              <a:rPr lang="en-US" i="1" dirty="0"/>
            </a:br>
            <a:r>
              <a:rPr lang="en-US" i="1" dirty="0"/>
              <a:t>the impact my choices have on my physical health and well-being. </a:t>
            </a:r>
            <a:br>
              <a:rPr lang="en-US" i="1" dirty="0"/>
            </a:br>
            <a:r>
              <a:rPr lang="en-US" i="1" dirty="0"/>
              <a:t>I can plan and prepare basic, nutritious meals.</a:t>
            </a:r>
          </a:p>
        </p:txBody>
      </p:sp>
      <p:sp>
        <p:nvSpPr>
          <p:cNvPr id="29" name="Content Placeholder 11">
            <a:extLst>
              <a:ext uri="{FF2B5EF4-FFF2-40B4-BE49-F238E27FC236}">
                <a16:creationId xmlns:a16="http://schemas.microsoft.com/office/drawing/2014/main" id="{64EDD206-35D7-9E0D-9956-1B1F64F92807}"/>
              </a:ext>
            </a:extLst>
          </p:cNvPr>
          <p:cNvSpPr txBox="1">
            <a:spLocks/>
          </p:cNvSpPr>
          <p:nvPr/>
        </p:nvSpPr>
        <p:spPr>
          <a:xfrm>
            <a:off x="6242050" y="1186767"/>
            <a:ext cx="5381625" cy="1735968"/>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a:t>Mathematics and Numeracy​</a:t>
            </a:r>
          </a:p>
          <a:p>
            <a:pPr lvl="2">
              <a:spcAft>
                <a:spcPts val="0"/>
              </a:spcAft>
            </a:pPr>
            <a:r>
              <a:rPr lang="en-US" b="1"/>
              <a:t>The number system is used to represent and compare relationships between numbers and quantities.​</a:t>
            </a:r>
          </a:p>
          <a:p>
            <a:pPr lvl="3">
              <a:spcAft>
                <a:spcPts val="0"/>
              </a:spcAft>
            </a:pPr>
            <a:r>
              <a:rPr lang="en-US" i="1"/>
              <a:t>I can use the four arithmetic operations confidently, efficiently and accurately with integers and decimals.​</a:t>
            </a:r>
          </a:p>
          <a:p>
            <a:pPr lvl="3">
              <a:spcAft>
                <a:spcPts val="0"/>
              </a:spcAft>
            </a:pPr>
            <a:r>
              <a:rPr lang="en-US" i="1"/>
              <a:t>I can fluently recall multiplication facts up to at least 10 x 10 and use these to derive related facts.​</a:t>
            </a:r>
          </a:p>
        </p:txBody>
      </p:sp>
      <p:sp>
        <p:nvSpPr>
          <p:cNvPr id="30" name="Content Placeholder 11">
            <a:extLst>
              <a:ext uri="{FF2B5EF4-FFF2-40B4-BE49-F238E27FC236}">
                <a16:creationId xmlns:a16="http://schemas.microsoft.com/office/drawing/2014/main" id="{430953E5-694B-456E-F6E2-239A9A5B49D1}"/>
              </a:ext>
            </a:extLst>
          </p:cNvPr>
          <p:cNvSpPr txBox="1">
            <a:spLocks/>
          </p:cNvSpPr>
          <p:nvPr/>
        </p:nvSpPr>
        <p:spPr>
          <a:xfrm>
            <a:off x="6242050" y="3342319"/>
            <a:ext cx="5381625" cy="1145775"/>
          </a:xfrm>
          <a:prstGeom prst="rect">
            <a:avLst/>
          </a:prstGeom>
        </p:spPr>
        <p:txBody>
          <a:bodyPr vert="horz" lIns="180000" tIns="180000" rIns="180000" bIns="180000" rtlCol="0" anchor="t" anchorCtr="0">
            <a:noAutofit/>
          </a:bodyPr>
          <a:lstStyle>
            <a:lvl1pPr marL="0" indent="0" algn="l" defTabSz="914400" rtl="0" eaLnBrk="1" latinLnBrk="0" hangingPunct="1">
              <a:lnSpc>
                <a:spcPct val="110000"/>
              </a:lnSpc>
              <a:spcBef>
                <a:spcPts val="0"/>
              </a:spcBef>
              <a:spcAft>
                <a:spcPts val="1200"/>
              </a:spcAft>
              <a:buFontTx/>
              <a:buNone/>
              <a:defRPr sz="1800" b="0" i="0" kern="1200" spc="-10" baseline="0">
                <a:solidFill>
                  <a:schemeClr val="tx1"/>
                </a:solidFill>
                <a:latin typeface="Arial" panose="020B0604020202020204" pitchFamily="34" charset="0"/>
                <a:ea typeface="+mn-ea"/>
                <a:cs typeface="+mn-cs"/>
              </a:defRPr>
            </a:lvl1pPr>
            <a:lvl2pPr marL="0" indent="0" algn="l" defTabSz="914400" rtl="0" eaLnBrk="1" latinLnBrk="0" hangingPunct="1">
              <a:lnSpc>
                <a:spcPct val="120000"/>
              </a:lnSpc>
              <a:spcBef>
                <a:spcPts val="0"/>
              </a:spcBef>
              <a:spcAft>
                <a:spcPts val="800"/>
              </a:spcAft>
              <a:buFont typeface="Arial" panose="020B0604020202020204" pitchFamily="34" charset="0"/>
              <a:buNone/>
              <a:defRPr sz="1200" b="1" i="0" kern="1200" spc="-10" baseline="0">
                <a:solidFill>
                  <a:schemeClr val="accent2"/>
                </a:solidFill>
                <a:latin typeface="Arial" panose="020B0604020202020204" pitchFamily="34" charset="0"/>
                <a:ea typeface="+mn-ea"/>
                <a:cs typeface="+mn-cs"/>
              </a:defRPr>
            </a:lvl2pPr>
            <a:lvl3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spc="-10" baseline="0">
                <a:solidFill>
                  <a:schemeClr val="tx1"/>
                </a:solidFill>
                <a:latin typeface="Arial" panose="020B0604020202020204" pitchFamily="34" charset="0"/>
                <a:ea typeface="+mn-ea"/>
                <a:cs typeface="+mn-cs"/>
              </a:defRPr>
            </a:lvl3pPr>
            <a:lvl4pPr marL="129600" indent="-129600" algn="l" defTabSz="914400" rtl="0" eaLnBrk="1" latinLnBrk="0" hangingPunct="1">
              <a:lnSpc>
                <a:spcPct val="120000"/>
              </a:lnSpc>
              <a:spcBef>
                <a:spcPts val="0"/>
              </a:spcBef>
              <a:spcAft>
                <a:spcPts val="1200"/>
              </a:spcAft>
              <a:buFont typeface="Arial" panose="020B0604020202020204" pitchFamily="34" charset="0"/>
              <a:buChar char="•"/>
              <a:defRPr sz="1200" b="0" i="0" kern="1200" spc="-10" baseline="0">
                <a:solidFill>
                  <a:schemeClr val="tx1"/>
                </a:solidFill>
                <a:latin typeface="Arial" panose="020B060402020202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200" b="1" i="0" kern="1200" spc="-10" baseline="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dirty="0"/>
              <a:t>Languages, Literacy and Communication​</a:t>
            </a:r>
          </a:p>
          <a:p>
            <a:pPr lvl="2">
              <a:spcAft>
                <a:spcPts val="0"/>
              </a:spcAft>
            </a:pPr>
            <a:r>
              <a:rPr lang="en-US" b="1" dirty="0"/>
              <a:t>Expressing ourselves through languages is key to communication.​</a:t>
            </a:r>
          </a:p>
          <a:p>
            <a:pPr lvl="3">
              <a:spcAft>
                <a:spcPts val="900"/>
              </a:spcAft>
            </a:pPr>
            <a:r>
              <a:rPr lang="en-US" i="1" dirty="0"/>
              <a:t>I can </a:t>
            </a:r>
            <a:r>
              <a:rPr lang="en-US" i="1" dirty="0" err="1"/>
              <a:t>recognise</a:t>
            </a:r>
            <a:r>
              <a:rPr lang="en-US" i="1" dirty="0"/>
              <a:t> the appropriate language for different audiences and purposes, varying my expression, vocabulary and tone </a:t>
            </a:r>
            <a:br>
              <a:rPr lang="en-US" i="1" dirty="0"/>
            </a:br>
            <a:r>
              <a:rPr lang="en-US" i="1" dirty="0"/>
              <a:t>to engage the audience.​</a:t>
            </a:r>
          </a:p>
          <a:p>
            <a:pPr lvl="3">
              <a:spcAft>
                <a:spcPts val="900"/>
              </a:spcAft>
            </a:pPr>
            <a:r>
              <a:rPr lang="en-US" i="1" dirty="0"/>
              <a:t>I can adapt and manipulate language and make appropriate choices about vocabulary, idiomatic language and syntax in order </a:t>
            </a:r>
            <a:br>
              <a:rPr lang="en-US" i="1" dirty="0"/>
            </a:br>
            <a:r>
              <a:rPr lang="en-US" i="1" dirty="0"/>
              <a:t>to express – myself with fluency and clarity.​</a:t>
            </a:r>
          </a:p>
        </p:txBody>
      </p:sp>
    </p:spTree>
    <p:extLst>
      <p:ext uri="{BB962C8B-B14F-4D97-AF65-F5344CB8AC3E}">
        <p14:creationId xmlns:p14="http://schemas.microsoft.com/office/powerpoint/2010/main" val="147889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DA413FA-B763-A138-A91B-162AE4B879A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4364" y="213769"/>
            <a:ext cx="1556341" cy="275523"/>
          </a:xfrm>
          <a:prstGeom prst="rect">
            <a:avLst/>
          </a:prstGeom>
        </p:spPr>
      </p:pic>
      <p:sp>
        <p:nvSpPr>
          <p:cNvPr id="11" name="Content Placeholder 10">
            <a:extLst>
              <a:ext uri="{FF2B5EF4-FFF2-40B4-BE49-F238E27FC236}">
                <a16:creationId xmlns:a16="http://schemas.microsoft.com/office/drawing/2014/main" id="{B51A0BFE-CD42-6C12-5F0B-373ABF126070}"/>
              </a:ext>
            </a:extLst>
          </p:cNvPr>
          <p:cNvSpPr>
            <a:spLocks noGrp="1"/>
          </p:cNvSpPr>
          <p:nvPr>
            <p:ph idx="14"/>
          </p:nvPr>
        </p:nvSpPr>
        <p:spPr>
          <a:xfrm>
            <a:off x="574675" y="1658939"/>
            <a:ext cx="3495675" cy="1521904"/>
          </a:xfrm>
        </p:spPr>
        <p:txBody>
          <a:bodyPr/>
          <a:lstStyle/>
          <a:p>
            <a:r>
              <a:rPr lang="en-US" b="1"/>
              <a:t>If your school is taking part in </a:t>
            </a:r>
            <a:br>
              <a:rPr lang="en-US" b="1"/>
            </a:br>
            <a:r>
              <a:rPr lang="en-US" b="1"/>
              <a:t>Eco-Schools, you can record your participation in the Mighty Food Waste Mission in your </a:t>
            </a:r>
            <a:br>
              <a:rPr lang="en-US" b="1"/>
            </a:br>
            <a:r>
              <a:rPr lang="en-US" b="1"/>
              <a:t>Eco-Schools Action Plan.</a:t>
            </a:r>
            <a:endParaRPr lang="en-US" b="1" dirty="0"/>
          </a:p>
        </p:txBody>
      </p:sp>
      <p:sp>
        <p:nvSpPr>
          <p:cNvPr id="10" name="Title 9">
            <a:extLst>
              <a:ext uri="{FF2B5EF4-FFF2-40B4-BE49-F238E27FC236}">
                <a16:creationId xmlns:a16="http://schemas.microsoft.com/office/drawing/2014/main" id="{91CC6C57-FE73-E1A7-FBD5-30CDD35F7789}"/>
              </a:ext>
            </a:extLst>
          </p:cNvPr>
          <p:cNvSpPr>
            <a:spLocks noGrp="1"/>
          </p:cNvSpPr>
          <p:nvPr>
            <p:ph type="title"/>
          </p:nvPr>
        </p:nvSpPr>
        <p:spPr>
          <a:xfrm>
            <a:off x="574675" y="534988"/>
            <a:ext cx="6559374" cy="755650"/>
          </a:xfrm>
        </p:spPr>
        <p:txBody>
          <a:bodyPr/>
          <a:lstStyle/>
          <a:p>
            <a:r>
              <a:rPr lang="en-US"/>
              <a:t>Eco-Schools Action Plan (2023–24)</a:t>
            </a:r>
            <a:endParaRPr lang="en-US" dirty="0"/>
          </a:p>
        </p:txBody>
      </p:sp>
      <p:sp>
        <p:nvSpPr>
          <p:cNvPr id="13" name="Content Placeholder 12">
            <a:extLst>
              <a:ext uri="{FF2B5EF4-FFF2-40B4-BE49-F238E27FC236}">
                <a16:creationId xmlns:a16="http://schemas.microsoft.com/office/drawing/2014/main" id="{8B9D6912-1DD2-B029-4105-F34E94CC66EA}"/>
              </a:ext>
            </a:extLst>
          </p:cNvPr>
          <p:cNvSpPr>
            <a:spLocks noGrp="1"/>
          </p:cNvSpPr>
          <p:nvPr>
            <p:ph idx="18"/>
          </p:nvPr>
        </p:nvSpPr>
        <p:spPr>
          <a:xfrm>
            <a:off x="4332288" y="1658307"/>
            <a:ext cx="3495675" cy="4587118"/>
          </a:xfrm>
        </p:spPr>
        <p:txBody>
          <a:bodyPr/>
          <a:lstStyle/>
          <a:p>
            <a:pPr lvl="2"/>
            <a:r>
              <a:rPr lang="en-US"/>
              <a:t>This will help ensure that your learning is transformed into action, and that positive change </a:t>
            </a:r>
            <a:br>
              <a:rPr lang="en-US"/>
            </a:br>
            <a:r>
              <a:rPr lang="en-US"/>
              <a:t>is lasting. It doesn’t matter if you aren’t the eco‑coordinator; it’s a whole school programme. </a:t>
            </a:r>
          </a:p>
        </p:txBody>
      </p:sp>
      <p:sp>
        <p:nvSpPr>
          <p:cNvPr id="14" name="Content Placeholder 13">
            <a:extLst>
              <a:ext uri="{FF2B5EF4-FFF2-40B4-BE49-F238E27FC236}">
                <a16:creationId xmlns:a16="http://schemas.microsoft.com/office/drawing/2014/main" id="{BDB6BEC1-F570-740F-0FB3-ADC93BB87F00}"/>
              </a:ext>
            </a:extLst>
          </p:cNvPr>
          <p:cNvSpPr>
            <a:spLocks noGrp="1"/>
          </p:cNvSpPr>
          <p:nvPr>
            <p:ph idx="19"/>
          </p:nvPr>
        </p:nvSpPr>
        <p:spPr>
          <a:xfrm>
            <a:off x="8128000" y="1658307"/>
            <a:ext cx="3495675" cy="4587118"/>
          </a:xfrm>
        </p:spPr>
        <p:txBody>
          <a:bodyPr/>
          <a:lstStyle/>
          <a:p>
            <a:pPr lvl="2"/>
            <a:r>
              <a:rPr lang="en-US"/>
              <a:t>By surveying or measuring before you take action, you can show just how much of a positive impact you can make and really help Wales to become </a:t>
            </a:r>
            <a:br>
              <a:rPr lang="en-US"/>
            </a:br>
            <a:r>
              <a:rPr lang="en-US"/>
              <a:t>the best in the World.</a:t>
            </a:r>
            <a:endParaRPr lang="en-US" sz="1000"/>
          </a:p>
          <a:p>
            <a:pPr lvl="2"/>
            <a:r>
              <a:rPr lang="en-US" sz="1000"/>
              <a:t>These slides are editable so that you can adapt the content </a:t>
            </a:r>
            <a:br>
              <a:rPr lang="en-US" sz="1000"/>
            </a:br>
            <a:r>
              <a:rPr lang="en-US" sz="1000"/>
              <a:t>as necessary to meet the needs of your school's curriculum.</a:t>
            </a:r>
          </a:p>
          <a:p>
            <a:pPr lvl="2"/>
            <a:endParaRPr lang="en-US"/>
          </a:p>
          <a:p>
            <a:pPr lvl="2"/>
            <a:endParaRPr lang="en-US"/>
          </a:p>
          <a:p>
            <a:pPr lvl="2"/>
            <a:endParaRPr lang="en-US" dirty="0"/>
          </a:p>
        </p:txBody>
      </p:sp>
      <p:sp>
        <p:nvSpPr>
          <p:cNvPr id="12" name="Content Placeholder 11">
            <a:extLst>
              <a:ext uri="{FF2B5EF4-FFF2-40B4-BE49-F238E27FC236}">
                <a16:creationId xmlns:a16="http://schemas.microsoft.com/office/drawing/2014/main" id="{A35C3369-46B4-66A2-5748-B9B1A380AD07}"/>
              </a:ext>
            </a:extLst>
          </p:cNvPr>
          <p:cNvSpPr>
            <a:spLocks noGrp="1"/>
          </p:cNvSpPr>
          <p:nvPr>
            <p:ph idx="20"/>
          </p:nvPr>
        </p:nvSpPr>
        <p:spPr>
          <a:xfrm>
            <a:off x="574675" y="219075"/>
            <a:ext cx="6469063" cy="333375"/>
          </a:xfrm>
        </p:spPr>
        <p:txBody>
          <a:bodyPr/>
          <a:lstStyle/>
          <a:p>
            <a:r>
              <a:rPr lang="en-US"/>
              <a:t>Teachers’ notes</a:t>
            </a:r>
            <a:endParaRPr lang="en-US" dirty="0"/>
          </a:p>
        </p:txBody>
      </p:sp>
      <p:graphicFrame>
        <p:nvGraphicFramePr>
          <p:cNvPr id="15" name="Content Placeholder 12">
            <a:extLst>
              <a:ext uri="{FF2B5EF4-FFF2-40B4-BE49-F238E27FC236}">
                <a16:creationId xmlns:a16="http://schemas.microsoft.com/office/drawing/2014/main" id="{C28F9EE5-A969-5CCC-7465-BE2CD385BEF4}"/>
              </a:ext>
            </a:extLst>
          </p:cNvPr>
          <p:cNvGraphicFramePr>
            <a:graphicFrameLocks/>
          </p:cNvGraphicFramePr>
          <p:nvPr>
            <p:extLst>
              <p:ext uri="{D42A27DB-BD31-4B8C-83A1-F6EECF244321}">
                <p14:modId xmlns:p14="http://schemas.microsoft.com/office/powerpoint/2010/main" val="2531779607"/>
              </p:ext>
            </p:extLst>
          </p:nvPr>
        </p:nvGraphicFramePr>
        <p:xfrm>
          <a:off x="574675" y="3342584"/>
          <a:ext cx="11048997" cy="3113742"/>
        </p:xfrm>
        <a:graphic>
          <a:graphicData uri="http://schemas.openxmlformats.org/drawingml/2006/table">
            <a:tbl>
              <a:tblPr firstRow="1" bandRow="1">
                <a:tableStyleId>{5C22544A-7EE6-4342-B048-85BDC9FD1C3A}</a:tableStyleId>
              </a:tblPr>
              <a:tblGrid>
                <a:gridCol w="1428388">
                  <a:extLst>
                    <a:ext uri="{9D8B030D-6E8A-4147-A177-3AD203B41FA5}">
                      <a16:colId xmlns:a16="http://schemas.microsoft.com/office/drawing/2014/main" val="2890417071"/>
                    </a:ext>
                  </a:extLst>
                </a:gridCol>
                <a:gridCol w="252068">
                  <a:extLst>
                    <a:ext uri="{9D8B030D-6E8A-4147-A177-3AD203B41FA5}">
                      <a16:colId xmlns:a16="http://schemas.microsoft.com/office/drawing/2014/main" val="349292402"/>
                    </a:ext>
                  </a:extLst>
                </a:gridCol>
                <a:gridCol w="2562696">
                  <a:extLst>
                    <a:ext uri="{9D8B030D-6E8A-4147-A177-3AD203B41FA5}">
                      <a16:colId xmlns:a16="http://schemas.microsoft.com/office/drawing/2014/main" val="251797657"/>
                    </a:ext>
                  </a:extLst>
                </a:gridCol>
                <a:gridCol w="252068">
                  <a:extLst>
                    <a:ext uri="{9D8B030D-6E8A-4147-A177-3AD203B41FA5}">
                      <a16:colId xmlns:a16="http://schemas.microsoft.com/office/drawing/2014/main" val="461607513"/>
                    </a:ext>
                  </a:extLst>
                </a:gridCol>
                <a:gridCol w="1386376">
                  <a:extLst>
                    <a:ext uri="{9D8B030D-6E8A-4147-A177-3AD203B41FA5}">
                      <a16:colId xmlns:a16="http://schemas.microsoft.com/office/drawing/2014/main" val="600500607"/>
                    </a:ext>
                  </a:extLst>
                </a:gridCol>
                <a:gridCol w="252068">
                  <a:extLst>
                    <a:ext uri="{9D8B030D-6E8A-4147-A177-3AD203B41FA5}">
                      <a16:colId xmlns:a16="http://schemas.microsoft.com/office/drawing/2014/main" val="1483199374"/>
                    </a:ext>
                  </a:extLst>
                </a:gridCol>
                <a:gridCol w="672183">
                  <a:extLst>
                    <a:ext uri="{9D8B030D-6E8A-4147-A177-3AD203B41FA5}">
                      <a16:colId xmlns:a16="http://schemas.microsoft.com/office/drawing/2014/main" val="3233902319"/>
                    </a:ext>
                  </a:extLst>
                </a:gridCol>
                <a:gridCol w="252068">
                  <a:extLst>
                    <a:ext uri="{9D8B030D-6E8A-4147-A177-3AD203B41FA5}">
                      <a16:colId xmlns:a16="http://schemas.microsoft.com/office/drawing/2014/main" val="2302404107"/>
                    </a:ext>
                  </a:extLst>
                </a:gridCol>
                <a:gridCol w="966262">
                  <a:extLst>
                    <a:ext uri="{9D8B030D-6E8A-4147-A177-3AD203B41FA5}">
                      <a16:colId xmlns:a16="http://schemas.microsoft.com/office/drawing/2014/main" val="1944130544"/>
                    </a:ext>
                  </a:extLst>
                </a:gridCol>
                <a:gridCol w="252068">
                  <a:extLst>
                    <a:ext uri="{9D8B030D-6E8A-4147-A177-3AD203B41FA5}">
                      <a16:colId xmlns:a16="http://schemas.microsoft.com/office/drawing/2014/main" val="689610890"/>
                    </a:ext>
                  </a:extLst>
                </a:gridCol>
                <a:gridCol w="2520684">
                  <a:extLst>
                    <a:ext uri="{9D8B030D-6E8A-4147-A177-3AD203B41FA5}">
                      <a16:colId xmlns:a16="http://schemas.microsoft.com/office/drawing/2014/main" val="958330604"/>
                    </a:ext>
                  </a:extLst>
                </a:gridCol>
                <a:gridCol w="252068">
                  <a:extLst>
                    <a:ext uri="{9D8B030D-6E8A-4147-A177-3AD203B41FA5}">
                      <a16:colId xmlns:a16="http://schemas.microsoft.com/office/drawing/2014/main" val="2030542051"/>
                    </a:ext>
                  </a:extLst>
                </a:gridCol>
              </a:tblGrid>
              <a:tr h="371413">
                <a:tc>
                  <a:txBody>
                    <a:bodyPr/>
                    <a:lstStyle/>
                    <a:p>
                      <a:pPr>
                        <a:lnSpc>
                          <a:spcPct val="110000"/>
                        </a:lnSpc>
                        <a:spcAft>
                          <a:spcPts val="300"/>
                        </a:spcAft>
                      </a:pPr>
                      <a:r>
                        <a:rPr lang="en-US" sz="1200" b="1">
                          <a:solidFill>
                            <a:schemeClr val="accent2"/>
                          </a:solidFill>
                          <a:latin typeface="Arial" panose="020B0604020202020204" pitchFamily="34" charset="0"/>
                          <a:cs typeface="Arial" panose="020B0604020202020204" pitchFamily="34" charset="0"/>
                        </a:rPr>
                        <a:t>Target</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Action</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Who’s responsible</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Cost</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Timescale</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r>
                        <a:rPr lang="en-US" sz="1200">
                          <a:solidFill>
                            <a:schemeClr val="accent2"/>
                          </a:solidFill>
                          <a:latin typeface="Arial" panose="020B0604020202020204" pitchFamily="34" charset="0"/>
                          <a:cs typeface="Arial" panose="020B0604020202020204" pitchFamily="34" charset="0"/>
                        </a:rPr>
                        <a:t>How will we measure progress? (Monitoring)</a:t>
                      </a:r>
                    </a:p>
                  </a:txBody>
                  <a:tcPr marL="0" marR="36000" marT="72000">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solidFill>
                          <a:schemeClr val="accent2"/>
                        </a:solidFill>
                        <a:latin typeface="Arial" panose="020B0604020202020204" pitchFamily="34" charset="0"/>
                        <a:cs typeface="Arial" panose="020B0604020202020204" pitchFamily="34" charset="0"/>
                      </a:endParaRPr>
                    </a:p>
                  </a:txBody>
                  <a:tcPr marL="0" marR="36000" marT="72000">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313279"/>
                  </a:ext>
                </a:extLst>
              </a:tr>
              <a:tr h="1224000">
                <a:tc>
                  <a:txBody>
                    <a:bodyPr/>
                    <a:lstStyle/>
                    <a:p>
                      <a:pPr>
                        <a:lnSpc>
                          <a:spcPct val="110000"/>
                        </a:lnSpc>
                        <a:spcAft>
                          <a:spcPts val="300"/>
                        </a:spcAft>
                      </a:pPr>
                      <a:r>
                        <a:rPr lang="en-US" sz="1200" b="1" dirty="0">
                          <a:latin typeface="Arial" panose="020B0604020202020204" pitchFamily="34" charset="0"/>
                          <a:cs typeface="Arial" panose="020B0604020202020204" pitchFamily="34" charset="0"/>
                        </a:rPr>
                        <a:t>Reduce food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going into the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bin at home</a:t>
                      </a:r>
                    </a:p>
                  </a:txBody>
                  <a:tcPr marL="3600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29600" lvl="1" indent="-129600">
                        <a:lnSpc>
                          <a:spcPct val="110000"/>
                        </a:lnSpc>
                        <a:spcAft>
                          <a:spcPts val="300"/>
                        </a:spcAft>
                        <a:buFont typeface="Arial" panose="020B0604020202020204" pitchFamily="34" charset="0"/>
                        <a:buChar char="•"/>
                        <a:tabLst>
                          <a:tab pos="108000" algn="l"/>
                        </a:tabLst>
                      </a:pPr>
                      <a:r>
                        <a:rPr lang="en-US" sz="1200" dirty="0">
                          <a:latin typeface="Arial" panose="020B0604020202020204" pitchFamily="34" charset="0"/>
                          <a:cs typeface="Arial" panose="020B0604020202020204" pitchFamily="34" charset="0"/>
                        </a:rPr>
                        <a:t>Set the Be Mighty homework</a:t>
                      </a:r>
                    </a:p>
                    <a:p>
                      <a:pPr marL="129600" lvl="1" indent="-129600">
                        <a:lnSpc>
                          <a:spcPct val="110000"/>
                        </a:lnSpc>
                        <a:spcAft>
                          <a:spcPts val="300"/>
                        </a:spcAft>
                        <a:buFont typeface="Arial" panose="020B0604020202020204" pitchFamily="34" charset="0"/>
                        <a:buChar char="•"/>
                        <a:tabLst>
                          <a:tab pos="108000" algn="l"/>
                        </a:tabLst>
                      </a:pPr>
                      <a:r>
                        <a:rPr lang="en-US" sz="1200" dirty="0">
                          <a:latin typeface="Arial" panose="020B0604020202020204" pitchFamily="34" charset="0"/>
                          <a:cs typeface="Arial" panose="020B0604020202020204" pitchFamily="34" charset="0"/>
                        </a:rPr>
                        <a:t>Include information about where families can get food waste bins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in the school newsletter</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29600" lvl="1" indent="-129600">
                        <a:lnSpc>
                          <a:spcPct val="110000"/>
                        </a:lnSpc>
                        <a:spcAft>
                          <a:spcPts val="300"/>
                        </a:spcAft>
                        <a:buFont typeface="Arial" panose="020B0604020202020204" pitchFamily="34" charset="0"/>
                        <a:buChar char="•"/>
                        <a:tabLst>
                          <a:tab pos="108000" algn="l"/>
                        </a:tabLst>
                      </a:pPr>
                      <a:r>
                        <a:rPr lang="en-US" sz="1200">
                          <a:latin typeface="Arial" panose="020B0604020202020204" pitchFamily="34" charset="0"/>
                          <a:cs typeface="Arial" panose="020B0604020202020204" pitchFamily="34" charset="0"/>
                        </a:rPr>
                        <a:t>Class teachers</a:t>
                      </a:r>
                    </a:p>
                    <a:p>
                      <a:pPr marL="129600" lvl="1" indent="-129600">
                        <a:lnSpc>
                          <a:spcPct val="110000"/>
                        </a:lnSpc>
                        <a:spcAft>
                          <a:spcPts val="300"/>
                        </a:spcAft>
                        <a:buFont typeface="Arial" panose="020B0604020202020204" pitchFamily="34" charset="0"/>
                        <a:buChar char="•"/>
                        <a:tabLst>
                          <a:tab pos="108000" algn="l"/>
                        </a:tabLst>
                      </a:pPr>
                      <a:r>
                        <a:rPr lang="en-US" sz="1200">
                          <a:latin typeface="Arial" panose="020B0604020202020204" pitchFamily="34" charset="0"/>
                          <a:cs typeface="Arial" panose="020B0604020202020204" pitchFamily="34" charset="0"/>
                        </a:rPr>
                        <a:t>School admin staff</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tab pos="108000" algn="l"/>
                        </a:tabLst>
                        <a:defRPr/>
                      </a:pPr>
                      <a:r>
                        <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rPr>
                        <a:t>No cost</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tab pos="108000" algn="l"/>
                        </a:tabLst>
                        <a:defRPr/>
                      </a:pPr>
                      <a:r>
                        <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rPr>
                        <a:t>by end of April 2024</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Survey families about their </a:t>
                      </a:r>
                      <a:b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food waste-related knowledge </a:t>
                      </a:r>
                      <a:b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and </a:t>
                      </a:r>
                      <a:r>
                        <a:rPr kumimoji="0" lang="en-US" sz="1200" b="0" i="0" u="none" strike="noStrike" kern="1200" cap="none" spc="0" normalizeH="0" baseline="0" noProof="0" dirty="0" err="1">
                          <a:ln>
                            <a:noFill/>
                          </a:ln>
                          <a:solidFill>
                            <a:srgbClr val="0D0802"/>
                          </a:solidFill>
                          <a:effectLst/>
                          <a:uLnTx/>
                          <a:uFillTx/>
                          <a:latin typeface="Arial" panose="020B0604020202020204" pitchFamily="34" charset="0"/>
                          <a:ea typeface="+mn-ea"/>
                          <a:cs typeface="Arial" panose="020B0604020202020204" pitchFamily="34" charset="0"/>
                        </a:rPr>
                        <a:t>behaviour</a:t>
                      </a:r>
                      <a:endPar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21408154"/>
                  </a:ext>
                </a:extLst>
              </a:tr>
              <a:tr h="0">
                <a:tc>
                  <a:txBody>
                    <a:bodyPr/>
                    <a:lstStyle/>
                    <a:p>
                      <a:pPr>
                        <a:lnSpc>
                          <a:spcPct val="110000"/>
                        </a:lnSpc>
                        <a:spcAft>
                          <a:spcPts val="300"/>
                        </a:spcAft>
                      </a:pPr>
                      <a:r>
                        <a:rPr lang="en-US" sz="1200" b="1" dirty="0">
                          <a:latin typeface="Arial" panose="020B0604020202020204" pitchFamily="34" charset="0"/>
                          <a:cs typeface="Arial" panose="020B0604020202020204" pitchFamily="34" charset="0"/>
                        </a:rPr>
                        <a:t>Reduce food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waste at school</a:t>
                      </a:r>
                    </a:p>
                  </a:txBody>
                  <a:tcPr marL="3600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9600" lvl="1" indent="-129600">
                        <a:lnSpc>
                          <a:spcPct val="110000"/>
                        </a:lnSpc>
                        <a:spcAft>
                          <a:spcPts val="300"/>
                        </a:spcAft>
                        <a:buFont typeface="Arial" panose="020B0604020202020204" pitchFamily="34" charset="0"/>
                        <a:buChar char="•"/>
                        <a:tabLst>
                          <a:tab pos="108000" algn="l"/>
                        </a:tabLst>
                      </a:pPr>
                      <a:r>
                        <a:rPr lang="en-GB" sz="1200" dirty="0">
                          <a:solidFill>
                            <a:schemeClr val="tx1"/>
                          </a:solidFill>
                          <a:latin typeface="Arial" panose="020B0604020202020204" pitchFamily="34" charset="0"/>
                          <a:cs typeface="Arial" panose="020B0604020202020204" pitchFamily="34" charset="0"/>
                        </a:rPr>
                        <a:t>Investigate and record how much food is wasted each day and why</a:t>
                      </a:r>
                    </a:p>
                    <a:p>
                      <a:pPr marL="129600" lvl="1" indent="-129600">
                        <a:lnSpc>
                          <a:spcPct val="110000"/>
                        </a:lnSpc>
                        <a:spcAft>
                          <a:spcPts val="300"/>
                        </a:spcAft>
                        <a:buFont typeface="Arial" panose="020B0604020202020204" pitchFamily="34" charset="0"/>
                        <a:buChar char="•"/>
                        <a:tabLst>
                          <a:tab pos="108000" algn="l"/>
                        </a:tabLst>
                      </a:pPr>
                      <a:r>
                        <a:rPr lang="en-GB" sz="1200" dirty="0">
                          <a:solidFill>
                            <a:schemeClr val="tx1"/>
                          </a:solidFill>
                          <a:latin typeface="Arial" panose="020B0604020202020204" pitchFamily="34" charset="0"/>
                          <a:cs typeface="Arial" panose="020B0604020202020204" pitchFamily="34" charset="0"/>
                        </a:rPr>
                        <a:t>Use findings to develop </a:t>
                      </a:r>
                      <a:br>
                        <a:rPr lang="en-GB" sz="1200" dirty="0">
                          <a:solidFill>
                            <a:schemeClr val="tx1"/>
                          </a:solidFill>
                          <a:latin typeface="Arial" panose="020B0604020202020204" pitchFamily="34" charset="0"/>
                          <a:cs typeface="Arial" panose="020B0604020202020204" pitchFamily="34" charset="0"/>
                        </a:rPr>
                      </a:br>
                      <a:r>
                        <a:rPr lang="en-GB" sz="1200" dirty="0">
                          <a:solidFill>
                            <a:schemeClr val="tx1"/>
                          </a:solidFill>
                          <a:latin typeface="Arial" panose="020B0604020202020204" pitchFamily="34" charset="0"/>
                          <a:cs typeface="Arial" panose="020B0604020202020204" pitchFamily="34" charset="0"/>
                        </a:rPr>
                        <a:t>and implement waste reduction activities</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9600" lvl="1" indent="-129600">
                        <a:lnSpc>
                          <a:spcPct val="110000"/>
                        </a:lnSpc>
                        <a:spcAft>
                          <a:spcPts val="300"/>
                        </a:spcAft>
                        <a:buFont typeface="Arial" panose="020B0604020202020204" pitchFamily="34" charset="0"/>
                        <a:buChar char="•"/>
                        <a:tabLst>
                          <a:tab pos="108000" algn="l"/>
                        </a:tabLst>
                      </a:pPr>
                      <a:r>
                        <a:rPr lang="en-US" sz="1200" dirty="0">
                          <a:latin typeface="Arial" panose="020B0604020202020204" pitchFamily="34" charset="0"/>
                          <a:cs typeface="Arial" panose="020B0604020202020204" pitchFamily="34" charset="0"/>
                        </a:rPr>
                        <a:t>Eco committee</a:t>
                      </a:r>
                    </a:p>
                    <a:p>
                      <a:pPr marL="129600" lvl="1" indent="-129600">
                        <a:lnSpc>
                          <a:spcPct val="110000"/>
                        </a:lnSpc>
                        <a:spcAft>
                          <a:spcPts val="300"/>
                        </a:spcAft>
                        <a:buFont typeface="Arial" panose="020B0604020202020204" pitchFamily="34" charset="0"/>
                        <a:buChar char="•"/>
                        <a:tabLst>
                          <a:tab pos="108000" algn="l"/>
                        </a:tabLst>
                      </a:pPr>
                      <a:r>
                        <a:rPr lang="en-US" sz="1200" dirty="0">
                          <a:latin typeface="Arial" panose="020B0604020202020204" pitchFamily="34" charset="0"/>
                          <a:cs typeface="Arial" panose="020B0604020202020204" pitchFamily="34" charset="0"/>
                        </a:rPr>
                        <a:t>Eco committee and lunch staff</a:t>
                      </a:r>
                    </a:p>
                    <a:p>
                      <a:pPr marL="129600" lvl="1" indent="-129600">
                        <a:lnSpc>
                          <a:spcPct val="110000"/>
                        </a:lnSpc>
                        <a:spcAft>
                          <a:spcPts val="300"/>
                        </a:spcAft>
                        <a:buFont typeface="Arial" panose="020B0604020202020204" pitchFamily="34" charset="0"/>
                        <a:buChar char="•"/>
                        <a:tabLst>
                          <a:tab pos="108000" algn="l"/>
                        </a:tabLst>
                      </a:pPr>
                      <a:r>
                        <a:rPr lang="en-US" sz="1200" dirty="0">
                          <a:solidFill>
                            <a:schemeClr val="tx1"/>
                          </a:solidFill>
                          <a:latin typeface="Arial" panose="020B0604020202020204" pitchFamily="34" charset="0"/>
                          <a:cs typeface="Arial" panose="020B0604020202020204" pitchFamily="34" charset="0"/>
                        </a:rPr>
                        <a:t>Whole school</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spcAft>
                          <a:spcPts val="300"/>
                        </a:spcAft>
                      </a:pPr>
                      <a:endParaRPr lang="en-US" sz="1200">
                        <a:latin typeface="Arial" panose="020B0604020202020204" pitchFamily="34" charset="0"/>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tab pos="108000" algn="l"/>
                        </a:tabLst>
                        <a:defRPr/>
                      </a:pPr>
                      <a:r>
                        <a:rPr kumimoji="0" lang="en-US" sz="1200" b="0" i="0" u="none" strike="noStrike" kern="1200" cap="none" spc="0" normalizeH="0" baseline="0" noProof="0">
                          <a:ln>
                            <a:noFill/>
                          </a:ln>
                          <a:solidFill>
                            <a:srgbClr val="0D0802"/>
                          </a:solidFill>
                          <a:effectLst/>
                          <a:uLnTx/>
                          <a:uFillTx/>
                          <a:latin typeface="Arial" panose="020B0604020202020204" pitchFamily="34" charset="0"/>
                          <a:ea typeface="+mn-ea"/>
                          <a:cs typeface="Arial" panose="020B0604020202020204" pitchFamily="34" charset="0"/>
                        </a:rPr>
                        <a:t>No cost</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300"/>
                        </a:spcAft>
                        <a:buClrTx/>
                        <a:buSzTx/>
                        <a:buFontTx/>
                        <a:buNone/>
                        <a:tabLst>
                          <a:tab pos="108000" algn="l"/>
                        </a:tabLst>
                        <a:defRPr/>
                      </a:pPr>
                      <a:r>
                        <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by end of Spring term</a:t>
                      </a: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Weigh the food waste each day </a:t>
                      </a:r>
                      <a:b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for a week before implementing </a:t>
                      </a:r>
                      <a:b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any changes</a:t>
                      </a:r>
                    </a:p>
                    <a:p>
                      <a:pPr marL="171450" marR="0" lvl="0"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Weigh again after your changes </a:t>
                      </a:r>
                      <a:b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rPr>
                        <a:t>to see how much it has reduced</a:t>
                      </a:r>
                    </a:p>
                    <a:p>
                      <a:pPr marL="0" marR="0" lvl="0" indent="0" algn="l" defTabSz="914400" rtl="0" eaLnBrk="1" fontAlgn="auto" latinLnBrk="0" hangingPunct="1">
                        <a:lnSpc>
                          <a:spcPct val="110000"/>
                        </a:lnSpc>
                        <a:spcBef>
                          <a:spcPts val="0"/>
                        </a:spcBef>
                        <a:spcAft>
                          <a:spcPts val="300"/>
                        </a:spcAft>
                        <a:buClrTx/>
                        <a:buSzTx/>
                        <a:buFontTx/>
                        <a:buNone/>
                        <a:tabLst>
                          <a:tab pos="108000" algn="l"/>
                        </a:tabLst>
                        <a:defRPr/>
                      </a:pPr>
                      <a:endPar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79450" marR="0" lvl="1" indent="-171450" algn="l" defTabSz="914400" rtl="0" eaLnBrk="1" fontAlgn="auto" latinLnBrk="0" hangingPunct="1">
                        <a:lnSpc>
                          <a:spcPct val="110000"/>
                        </a:lnSpc>
                        <a:spcBef>
                          <a:spcPts val="0"/>
                        </a:spcBef>
                        <a:spcAft>
                          <a:spcPts val="300"/>
                        </a:spcAft>
                        <a:buClrTx/>
                        <a:buSzTx/>
                        <a:buFont typeface="Arial" panose="020B0604020202020204" pitchFamily="34" charset="0"/>
                        <a:buChar char="•"/>
                        <a:tabLst>
                          <a:tab pos="108000" algn="l"/>
                        </a:tabLst>
                        <a:defRPr/>
                      </a:pPr>
                      <a:endParaRPr kumimoji="0" lang="en-US" sz="1200" b="0" i="0" u="none" strike="noStrike" kern="1200" cap="none" spc="0" normalizeH="0" baseline="0" noProof="0" dirty="0">
                        <a:ln>
                          <a:noFill/>
                        </a:ln>
                        <a:solidFill>
                          <a:srgbClr val="0D0802"/>
                        </a:solidFill>
                        <a:effectLst/>
                        <a:uLnTx/>
                        <a:uFillTx/>
                        <a:latin typeface="Arial" panose="020B0604020202020204" pitchFamily="34" charset="0"/>
                        <a:ea typeface="+mn-ea"/>
                        <a:cs typeface="Arial" panose="020B0604020202020204" pitchFamily="34" charset="0"/>
                      </a:endParaRPr>
                    </a:p>
                  </a:txBody>
                  <a:tcPr marL="0" marR="36000" marT="72000">
                    <a:lnL w="12700" cmpd="sng">
                      <a:noFill/>
                    </a:lnL>
                    <a:lnR w="12700" cmpd="sng">
                      <a:noFill/>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3583915"/>
                  </a:ext>
                </a:extLst>
              </a:tr>
            </a:tbl>
          </a:graphicData>
        </a:graphic>
      </p:graphicFrame>
      <p:sp>
        <p:nvSpPr>
          <p:cNvPr id="16" name="Freeform 15">
            <a:extLst>
              <a:ext uri="{FF2B5EF4-FFF2-40B4-BE49-F238E27FC236}">
                <a16:creationId xmlns:a16="http://schemas.microsoft.com/office/drawing/2014/main" id="{897EFF61-0E32-AAC7-28C2-33EB5DDAB0A6}"/>
              </a:ext>
            </a:extLst>
          </p:cNvPr>
          <p:cNvSpPr/>
          <p:nvPr/>
        </p:nvSpPr>
        <p:spPr>
          <a:xfrm rot="5400000">
            <a:off x="673250" y="4789784"/>
            <a:ext cx="295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03075E3-5F3D-9C01-687D-7D1871E34F0A}"/>
              </a:ext>
            </a:extLst>
          </p:cNvPr>
          <p:cNvSpPr/>
          <p:nvPr/>
        </p:nvSpPr>
        <p:spPr>
          <a:xfrm rot="5400000">
            <a:off x="3508750" y="4789784"/>
            <a:ext cx="295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2CD0A29-9C40-2057-C83A-0EEB88AC89DF}"/>
              </a:ext>
            </a:extLst>
          </p:cNvPr>
          <p:cNvSpPr/>
          <p:nvPr/>
        </p:nvSpPr>
        <p:spPr>
          <a:xfrm rot="5400000">
            <a:off x="7279063" y="4789784"/>
            <a:ext cx="295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1294B20-1C44-77BE-CFD9-A1BFE41441AF}"/>
              </a:ext>
            </a:extLst>
          </p:cNvPr>
          <p:cNvSpPr/>
          <p:nvPr/>
        </p:nvSpPr>
        <p:spPr>
          <a:xfrm rot="5400000">
            <a:off x="5146757" y="4789784"/>
            <a:ext cx="295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C94A4A-6BBE-2477-D076-E0EB1E5CC2E1}"/>
              </a:ext>
            </a:extLst>
          </p:cNvPr>
          <p:cNvSpPr/>
          <p:nvPr/>
        </p:nvSpPr>
        <p:spPr>
          <a:xfrm rot="5400000">
            <a:off x="6089957" y="4817986"/>
            <a:ext cx="2952000" cy="57600"/>
          </a:xfrm>
          <a:custGeom>
            <a:avLst/>
            <a:gdLst>
              <a:gd name="connsiteX0" fmla="*/ 2928358 w 3290085"/>
              <a:gd name="connsiteY0" fmla="*/ 7039 h 30833"/>
              <a:gd name="connsiteX1" fmla="*/ 2929692 w 3290085"/>
              <a:gd name="connsiteY1" fmla="*/ 7580 h 30833"/>
              <a:gd name="connsiteX2" fmla="*/ 2931368 w 3290085"/>
              <a:gd name="connsiteY2" fmla="*/ 7147 h 30833"/>
              <a:gd name="connsiteX3" fmla="*/ 2931368 w 3290085"/>
              <a:gd name="connsiteY3" fmla="*/ 7039 h 30833"/>
              <a:gd name="connsiteX4" fmla="*/ 2928358 w 3290085"/>
              <a:gd name="connsiteY4" fmla="*/ 7039 h 30833"/>
              <a:gd name="connsiteX5" fmla="*/ 2631346 w 3290085"/>
              <a:gd name="connsiteY5" fmla="*/ 7147 h 30833"/>
              <a:gd name="connsiteX6" fmla="*/ 2642698 w 3290085"/>
              <a:gd name="connsiteY6" fmla="*/ 7689 h 30833"/>
              <a:gd name="connsiteX7" fmla="*/ 2688743 w 3290085"/>
              <a:gd name="connsiteY7" fmla="*/ 7800 h 30833"/>
              <a:gd name="connsiteX8" fmla="*/ 2689016 w 3290085"/>
              <a:gd name="connsiteY8" fmla="*/ 6714 h 30833"/>
              <a:gd name="connsiteX9" fmla="*/ 2636844 w 3290085"/>
              <a:gd name="connsiteY9" fmla="*/ 6714 h 30833"/>
              <a:gd name="connsiteX10" fmla="*/ 2457196 w 3290085"/>
              <a:gd name="connsiteY10" fmla="*/ 7039 h 30833"/>
              <a:gd name="connsiteX11" fmla="*/ 2458530 w 3290085"/>
              <a:gd name="connsiteY11" fmla="*/ 7580 h 30833"/>
              <a:gd name="connsiteX12" fmla="*/ 2460206 w 3290085"/>
              <a:gd name="connsiteY12" fmla="*/ 7147 h 30833"/>
              <a:gd name="connsiteX13" fmla="*/ 2460206 w 3290085"/>
              <a:gd name="connsiteY13" fmla="*/ 7039 h 30833"/>
              <a:gd name="connsiteX14" fmla="*/ 2457196 w 3290085"/>
              <a:gd name="connsiteY14" fmla="*/ 7039 h 30833"/>
              <a:gd name="connsiteX15" fmla="*/ 1982192 w 3290085"/>
              <a:gd name="connsiteY15" fmla="*/ 7147 h 30833"/>
              <a:gd name="connsiteX16" fmla="*/ 1987339 w 3290085"/>
              <a:gd name="connsiteY16" fmla="*/ 7393 h 30833"/>
              <a:gd name="connsiteX17" fmla="*/ 1987505 w 3290085"/>
              <a:gd name="connsiteY17" fmla="*/ 6729 h 30833"/>
              <a:gd name="connsiteX18" fmla="*/ 1808042 w 3290085"/>
              <a:gd name="connsiteY18" fmla="*/ 7039 h 30833"/>
              <a:gd name="connsiteX19" fmla="*/ 1809376 w 3290085"/>
              <a:gd name="connsiteY19" fmla="*/ 7580 h 30833"/>
              <a:gd name="connsiteX20" fmla="*/ 1811052 w 3290085"/>
              <a:gd name="connsiteY20" fmla="*/ 7147 h 30833"/>
              <a:gd name="connsiteX21" fmla="*/ 1811052 w 3290085"/>
              <a:gd name="connsiteY21" fmla="*/ 7039 h 30833"/>
              <a:gd name="connsiteX22" fmla="*/ 1808042 w 3290085"/>
              <a:gd name="connsiteY22" fmla="*/ 7039 h 30833"/>
              <a:gd name="connsiteX23" fmla="*/ 1420290 w 3290085"/>
              <a:gd name="connsiteY23" fmla="*/ 7147 h 30833"/>
              <a:gd name="connsiteX24" fmla="*/ 1431642 w 3290085"/>
              <a:gd name="connsiteY24" fmla="*/ 7689 h 30833"/>
              <a:gd name="connsiteX25" fmla="*/ 1521794 w 3290085"/>
              <a:gd name="connsiteY25" fmla="*/ 7906 h 30833"/>
              <a:gd name="connsiteX26" fmla="*/ 1549646 w 3290085"/>
              <a:gd name="connsiteY26" fmla="*/ 8122 h 30833"/>
              <a:gd name="connsiteX27" fmla="*/ 1565775 w 3290085"/>
              <a:gd name="connsiteY27" fmla="*/ 7147 h 30833"/>
              <a:gd name="connsiteX28" fmla="*/ 1568540 w 3290085"/>
              <a:gd name="connsiteY28" fmla="*/ 7352 h 30833"/>
              <a:gd name="connsiteX29" fmla="*/ 1568753 w 3290085"/>
              <a:gd name="connsiteY29" fmla="*/ 6503 h 30833"/>
              <a:gd name="connsiteX30" fmla="*/ 1565775 w 3290085"/>
              <a:gd name="connsiteY30" fmla="*/ 7147 h 30833"/>
              <a:gd name="connsiteX31" fmla="*/ 1541959 w 3290085"/>
              <a:gd name="connsiteY31" fmla="*/ 6714 h 30833"/>
              <a:gd name="connsiteX32" fmla="*/ 1425788 w 3290085"/>
              <a:gd name="connsiteY32" fmla="*/ 6714 h 30833"/>
              <a:gd name="connsiteX33" fmla="*/ 1246140 w 3290085"/>
              <a:gd name="connsiteY33" fmla="*/ 7039 h 30833"/>
              <a:gd name="connsiteX34" fmla="*/ 1247474 w 3290085"/>
              <a:gd name="connsiteY34" fmla="*/ 7580 h 30833"/>
              <a:gd name="connsiteX35" fmla="*/ 1249150 w 3290085"/>
              <a:gd name="connsiteY35" fmla="*/ 7147 h 30833"/>
              <a:gd name="connsiteX36" fmla="*/ 1249150 w 3290085"/>
              <a:gd name="connsiteY36" fmla="*/ 7039 h 30833"/>
              <a:gd name="connsiteX37" fmla="*/ 1246140 w 3290085"/>
              <a:gd name="connsiteY37" fmla="*/ 7039 h 30833"/>
              <a:gd name="connsiteX38" fmla="*/ 928190 w 3290085"/>
              <a:gd name="connsiteY38" fmla="*/ 7147 h 30833"/>
              <a:gd name="connsiteX39" fmla="*/ 939542 w 3290085"/>
              <a:gd name="connsiteY39" fmla="*/ 7689 h 30833"/>
              <a:gd name="connsiteX40" fmla="*/ 1006513 w 3290085"/>
              <a:gd name="connsiteY40" fmla="*/ 7850 h 30833"/>
              <a:gd name="connsiteX41" fmla="*/ 1006798 w 3290085"/>
              <a:gd name="connsiteY41" fmla="*/ 6714 h 30833"/>
              <a:gd name="connsiteX42" fmla="*/ 933688 w 3290085"/>
              <a:gd name="connsiteY42" fmla="*/ 6714 h 30833"/>
              <a:gd name="connsiteX43" fmla="*/ 754040 w 3290085"/>
              <a:gd name="connsiteY43" fmla="*/ 7039 h 30833"/>
              <a:gd name="connsiteX44" fmla="*/ 755374 w 3290085"/>
              <a:gd name="connsiteY44" fmla="*/ 7580 h 30833"/>
              <a:gd name="connsiteX45" fmla="*/ 757050 w 3290085"/>
              <a:gd name="connsiteY45" fmla="*/ 7147 h 30833"/>
              <a:gd name="connsiteX46" fmla="*/ 757050 w 3290085"/>
              <a:gd name="connsiteY46" fmla="*/ 7039 h 30833"/>
              <a:gd name="connsiteX47" fmla="*/ 754040 w 3290085"/>
              <a:gd name="connsiteY47" fmla="*/ 7039 h 30833"/>
              <a:gd name="connsiteX48" fmla="*/ 449114 w 3290085"/>
              <a:gd name="connsiteY48" fmla="*/ 7147 h 30833"/>
              <a:gd name="connsiteX49" fmla="*/ 460466 w 3290085"/>
              <a:gd name="connsiteY49" fmla="*/ 7689 h 30833"/>
              <a:gd name="connsiteX50" fmla="*/ 514421 w 3290085"/>
              <a:gd name="connsiteY50" fmla="*/ 7819 h 30833"/>
              <a:gd name="connsiteX51" fmla="*/ 514698 w 3290085"/>
              <a:gd name="connsiteY51" fmla="*/ 6714 h 30833"/>
              <a:gd name="connsiteX52" fmla="*/ 454612 w 3290085"/>
              <a:gd name="connsiteY52" fmla="*/ 6714 h 30833"/>
              <a:gd name="connsiteX53" fmla="*/ 274964 w 3290085"/>
              <a:gd name="connsiteY53" fmla="*/ 7039 h 30833"/>
              <a:gd name="connsiteX54" fmla="*/ 276298 w 3290085"/>
              <a:gd name="connsiteY54" fmla="*/ 7580 h 30833"/>
              <a:gd name="connsiteX55" fmla="*/ 277974 w 3290085"/>
              <a:gd name="connsiteY55" fmla="*/ 7147 h 30833"/>
              <a:gd name="connsiteX56" fmla="*/ 277974 w 3290085"/>
              <a:gd name="connsiteY56" fmla="*/ 7039 h 30833"/>
              <a:gd name="connsiteX57" fmla="*/ 274964 w 3290085"/>
              <a:gd name="connsiteY57" fmla="*/ 7039 h 30833"/>
              <a:gd name="connsiteX58" fmla="*/ 7633 w 3290085"/>
              <a:gd name="connsiteY58" fmla="*/ 19931 h 30833"/>
              <a:gd name="connsiteX59" fmla="*/ 24889 w 3290085"/>
              <a:gd name="connsiteY59" fmla="*/ 17006 h 30833"/>
              <a:gd name="connsiteX60" fmla="*/ 37503 w 3290085"/>
              <a:gd name="connsiteY60" fmla="*/ 15489 h 30833"/>
              <a:gd name="connsiteX61" fmla="*/ 43670 w 3290085"/>
              <a:gd name="connsiteY61" fmla="*/ 13322 h 30833"/>
              <a:gd name="connsiteX62" fmla="*/ 34001 w 3290085"/>
              <a:gd name="connsiteY62" fmla="*/ 12347 h 30833"/>
              <a:gd name="connsiteX63" fmla="*/ 21209 w 3290085"/>
              <a:gd name="connsiteY63" fmla="*/ 12022 h 30833"/>
              <a:gd name="connsiteX64" fmla="*/ 19512 w 3290085"/>
              <a:gd name="connsiteY64" fmla="*/ 10939 h 30833"/>
              <a:gd name="connsiteX65" fmla="*/ 29010 w 3290085"/>
              <a:gd name="connsiteY65" fmla="*/ 10181 h 30833"/>
              <a:gd name="connsiteX66" fmla="*/ 35214 w 3290085"/>
              <a:gd name="connsiteY66" fmla="*/ 8339 h 30833"/>
              <a:gd name="connsiteX67" fmla="*/ 36355 w 3290085"/>
              <a:gd name="connsiteY67" fmla="*/ 3789 h 30833"/>
              <a:gd name="connsiteX68" fmla="*/ 56769 w 3290085"/>
              <a:gd name="connsiteY68" fmla="*/ 539 h 30833"/>
              <a:gd name="connsiteX69" fmla="*/ 79052 w 3290085"/>
              <a:gd name="connsiteY69" fmla="*/ 105 h 30833"/>
              <a:gd name="connsiteX70" fmla="*/ 142857 w 3290085"/>
              <a:gd name="connsiteY70" fmla="*/ 105 h 30833"/>
              <a:gd name="connsiteX71" fmla="*/ 189127 w 3290085"/>
              <a:gd name="connsiteY71" fmla="*/ 214 h 30833"/>
              <a:gd name="connsiteX72" fmla="*/ 236987 w 3290085"/>
              <a:gd name="connsiteY72" fmla="*/ 322 h 30833"/>
              <a:gd name="connsiteX73" fmla="*/ 258450 w 3290085"/>
              <a:gd name="connsiteY73" fmla="*/ 755 h 30833"/>
              <a:gd name="connsiteX74" fmla="*/ 261181 w 3290085"/>
              <a:gd name="connsiteY74" fmla="*/ 755 h 30833"/>
              <a:gd name="connsiteX75" fmla="*/ 309562 w 3290085"/>
              <a:gd name="connsiteY75" fmla="*/ 322 h 30833"/>
              <a:gd name="connsiteX76" fmla="*/ 367826 w 3290085"/>
              <a:gd name="connsiteY76" fmla="*/ 539 h 30833"/>
              <a:gd name="connsiteX77" fmla="*/ 400441 w 3290085"/>
              <a:gd name="connsiteY77" fmla="*/ 755 h 30833"/>
              <a:gd name="connsiteX78" fmla="*/ 494992 w 3290085"/>
              <a:gd name="connsiteY78" fmla="*/ 430 h 30833"/>
              <a:gd name="connsiteX79" fmla="*/ 541442 w 3290085"/>
              <a:gd name="connsiteY79" fmla="*/ 430 h 30833"/>
              <a:gd name="connsiteX80" fmla="*/ 558128 w 3290085"/>
              <a:gd name="connsiteY80" fmla="*/ 105 h 30833"/>
              <a:gd name="connsiteX81" fmla="*/ 621933 w 3290085"/>
              <a:gd name="connsiteY81" fmla="*/ 105 h 30833"/>
              <a:gd name="connsiteX82" fmla="*/ 668203 w 3290085"/>
              <a:gd name="connsiteY82" fmla="*/ 214 h 30833"/>
              <a:gd name="connsiteX83" fmla="*/ 716063 w 3290085"/>
              <a:gd name="connsiteY83" fmla="*/ 322 h 30833"/>
              <a:gd name="connsiteX84" fmla="*/ 737526 w 3290085"/>
              <a:gd name="connsiteY84" fmla="*/ 755 h 30833"/>
              <a:gd name="connsiteX85" fmla="*/ 740257 w 3290085"/>
              <a:gd name="connsiteY85" fmla="*/ 755 h 30833"/>
              <a:gd name="connsiteX86" fmla="*/ 788638 w 3290085"/>
              <a:gd name="connsiteY86" fmla="*/ 322 h 30833"/>
              <a:gd name="connsiteX87" fmla="*/ 846902 w 3290085"/>
              <a:gd name="connsiteY87" fmla="*/ 539 h 30833"/>
              <a:gd name="connsiteX88" fmla="*/ 879517 w 3290085"/>
              <a:gd name="connsiteY88" fmla="*/ 755 h 30833"/>
              <a:gd name="connsiteX89" fmla="*/ 974068 w 3290085"/>
              <a:gd name="connsiteY89" fmla="*/ 430 h 30833"/>
              <a:gd name="connsiteX90" fmla="*/ 1033542 w 3290085"/>
              <a:gd name="connsiteY90" fmla="*/ 430 h 30833"/>
              <a:gd name="connsiteX91" fmla="*/ 1050228 w 3290085"/>
              <a:gd name="connsiteY91" fmla="*/ 105 h 30833"/>
              <a:gd name="connsiteX92" fmla="*/ 1114033 w 3290085"/>
              <a:gd name="connsiteY92" fmla="*/ 105 h 30833"/>
              <a:gd name="connsiteX93" fmla="*/ 1160303 w 3290085"/>
              <a:gd name="connsiteY93" fmla="*/ 214 h 30833"/>
              <a:gd name="connsiteX94" fmla="*/ 1208163 w 3290085"/>
              <a:gd name="connsiteY94" fmla="*/ 322 h 30833"/>
              <a:gd name="connsiteX95" fmla="*/ 1229626 w 3290085"/>
              <a:gd name="connsiteY95" fmla="*/ 755 h 30833"/>
              <a:gd name="connsiteX96" fmla="*/ 1232357 w 3290085"/>
              <a:gd name="connsiteY96" fmla="*/ 755 h 30833"/>
              <a:gd name="connsiteX97" fmla="*/ 1280738 w 3290085"/>
              <a:gd name="connsiteY97" fmla="*/ 322 h 30833"/>
              <a:gd name="connsiteX98" fmla="*/ 1339002 w 3290085"/>
              <a:gd name="connsiteY98" fmla="*/ 539 h 30833"/>
              <a:gd name="connsiteX99" fmla="*/ 1371617 w 3290085"/>
              <a:gd name="connsiteY99" fmla="*/ 755 h 30833"/>
              <a:gd name="connsiteX100" fmla="*/ 1466168 w 3290085"/>
              <a:gd name="connsiteY100" fmla="*/ 430 h 30833"/>
              <a:gd name="connsiteX101" fmla="*/ 1539463 w 3290085"/>
              <a:gd name="connsiteY101" fmla="*/ 430 h 30833"/>
              <a:gd name="connsiteX102" fmla="*/ 1568021 w 3290085"/>
              <a:gd name="connsiteY102" fmla="*/ 2489 h 30833"/>
              <a:gd name="connsiteX103" fmla="*/ 1569394 w 3290085"/>
              <a:gd name="connsiteY103" fmla="*/ 3946 h 30833"/>
              <a:gd name="connsiteX104" fmla="*/ 1569433 w 3290085"/>
              <a:gd name="connsiteY104" fmla="*/ 3789 h 30833"/>
              <a:gd name="connsiteX105" fmla="*/ 1589847 w 3290085"/>
              <a:gd name="connsiteY105" fmla="*/ 539 h 30833"/>
              <a:gd name="connsiteX106" fmla="*/ 1612130 w 3290085"/>
              <a:gd name="connsiteY106" fmla="*/ 105 h 30833"/>
              <a:gd name="connsiteX107" fmla="*/ 1675935 w 3290085"/>
              <a:gd name="connsiteY107" fmla="*/ 105 h 30833"/>
              <a:gd name="connsiteX108" fmla="*/ 1722205 w 3290085"/>
              <a:gd name="connsiteY108" fmla="*/ 214 h 30833"/>
              <a:gd name="connsiteX109" fmla="*/ 1770065 w 3290085"/>
              <a:gd name="connsiteY109" fmla="*/ 322 h 30833"/>
              <a:gd name="connsiteX110" fmla="*/ 1791528 w 3290085"/>
              <a:gd name="connsiteY110" fmla="*/ 755 h 30833"/>
              <a:gd name="connsiteX111" fmla="*/ 1794259 w 3290085"/>
              <a:gd name="connsiteY111" fmla="*/ 755 h 30833"/>
              <a:gd name="connsiteX112" fmla="*/ 1842640 w 3290085"/>
              <a:gd name="connsiteY112" fmla="*/ 322 h 30833"/>
              <a:gd name="connsiteX113" fmla="*/ 1900904 w 3290085"/>
              <a:gd name="connsiteY113" fmla="*/ 539 h 30833"/>
              <a:gd name="connsiteX114" fmla="*/ 1933519 w 3290085"/>
              <a:gd name="connsiteY114" fmla="*/ 755 h 30833"/>
              <a:gd name="connsiteX115" fmla="*/ 2011291 w 3290085"/>
              <a:gd name="connsiteY115" fmla="*/ 488 h 30833"/>
              <a:gd name="connsiteX116" fmla="*/ 2030939 w 3290085"/>
              <a:gd name="connsiteY116" fmla="*/ 105 h 30833"/>
              <a:gd name="connsiteX117" fmla="*/ 2094744 w 3290085"/>
              <a:gd name="connsiteY117" fmla="*/ 105 h 30833"/>
              <a:gd name="connsiteX118" fmla="*/ 2141014 w 3290085"/>
              <a:gd name="connsiteY118" fmla="*/ 214 h 30833"/>
              <a:gd name="connsiteX119" fmla="*/ 2188874 w 3290085"/>
              <a:gd name="connsiteY119" fmla="*/ 322 h 30833"/>
              <a:gd name="connsiteX120" fmla="*/ 2210337 w 3290085"/>
              <a:gd name="connsiteY120" fmla="*/ 755 h 30833"/>
              <a:gd name="connsiteX121" fmla="*/ 2213068 w 3290085"/>
              <a:gd name="connsiteY121" fmla="*/ 755 h 30833"/>
              <a:gd name="connsiteX122" fmla="*/ 2240530 w 3290085"/>
              <a:gd name="connsiteY122" fmla="*/ 509 h 30833"/>
              <a:gd name="connsiteX123" fmla="*/ 2261284 w 3290085"/>
              <a:gd name="connsiteY123" fmla="*/ 105 h 30833"/>
              <a:gd name="connsiteX124" fmla="*/ 2325089 w 3290085"/>
              <a:gd name="connsiteY124" fmla="*/ 105 h 30833"/>
              <a:gd name="connsiteX125" fmla="*/ 2371359 w 3290085"/>
              <a:gd name="connsiteY125" fmla="*/ 214 h 30833"/>
              <a:gd name="connsiteX126" fmla="*/ 2419219 w 3290085"/>
              <a:gd name="connsiteY126" fmla="*/ 322 h 30833"/>
              <a:gd name="connsiteX127" fmla="*/ 2427820 w 3290085"/>
              <a:gd name="connsiteY127" fmla="*/ 496 h 30833"/>
              <a:gd name="connsiteX128" fmla="*/ 2446879 w 3290085"/>
              <a:gd name="connsiteY128" fmla="*/ 430 h 30833"/>
              <a:gd name="connsiteX129" fmla="*/ 2479727 w 3290085"/>
              <a:gd name="connsiteY129" fmla="*/ 430 h 30833"/>
              <a:gd name="connsiteX130" fmla="*/ 2491794 w 3290085"/>
              <a:gd name="connsiteY130" fmla="*/ 322 h 30833"/>
              <a:gd name="connsiteX131" fmla="*/ 2550058 w 3290085"/>
              <a:gd name="connsiteY131" fmla="*/ 539 h 30833"/>
              <a:gd name="connsiteX132" fmla="*/ 2582673 w 3290085"/>
              <a:gd name="connsiteY132" fmla="*/ 755 h 30833"/>
              <a:gd name="connsiteX133" fmla="*/ 2677224 w 3290085"/>
              <a:gd name="connsiteY133" fmla="*/ 430 h 30833"/>
              <a:gd name="connsiteX134" fmla="*/ 2715760 w 3290085"/>
              <a:gd name="connsiteY134" fmla="*/ 430 h 30833"/>
              <a:gd name="connsiteX135" fmla="*/ 2732446 w 3290085"/>
              <a:gd name="connsiteY135" fmla="*/ 105 h 30833"/>
              <a:gd name="connsiteX136" fmla="*/ 2796251 w 3290085"/>
              <a:gd name="connsiteY136" fmla="*/ 105 h 30833"/>
              <a:gd name="connsiteX137" fmla="*/ 2842521 w 3290085"/>
              <a:gd name="connsiteY137" fmla="*/ 214 h 30833"/>
              <a:gd name="connsiteX138" fmla="*/ 2890381 w 3290085"/>
              <a:gd name="connsiteY138" fmla="*/ 322 h 30833"/>
              <a:gd name="connsiteX139" fmla="*/ 2911844 w 3290085"/>
              <a:gd name="connsiteY139" fmla="*/ 755 h 30833"/>
              <a:gd name="connsiteX140" fmla="*/ 2914575 w 3290085"/>
              <a:gd name="connsiteY140" fmla="*/ 755 h 30833"/>
              <a:gd name="connsiteX141" fmla="*/ 2962956 w 3290085"/>
              <a:gd name="connsiteY141" fmla="*/ 322 h 30833"/>
              <a:gd name="connsiteX142" fmla="*/ 3021220 w 3290085"/>
              <a:gd name="connsiteY142" fmla="*/ 539 h 30833"/>
              <a:gd name="connsiteX143" fmla="*/ 3053835 w 3290085"/>
              <a:gd name="connsiteY143" fmla="*/ 755 h 30833"/>
              <a:gd name="connsiteX144" fmla="*/ 3148386 w 3290085"/>
              <a:gd name="connsiteY144" fmla="*/ 430 h 30833"/>
              <a:gd name="connsiteX145" fmla="*/ 3221681 w 3290085"/>
              <a:gd name="connsiteY145" fmla="*/ 430 h 30833"/>
              <a:gd name="connsiteX146" fmla="*/ 3250239 w 3290085"/>
              <a:gd name="connsiteY146" fmla="*/ 2489 h 30833"/>
              <a:gd name="connsiteX147" fmla="*/ 3253505 w 3290085"/>
              <a:gd name="connsiteY147" fmla="*/ 5955 h 30833"/>
              <a:gd name="connsiteX148" fmla="*/ 3247993 w 3290085"/>
              <a:gd name="connsiteY148" fmla="*/ 7147 h 30833"/>
              <a:gd name="connsiteX149" fmla="*/ 3224177 w 3290085"/>
              <a:gd name="connsiteY149" fmla="*/ 6714 h 30833"/>
              <a:gd name="connsiteX150" fmla="*/ 3108006 w 3290085"/>
              <a:gd name="connsiteY150" fmla="*/ 6714 h 30833"/>
              <a:gd name="connsiteX151" fmla="*/ 3102508 w 3290085"/>
              <a:gd name="connsiteY151" fmla="*/ 7147 h 30833"/>
              <a:gd name="connsiteX152" fmla="*/ 3113860 w 3290085"/>
              <a:gd name="connsiteY152" fmla="*/ 7689 h 30833"/>
              <a:gd name="connsiteX153" fmla="*/ 3204012 w 3290085"/>
              <a:gd name="connsiteY153" fmla="*/ 7906 h 30833"/>
              <a:gd name="connsiteX154" fmla="*/ 3231864 w 3290085"/>
              <a:gd name="connsiteY154" fmla="*/ 8122 h 30833"/>
              <a:gd name="connsiteX155" fmla="*/ 3247993 w 3290085"/>
              <a:gd name="connsiteY155" fmla="*/ 7147 h 30833"/>
              <a:gd name="connsiteX156" fmla="*/ 3256785 w 3290085"/>
              <a:gd name="connsiteY156" fmla="*/ 7797 h 30833"/>
              <a:gd name="connsiteX157" fmla="*/ 3261541 w 3290085"/>
              <a:gd name="connsiteY157" fmla="*/ 8664 h 30833"/>
              <a:gd name="connsiteX158" fmla="*/ 3264457 w 3290085"/>
              <a:gd name="connsiteY158" fmla="*/ 9964 h 30833"/>
              <a:gd name="connsiteX159" fmla="*/ 3279118 w 3290085"/>
              <a:gd name="connsiteY159" fmla="*/ 9964 h 30833"/>
              <a:gd name="connsiteX160" fmla="*/ 3290085 w 3290085"/>
              <a:gd name="connsiteY160" fmla="*/ 12347 h 30833"/>
              <a:gd name="connsiteX161" fmla="*/ 3290085 w 3290085"/>
              <a:gd name="connsiteY161" fmla="*/ 12781 h 30833"/>
              <a:gd name="connsiteX162" fmla="*/ 3286740 w 3290085"/>
              <a:gd name="connsiteY162" fmla="*/ 17439 h 30833"/>
              <a:gd name="connsiteX163" fmla="*/ 3282683 w 3290085"/>
              <a:gd name="connsiteY163" fmla="*/ 20148 h 30833"/>
              <a:gd name="connsiteX164" fmla="*/ 3255473 w 3290085"/>
              <a:gd name="connsiteY164" fmla="*/ 30006 h 30833"/>
              <a:gd name="connsiteX165" fmla="*/ 3244470 w 3290085"/>
              <a:gd name="connsiteY165" fmla="*/ 30765 h 30833"/>
              <a:gd name="connsiteX166" fmla="*/ 3225047 w 3290085"/>
              <a:gd name="connsiteY166" fmla="*/ 30765 h 30833"/>
              <a:gd name="connsiteX167" fmla="*/ 3143331 w 3290085"/>
              <a:gd name="connsiteY167" fmla="*/ 30656 h 30833"/>
              <a:gd name="connsiteX168" fmla="*/ 3024236 w 3290085"/>
              <a:gd name="connsiteY168" fmla="*/ 30115 h 30833"/>
              <a:gd name="connsiteX169" fmla="*/ 3012143 w 3290085"/>
              <a:gd name="connsiteY169" fmla="*/ 30115 h 30833"/>
              <a:gd name="connsiteX170" fmla="*/ 2985866 w 3290085"/>
              <a:gd name="connsiteY170" fmla="*/ 30331 h 30833"/>
              <a:gd name="connsiteX171" fmla="*/ 2905455 w 3290085"/>
              <a:gd name="connsiteY171" fmla="*/ 30331 h 30833"/>
              <a:gd name="connsiteX172" fmla="*/ 2891665 w 3290085"/>
              <a:gd name="connsiteY172" fmla="*/ 30115 h 30833"/>
              <a:gd name="connsiteX173" fmla="*/ 2784963 w 3290085"/>
              <a:gd name="connsiteY173" fmla="*/ 29770 h 30833"/>
              <a:gd name="connsiteX174" fmla="*/ 2784311 w 3290085"/>
              <a:gd name="connsiteY174" fmla="*/ 30006 h 30833"/>
              <a:gd name="connsiteX175" fmla="*/ 2773308 w 3290085"/>
              <a:gd name="connsiteY175" fmla="*/ 30765 h 30833"/>
              <a:gd name="connsiteX176" fmla="*/ 2753885 w 3290085"/>
              <a:gd name="connsiteY176" fmla="*/ 30765 h 30833"/>
              <a:gd name="connsiteX177" fmla="*/ 2672169 w 3290085"/>
              <a:gd name="connsiteY177" fmla="*/ 30656 h 30833"/>
              <a:gd name="connsiteX178" fmla="*/ 2553074 w 3290085"/>
              <a:gd name="connsiteY178" fmla="*/ 30115 h 30833"/>
              <a:gd name="connsiteX179" fmla="*/ 2552386 w 3290085"/>
              <a:gd name="connsiteY179" fmla="*/ 30115 h 30833"/>
              <a:gd name="connsiteX180" fmla="*/ 2542963 w 3290085"/>
              <a:gd name="connsiteY180" fmla="*/ 30765 h 30833"/>
              <a:gd name="connsiteX181" fmla="*/ 2523540 w 3290085"/>
              <a:gd name="connsiteY181" fmla="*/ 30765 h 30833"/>
              <a:gd name="connsiteX182" fmla="*/ 2441824 w 3290085"/>
              <a:gd name="connsiteY182" fmla="*/ 30656 h 30833"/>
              <a:gd name="connsiteX183" fmla="*/ 2322729 w 3290085"/>
              <a:gd name="connsiteY183" fmla="*/ 30115 h 30833"/>
              <a:gd name="connsiteX184" fmla="*/ 2310636 w 3290085"/>
              <a:gd name="connsiteY184" fmla="*/ 30115 h 30833"/>
              <a:gd name="connsiteX185" fmla="*/ 2284359 w 3290085"/>
              <a:gd name="connsiteY185" fmla="*/ 30331 h 30833"/>
              <a:gd name="connsiteX186" fmla="*/ 2203948 w 3290085"/>
              <a:gd name="connsiteY186" fmla="*/ 30331 h 30833"/>
              <a:gd name="connsiteX187" fmla="*/ 2190158 w 3290085"/>
              <a:gd name="connsiteY187" fmla="*/ 30115 h 30833"/>
              <a:gd name="connsiteX188" fmla="*/ 2135346 w 3290085"/>
              <a:gd name="connsiteY188" fmla="*/ 29938 h 30833"/>
              <a:gd name="connsiteX189" fmla="*/ 2135157 w 3290085"/>
              <a:gd name="connsiteY189" fmla="*/ 30006 h 30833"/>
              <a:gd name="connsiteX190" fmla="*/ 2124154 w 3290085"/>
              <a:gd name="connsiteY190" fmla="*/ 30765 h 30833"/>
              <a:gd name="connsiteX191" fmla="*/ 2104731 w 3290085"/>
              <a:gd name="connsiteY191" fmla="*/ 30765 h 30833"/>
              <a:gd name="connsiteX192" fmla="*/ 2023015 w 3290085"/>
              <a:gd name="connsiteY192" fmla="*/ 30656 h 30833"/>
              <a:gd name="connsiteX193" fmla="*/ 1903920 w 3290085"/>
              <a:gd name="connsiteY193" fmla="*/ 30115 h 30833"/>
              <a:gd name="connsiteX194" fmla="*/ 1891827 w 3290085"/>
              <a:gd name="connsiteY194" fmla="*/ 30115 h 30833"/>
              <a:gd name="connsiteX195" fmla="*/ 1865550 w 3290085"/>
              <a:gd name="connsiteY195" fmla="*/ 30331 h 30833"/>
              <a:gd name="connsiteX196" fmla="*/ 1785139 w 3290085"/>
              <a:gd name="connsiteY196" fmla="*/ 30331 h 30833"/>
              <a:gd name="connsiteX197" fmla="*/ 1771349 w 3290085"/>
              <a:gd name="connsiteY197" fmla="*/ 30115 h 30833"/>
              <a:gd name="connsiteX198" fmla="*/ 1603859 w 3290085"/>
              <a:gd name="connsiteY198" fmla="*/ 29573 h 30833"/>
              <a:gd name="connsiteX199" fmla="*/ 1576756 w 3290085"/>
              <a:gd name="connsiteY199" fmla="*/ 29681 h 30833"/>
              <a:gd name="connsiteX200" fmla="*/ 1574487 w 3290085"/>
              <a:gd name="connsiteY200" fmla="*/ 29560 h 30833"/>
              <a:gd name="connsiteX201" fmla="*/ 1573255 w 3290085"/>
              <a:gd name="connsiteY201" fmla="*/ 30006 h 30833"/>
              <a:gd name="connsiteX202" fmla="*/ 1562252 w 3290085"/>
              <a:gd name="connsiteY202" fmla="*/ 30765 h 30833"/>
              <a:gd name="connsiteX203" fmla="*/ 1542829 w 3290085"/>
              <a:gd name="connsiteY203" fmla="*/ 30765 h 30833"/>
              <a:gd name="connsiteX204" fmla="*/ 1461113 w 3290085"/>
              <a:gd name="connsiteY204" fmla="*/ 30656 h 30833"/>
              <a:gd name="connsiteX205" fmla="*/ 1342018 w 3290085"/>
              <a:gd name="connsiteY205" fmla="*/ 30115 h 30833"/>
              <a:gd name="connsiteX206" fmla="*/ 1329925 w 3290085"/>
              <a:gd name="connsiteY206" fmla="*/ 30115 h 30833"/>
              <a:gd name="connsiteX207" fmla="*/ 1303648 w 3290085"/>
              <a:gd name="connsiteY207" fmla="*/ 30331 h 30833"/>
              <a:gd name="connsiteX208" fmla="*/ 1223237 w 3290085"/>
              <a:gd name="connsiteY208" fmla="*/ 30331 h 30833"/>
              <a:gd name="connsiteX209" fmla="*/ 1209447 w 3290085"/>
              <a:gd name="connsiteY209" fmla="*/ 30115 h 30833"/>
              <a:gd name="connsiteX210" fmla="*/ 1081993 w 3290085"/>
              <a:gd name="connsiteY210" fmla="*/ 29703 h 30833"/>
              <a:gd name="connsiteX211" fmla="*/ 1081155 w 3290085"/>
              <a:gd name="connsiteY211" fmla="*/ 30006 h 30833"/>
              <a:gd name="connsiteX212" fmla="*/ 1070152 w 3290085"/>
              <a:gd name="connsiteY212" fmla="*/ 30765 h 30833"/>
              <a:gd name="connsiteX213" fmla="*/ 1050729 w 3290085"/>
              <a:gd name="connsiteY213" fmla="*/ 30765 h 30833"/>
              <a:gd name="connsiteX214" fmla="*/ 969013 w 3290085"/>
              <a:gd name="connsiteY214" fmla="*/ 30656 h 30833"/>
              <a:gd name="connsiteX215" fmla="*/ 849918 w 3290085"/>
              <a:gd name="connsiteY215" fmla="*/ 30115 h 30833"/>
              <a:gd name="connsiteX216" fmla="*/ 837825 w 3290085"/>
              <a:gd name="connsiteY216" fmla="*/ 30115 h 30833"/>
              <a:gd name="connsiteX217" fmla="*/ 811548 w 3290085"/>
              <a:gd name="connsiteY217" fmla="*/ 30331 h 30833"/>
              <a:gd name="connsiteX218" fmla="*/ 731137 w 3290085"/>
              <a:gd name="connsiteY218" fmla="*/ 30331 h 30833"/>
              <a:gd name="connsiteX219" fmla="*/ 717347 w 3290085"/>
              <a:gd name="connsiteY219" fmla="*/ 30115 h 30833"/>
              <a:gd name="connsiteX220" fmla="*/ 602801 w 3290085"/>
              <a:gd name="connsiteY220" fmla="*/ 29744 h 30833"/>
              <a:gd name="connsiteX221" fmla="*/ 602079 w 3290085"/>
              <a:gd name="connsiteY221" fmla="*/ 30006 h 30833"/>
              <a:gd name="connsiteX222" fmla="*/ 591076 w 3290085"/>
              <a:gd name="connsiteY222" fmla="*/ 30765 h 30833"/>
              <a:gd name="connsiteX223" fmla="*/ 571653 w 3290085"/>
              <a:gd name="connsiteY223" fmla="*/ 30765 h 30833"/>
              <a:gd name="connsiteX224" fmla="*/ 489937 w 3290085"/>
              <a:gd name="connsiteY224" fmla="*/ 30656 h 30833"/>
              <a:gd name="connsiteX225" fmla="*/ 370842 w 3290085"/>
              <a:gd name="connsiteY225" fmla="*/ 30115 h 30833"/>
              <a:gd name="connsiteX226" fmla="*/ 358749 w 3290085"/>
              <a:gd name="connsiteY226" fmla="*/ 30115 h 30833"/>
              <a:gd name="connsiteX227" fmla="*/ 332472 w 3290085"/>
              <a:gd name="connsiteY227" fmla="*/ 30331 h 30833"/>
              <a:gd name="connsiteX228" fmla="*/ 252061 w 3290085"/>
              <a:gd name="connsiteY228" fmla="*/ 30331 h 30833"/>
              <a:gd name="connsiteX229" fmla="*/ 238271 w 3290085"/>
              <a:gd name="connsiteY229" fmla="*/ 30115 h 30833"/>
              <a:gd name="connsiteX230" fmla="*/ 70781 w 3290085"/>
              <a:gd name="connsiteY230" fmla="*/ 29573 h 30833"/>
              <a:gd name="connsiteX231" fmla="*/ 43678 w 3290085"/>
              <a:gd name="connsiteY231" fmla="*/ 29681 h 30833"/>
              <a:gd name="connsiteX232" fmla="*/ 13216 w 3290085"/>
              <a:gd name="connsiteY232" fmla="*/ 28056 h 30833"/>
              <a:gd name="connsiteX233" fmla="*/ 7633 w 3290085"/>
              <a:gd name="connsiteY233" fmla="*/ 19931 h 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3290085" h="30833">
                <a:moveTo>
                  <a:pt x="2928358" y="7039"/>
                </a:moveTo>
                <a:lnTo>
                  <a:pt x="2929692" y="7580"/>
                </a:lnTo>
                <a:cubicBezTo>
                  <a:pt x="2930455" y="7472"/>
                  <a:pt x="2931154" y="7255"/>
                  <a:pt x="2931368" y="7147"/>
                </a:cubicBezTo>
                <a:lnTo>
                  <a:pt x="2931368" y="7039"/>
                </a:lnTo>
                <a:cubicBezTo>
                  <a:pt x="2930384" y="7039"/>
                  <a:pt x="2929378" y="7039"/>
                  <a:pt x="2928358" y="7039"/>
                </a:cubicBezTo>
                <a:close/>
                <a:moveTo>
                  <a:pt x="2631346" y="7147"/>
                </a:moveTo>
                <a:cubicBezTo>
                  <a:pt x="2634640" y="7364"/>
                  <a:pt x="2639033" y="7689"/>
                  <a:pt x="2642698" y="7689"/>
                </a:cubicBezTo>
                <a:lnTo>
                  <a:pt x="2688743" y="7800"/>
                </a:lnTo>
                <a:lnTo>
                  <a:pt x="2689016" y="6714"/>
                </a:lnTo>
                <a:lnTo>
                  <a:pt x="2636844" y="6714"/>
                </a:lnTo>
                <a:close/>
                <a:moveTo>
                  <a:pt x="2457196" y="7039"/>
                </a:moveTo>
                <a:lnTo>
                  <a:pt x="2458530" y="7580"/>
                </a:lnTo>
                <a:cubicBezTo>
                  <a:pt x="2459293" y="7472"/>
                  <a:pt x="2459992" y="7255"/>
                  <a:pt x="2460206" y="7147"/>
                </a:cubicBezTo>
                <a:lnTo>
                  <a:pt x="2460206" y="7039"/>
                </a:lnTo>
                <a:cubicBezTo>
                  <a:pt x="2459222" y="7039"/>
                  <a:pt x="2458216" y="7039"/>
                  <a:pt x="2457196" y="7039"/>
                </a:cubicBezTo>
                <a:close/>
                <a:moveTo>
                  <a:pt x="1982192" y="7147"/>
                </a:moveTo>
                <a:lnTo>
                  <a:pt x="1987339" y="7393"/>
                </a:lnTo>
                <a:lnTo>
                  <a:pt x="1987505" y="6729"/>
                </a:lnTo>
                <a:close/>
                <a:moveTo>
                  <a:pt x="1808042" y="7039"/>
                </a:moveTo>
                <a:lnTo>
                  <a:pt x="1809376" y="7580"/>
                </a:lnTo>
                <a:cubicBezTo>
                  <a:pt x="1810139" y="7472"/>
                  <a:pt x="1810838" y="7255"/>
                  <a:pt x="1811052" y="7147"/>
                </a:cubicBezTo>
                <a:lnTo>
                  <a:pt x="1811052" y="7039"/>
                </a:lnTo>
                <a:cubicBezTo>
                  <a:pt x="1810068" y="7039"/>
                  <a:pt x="1809062" y="7039"/>
                  <a:pt x="1808042" y="7039"/>
                </a:cubicBezTo>
                <a:close/>
                <a:moveTo>
                  <a:pt x="1420290" y="7147"/>
                </a:moveTo>
                <a:cubicBezTo>
                  <a:pt x="1423584" y="7364"/>
                  <a:pt x="1427977" y="7689"/>
                  <a:pt x="1431642" y="7689"/>
                </a:cubicBezTo>
                <a:lnTo>
                  <a:pt x="1521794" y="7906"/>
                </a:lnTo>
                <a:cubicBezTo>
                  <a:pt x="1531320" y="8122"/>
                  <a:pt x="1540846" y="8339"/>
                  <a:pt x="1549646" y="8122"/>
                </a:cubicBezTo>
                <a:cubicBezTo>
                  <a:pt x="1555871" y="8014"/>
                  <a:pt x="1560634" y="8122"/>
                  <a:pt x="1565775" y="7147"/>
                </a:cubicBezTo>
                <a:lnTo>
                  <a:pt x="1568540" y="7352"/>
                </a:lnTo>
                <a:lnTo>
                  <a:pt x="1568753" y="6503"/>
                </a:lnTo>
                <a:lnTo>
                  <a:pt x="1565775" y="7147"/>
                </a:lnTo>
                <a:cubicBezTo>
                  <a:pt x="1557354" y="6172"/>
                  <a:pt x="1549289" y="6714"/>
                  <a:pt x="1541959" y="6714"/>
                </a:cubicBezTo>
                <a:cubicBezTo>
                  <a:pt x="1502741" y="6714"/>
                  <a:pt x="1463901" y="6605"/>
                  <a:pt x="1425788" y="6714"/>
                </a:cubicBezTo>
                <a:close/>
                <a:moveTo>
                  <a:pt x="1246140" y="7039"/>
                </a:moveTo>
                <a:lnTo>
                  <a:pt x="1247474" y="7580"/>
                </a:lnTo>
                <a:cubicBezTo>
                  <a:pt x="1248237" y="7472"/>
                  <a:pt x="1248936" y="7255"/>
                  <a:pt x="1249150" y="7147"/>
                </a:cubicBezTo>
                <a:lnTo>
                  <a:pt x="1249150" y="7039"/>
                </a:lnTo>
                <a:cubicBezTo>
                  <a:pt x="1248166" y="7039"/>
                  <a:pt x="1247160" y="7039"/>
                  <a:pt x="1246140" y="7039"/>
                </a:cubicBezTo>
                <a:close/>
                <a:moveTo>
                  <a:pt x="928190" y="7147"/>
                </a:moveTo>
                <a:cubicBezTo>
                  <a:pt x="931484" y="7364"/>
                  <a:pt x="935877" y="7689"/>
                  <a:pt x="939542" y="7689"/>
                </a:cubicBezTo>
                <a:lnTo>
                  <a:pt x="1006513" y="7850"/>
                </a:lnTo>
                <a:lnTo>
                  <a:pt x="1006798" y="6714"/>
                </a:lnTo>
                <a:lnTo>
                  <a:pt x="933688" y="6714"/>
                </a:lnTo>
                <a:close/>
                <a:moveTo>
                  <a:pt x="754040" y="7039"/>
                </a:moveTo>
                <a:lnTo>
                  <a:pt x="755374" y="7580"/>
                </a:lnTo>
                <a:cubicBezTo>
                  <a:pt x="756137" y="7472"/>
                  <a:pt x="756836" y="7255"/>
                  <a:pt x="757050" y="7147"/>
                </a:cubicBezTo>
                <a:lnTo>
                  <a:pt x="757050" y="7039"/>
                </a:lnTo>
                <a:cubicBezTo>
                  <a:pt x="756066" y="7039"/>
                  <a:pt x="755060" y="7039"/>
                  <a:pt x="754040" y="7039"/>
                </a:cubicBezTo>
                <a:close/>
                <a:moveTo>
                  <a:pt x="449114" y="7147"/>
                </a:moveTo>
                <a:cubicBezTo>
                  <a:pt x="452408" y="7364"/>
                  <a:pt x="456801" y="7689"/>
                  <a:pt x="460466" y="7689"/>
                </a:cubicBezTo>
                <a:lnTo>
                  <a:pt x="514421" y="7819"/>
                </a:lnTo>
                <a:lnTo>
                  <a:pt x="514698" y="6714"/>
                </a:lnTo>
                <a:lnTo>
                  <a:pt x="454612" y="6714"/>
                </a:lnTo>
                <a:close/>
                <a:moveTo>
                  <a:pt x="274964" y="7039"/>
                </a:moveTo>
                <a:lnTo>
                  <a:pt x="276298" y="7580"/>
                </a:lnTo>
                <a:cubicBezTo>
                  <a:pt x="277061" y="7472"/>
                  <a:pt x="277760" y="7255"/>
                  <a:pt x="277974" y="7147"/>
                </a:cubicBezTo>
                <a:lnTo>
                  <a:pt x="277974" y="7039"/>
                </a:lnTo>
                <a:cubicBezTo>
                  <a:pt x="276990" y="7039"/>
                  <a:pt x="275984" y="7039"/>
                  <a:pt x="274964" y="7039"/>
                </a:cubicBezTo>
                <a:close/>
                <a:moveTo>
                  <a:pt x="7633" y="19931"/>
                </a:moveTo>
                <a:cubicBezTo>
                  <a:pt x="12275" y="18522"/>
                  <a:pt x="18585" y="17764"/>
                  <a:pt x="24889" y="17006"/>
                </a:cubicBezTo>
                <a:cubicBezTo>
                  <a:pt x="29602" y="16247"/>
                  <a:pt x="34386" y="16247"/>
                  <a:pt x="37503" y="15489"/>
                </a:cubicBezTo>
                <a:cubicBezTo>
                  <a:pt x="40619" y="14731"/>
                  <a:pt x="43742" y="14081"/>
                  <a:pt x="43670" y="13322"/>
                </a:cubicBezTo>
                <a:cubicBezTo>
                  <a:pt x="43564" y="12347"/>
                  <a:pt x="38786" y="12347"/>
                  <a:pt x="34001" y="12347"/>
                </a:cubicBezTo>
                <a:cubicBezTo>
                  <a:pt x="30807" y="12347"/>
                  <a:pt x="26029" y="12347"/>
                  <a:pt x="21209" y="12022"/>
                </a:cubicBezTo>
                <a:cubicBezTo>
                  <a:pt x="19619" y="12022"/>
                  <a:pt x="19512" y="10939"/>
                  <a:pt x="19512" y="10939"/>
                </a:cubicBezTo>
                <a:cubicBezTo>
                  <a:pt x="22671" y="10614"/>
                  <a:pt x="25823" y="10181"/>
                  <a:pt x="29010" y="10181"/>
                </a:cubicBezTo>
                <a:cubicBezTo>
                  <a:pt x="33759" y="9747"/>
                  <a:pt x="36911" y="9422"/>
                  <a:pt x="35214" y="8339"/>
                </a:cubicBezTo>
                <a:cubicBezTo>
                  <a:pt x="30251" y="6605"/>
                  <a:pt x="31713" y="5197"/>
                  <a:pt x="36355" y="3789"/>
                </a:cubicBezTo>
                <a:cubicBezTo>
                  <a:pt x="40932" y="1622"/>
                  <a:pt x="47243" y="972"/>
                  <a:pt x="56769" y="539"/>
                </a:cubicBezTo>
                <a:cubicBezTo>
                  <a:pt x="64706" y="105"/>
                  <a:pt x="71087" y="105"/>
                  <a:pt x="79052" y="105"/>
                </a:cubicBezTo>
                <a:cubicBezTo>
                  <a:pt x="99845" y="647"/>
                  <a:pt x="122099" y="-111"/>
                  <a:pt x="142857" y="105"/>
                </a:cubicBezTo>
                <a:cubicBezTo>
                  <a:pt x="158800" y="-3"/>
                  <a:pt x="173218" y="647"/>
                  <a:pt x="189127" y="214"/>
                </a:cubicBezTo>
                <a:cubicBezTo>
                  <a:pt x="205035" y="-220"/>
                  <a:pt x="221007" y="105"/>
                  <a:pt x="236987" y="322"/>
                </a:cubicBezTo>
                <a:cubicBezTo>
                  <a:pt x="244988" y="647"/>
                  <a:pt x="258450" y="755"/>
                  <a:pt x="258450" y="755"/>
                </a:cubicBezTo>
                <a:cubicBezTo>
                  <a:pt x="259363" y="755"/>
                  <a:pt x="260283" y="755"/>
                  <a:pt x="261181" y="755"/>
                </a:cubicBezTo>
                <a:cubicBezTo>
                  <a:pt x="277310" y="647"/>
                  <a:pt x="293069" y="755"/>
                  <a:pt x="309562" y="322"/>
                </a:cubicBezTo>
                <a:cubicBezTo>
                  <a:pt x="328251" y="-3"/>
                  <a:pt x="347668" y="972"/>
                  <a:pt x="367826" y="539"/>
                </a:cubicBezTo>
                <a:cubicBezTo>
                  <a:pt x="378094" y="214"/>
                  <a:pt x="389816" y="539"/>
                  <a:pt x="400441" y="755"/>
                </a:cubicBezTo>
                <a:cubicBezTo>
                  <a:pt x="431951" y="864"/>
                  <a:pt x="463475" y="214"/>
                  <a:pt x="494992" y="430"/>
                </a:cubicBezTo>
                <a:lnTo>
                  <a:pt x="541442" y="430"/>
                </a:lnTo>
                <a:lnTo>
                  <a:pt x="558128" y="105"/>
                </a:lnTo>
                <a:cubicBezTo>
                  <a:pt x="578921" y="647"/>
                  <a:pt x="601175" y="-111"/>
                  <a:pt x="621933" y="105"/>
                </a:cubicBezTo>
                <a:cubicBezTo>
                  <a:pt x="637876" y="-3"/>
                  <a:pt x="652294" y="647"/>
                  <a:pt x="668203" y="214"/>
                </a:cubicBezTo>
                <a:cubicBezTo>
                  <a:pt x="684111" y="-220"/>
                  <a:pt x="700083" y="105"/>
                  <a:pt x="716063" y="322"/>
                </a:cubicBezTo>
                <a:cubicBezTo>
                  <a:pt x="724064" y="647"/>
                  <a:pt x="737526" y="755"/>
                  <a:pt x="737526" y="755"/>
                </a:cubicBezTo>
                <a:cubicBezTo>
                  <a:pt x="738439" y="755"/>
                  <a:pt x="739359" y="755"/>
                  <a:pt x="740257" y="755"/>
                </a:cubicBezTo>
                <a:cubicBezTo>
                  <a:pt x="756386" y="647"/>
                  <a:pt x="772145" y="755"/>
                  <a:pt x="788638" y="322"/>
                </a:cubicBezTo>
                <a:cubicBezTo>
                  <a:pt x="807327" y="-3"/>
                  <a:pt x="826744" y="972"/>
                  <a:pt x="846902" y="539"/>
                </a:cubicBezTo>
                <a:cubicBezTo>
                  <a:pt x="857170" y="214"/>
                  <a:pt x="868892" y="539"/>
                  <a:pt x="879517" y="755"/>
                </a:cubicBezTo>
                <a:cubicBezTo>
                  <a:pt x="911027" y="864"/>
                  <a:pt x="942551" y="214"/>
                  <a:pt x="974068" y="430"/>
                </a:cubicBezTo>
                <a:lnTo>
                  <a:pt x="1033542" y="430"/>
                </a:lnTo>
                <a:lnTo>
                  <a:pt x="1050228" y="105"/>
                </a:lnTo>
                <a:cubicBezTo>
                  <a:pt x="1071021" y="647"/>
                  <a:pt x="1093275" y="-111"/>
                  <a:pt x="1114033" y="105"/>
                </a:cubicBezTo>
                <a:cubicBezTo>
                  <a:pt x="1129976" y="-3"/>
                  <a:pt x="1144394" y="647"/>
                  <a:pt x="1160303" y="214"/>
                </a:cubicBezTo>
                <a:cubicBezTo>
                  <a:pt x="1176211" y="-220"/>
                  <a:pt x="1192183" y="105"/>
                  <a:pt x="1208163" y="322"/>
                </a:cubicBezTo>
                <a:cubicBezTo>
                  <a:pt x="1216164" y="647"/>
                  <a:pt x="1229626" y="755"/>
                  <a:pt x="1229626" y="755"/>
                </a:cubicBezTo>
                <a:cubicBezTo>
                  <a:pt x="1230539" y="755"/>
                  <a:pt x="1231459" y="755"/>
                  <a:pt x="1232357" y="755"/>
                </a:cubicBezTo>
                <a:cubicBezTo>
                  <a:pt x="1248486" y="647"/>
                  <a:pt x="1264245" y="755"/>
                  <a:pt x="1280738" y="322"/>
                </a:cubicBezTo>
                <a:cubicBezTo>
                  <a:pt x="1299427" y="-3"/>
                  <a:pt x="1318844" y="972"/>
                  <a:pt x="1339002" y="539"/>
                </a:cubicBezTo>
                <a:cubicBezTo>
                  <a:pt x="1349270" y="214"/>
                  <a:pt x="1360992" y="539"/>
                  <a:pt x="1371617" y="755"/>
                </a:cubicBezTo>
                <a:cubicBezTo>
                  <a:pt x="1403127" y="864"/>
                  <a:pt x="1434651" y="214"/>
                  <a:pt x="1466168" y="430"/>
                </a:cubicBezTo>
                <a:cubicBezTo>
                  <a:pt x="1490355" y="539"/>
                  <a:pt x="1514906" y="430"/>
                  <a:pt x="1539463" y="430"/>
                </a:cubicBezTo>
                <a:cubicBezTo>
                  <a:pt x="1550081" y="647"/>
                  <a:pt x="1558873" y="1297"/>
                  <a:pt x="1568021" y="2489"/>
                </a:cubicBezTo>
                <a:lnTo>
                  <a:pt x="1569394" y="3946"/>
                </a:lnTo>
                <a:lnTo>
                  <a:pt x="1569433" y="3789"/>
                </a:lnTo>
                <a:cubicBezTo>
                  <a:pt x="1574010" y="1622"/>
                  <a:pt x="1580321" y="972"/>
                  <a:pt x="1589847" y="539"/>
                </a:cubicBezTo>
                <a:cubicBezTo>
                  <a:pt x="1597784" y="105"/>
                  <a:pt x="1604165" y="105"/>
                  <a:pt x="1612130" y="105"/>
                </a:cubicBezTo>
                <a:cubicBezTo>
                  <a:pt x="1632923" y="647"/>
                  <a:pt x="1655177" y="-111"/>
                  <a:pt x="1675935" y="105"/>
                </a:cubicBezTo>
                <a:cubicBezTo>
                  <a:pt x="1691878" y="-3"/>
                  <a:pt x="1706296" y="647"/>
                  <a:pt x="1722205" y="214"/>
                </a:cubicBezTo>
                <a:cubicBezTo>
                  <a:pt x="1738113" y="-220"/>
                  <a:pt x="1754085" y="105"/>
                  <a:pt x="1770065" y="322"/>
                </a:cubicBezTo>
                <a:cubicBezTo>
                  <a:pt x="1778066" y="647"/>
                  <a:pt x="1791528" y="755"/>
                  <a:pt x="1791528" y="755"/>
                </a:cubicBezTo>
                <a:cubicBezTo>
                  <a:pt x="1792441" y="755"/>
                  <a:pt x="1793361" y="755"/>
                  <a:pt x="1794259" y="755"/>
                </a:cubicBezTo>
                <a:cubicBezTo>
                  <a:pt x="1810388" y="647"/>
                  <a:pt x="1826147" y="755"/>
                  <a:pt x="1842640" y="322"/>
                </a:cubicBezTo>
                <a:cubicBezTo>
                  <a:pt x="1861329" y="-3"/>
                  <a:pt x="1880746" y="972"/>
                  <a:pt x="1900904" y="539"/>
                </a:cubicBezTo>
                <a:cubicBezTo>
                  <a:pt x="1911172" y="214"/>
                  <a:pt x="1922894" y="539"/>
                  <a:pt x="1933519" y="755"/>
                </a:cubicBezTo>
                <a:lnTo>
                  <a:pt x="2011291" y="488"/>
                </a:lnTo>
                <a:lnTo>
                  <a:pt x="2030939" y="105"/>
                </a:lnTo>
                <a:cubicBezTo>
                  <a:pt x="2051732" y="647"/>
                  <a:pt x="2073986" y="-111"/>
                  <a:pt x="2094744" y="105"/>
                </a:cubicBezTo>
                <a:cubicBezTo>
                  <a:pt x="2110687" y="-3"/>
                  <a:pt x="2125105" y="647"/>
                  <a:pt x="2141014" y="214"/>
                </a:cubicBezTo>
                <a:cubicBezTo>
                  <a:pt x="2156922" y="-220"/>
                  <a:pt x="2172894" y="105"/>
                  <a:pt x="2188874" y="322"/>
                </a:cubicBezTo>
                <a:cubicBezTo>
                  <a:pt x="2196875" y="647"/>
                  <a:pt x="2210337" y="755"/>
                  <a:pt x="2210337" y="755"/>
                </a:cubicBezTo>
                <a:cubicBezTo>
                  <a:pt x="2211250" y="755"/>
                  <a:pt x="2212170" y="755"/>
                  <a:pt x="2213068" y="755"/>
                </a:cubicBezTo>
                <a:lnTo>
                  <a:pt x="2240530" y="509"/>
                </a:lnTo>
                <a:lnTo>
                  <a:pt x="2261284" y="105"/>
                </a:lnTo>
                <a:cubicBezTo>
                  <a:pt x="2282077" y="647"/>
                  <a:pt x="2304331" y="-111"/>
                  <a:pt x="2325089" y="105"/>
                </a:cubicBezTo>
                <a:cubicBezTo>
                  <a:pt x="2341032" y="-3"/>
                  <a:pt x="2355450" y="647"/>
                  <a:pt x="2371359" y="214"/>
                </a:cubicBezTo>
                <a:cubicBezTo>
                  <a:pt x="2387267" y="-220"/>
                  <a:pt x="2403239" y="105"/>
                  <a:pt x="2419219" y="322"/>
                </a:cubicBezTo>
                <a:lnTo>
                  <a:pt x="2427820" y="496"/>
                </a:lnTo>
                <a:lnTo>
                  <a:pt x="2446879" y="430"/>
                </a:lnTo>
                <a:lnTo>
                  <a:pt x="2479727" y="430"/>
                </a:lnTo>
                <a:lnTo>
                  <a:pt x="2491794" y="322"/>
                </a:lnTo>
                <a:cubicBezTo>
                  <a:pt x="2510483" y="-3"/>
                  <a:pt x="2529900" y="972"/>
                  <a:pt x="2550058" y="539"/>
                </a:cubicBezTo>
                <a:cubicBezTo>
                  <a:pt x="2560326" y="214"/>
                  <a:pt x="2572048" y="539"/>
                  <a:pt x="2582673" y="755"/>
                </a:cubicBezTo>
                <a:cubicBezTo>
                  <a:pt x="2614183" y="864"/>
                  <a:pt x="2645707" y="214"/>
                  <a:pt x="2677224" y="430"/>
                </a:cubicBezTo>
                <a:lnTo>
                  <a:pt x="2715760" y="430"/>
                </a:lnTo>
                <a:lnTo>
                  <a:pt x="2732446" y="105"/>
                </a:lnTo>
                <a:cubicBezTo>
                  <a:pt x="2753239" y="647"/>
                  <a:pt x="2775493" y="-111"/>
                  <a:pt x="2796251" y="105"/>
                </a:cubicBezTo>
                <a:cubicBezTo>
                  <a:pt x="2812194" y="-3"/>
                  <a:pt x="2826612" y="647"/>
                  <a:pt x="2842521" y="214"/>
                </a:cubicBezTo>
                <a:cubicBezTo>
                  <a:pt x="2858429" y="-220"/>
                  <a:pt x="2874401" y="105"/>
                  <a:pt x="2890381" y="322"/>
                </a:cubicBezTo>
                <a:cubicBezTo>
                  <a:pt x="2898382" y="647"/>
                  <a:pt x="2911844" y="755"/>
                  <a:pt x="2911844" y="755"/>
                </a:cubicBezTo>
                <a:cubicBezTo>
                  <a:pt x="2912757" y="755"/>
                  <a:pt x="2913677" y="755"/>
                  <a:pt x="2914575" y="755"/>
                </a:cubicBezTo>
                <a:cubicBezTo>
                  <a:pt x="2930704" y="647"/>
                  <a:pt x="2946463" y="755"/>
                  <a:pt x="2962956" y="322"/>
                </a:cubicBezTo>
                <a:cubicBezTo>
                  <a:pt x="2981645" y="-3"/>
                  <a:pt x="3001062" y="972"/>
                  <a:pt x="3021220" y="539"/>
                </a:cubicBezTo>
                <a:cubicBezTo>
                  <a:pt x="3031488" y="214"/>
                  <a:pt x="3043210" y="539"/>
                  <a:pt x="3053835" y="755"/>
                </a:cubicBezTo>
                <a:cubicBezTo>
                  <a:pt x="3085345" y="864"/>
                  <a:pt x="3116869" y="214"/>
                  <a:pt x="3148386" y="430"/>
                </a:cubicBezTo>
                <a:cubicBezTo>
                  <a:pt x="3172573" y="539"/>
                  <a:pt x="3197124" y="430"/>
                  <a:pt x="3221681" y="430"/>
                </a:cubicBezTo>
                <a:cubicBezTo>
                  <a:pt x="3232299" y="647"/>
                  <a:pt x="3241091" y="1297"/>
                  <a:pt x="3250239" y="2489"/>
                </a:cubicBezTo>
                <a:cubicBezTo>
                  <a:pt x="3257562" y="3247"/>
                  <a:pt x="3258282" y="4439"/>
                  <a:pt x="3253505" y="5955"/>
                </a:cubicBezTo>
                <a:cubicBezTo>
                  <a:pt x="3252763" y="6389"/>
                  <a:pt x="3249833" y="6714"/>
                  <a:pt x="3247993" y="7147"/>
                </a:cubicBezTo>
                <a:cubicBezTo>
                  <a:pt x="3239572" y="6172"/>
                  <a:pt x="3231507" y="6714"/>
                  <a:pt x="3224177" y="6714"/>
                </a:cubicBezTo>
                <a:cubicBezTo>
                  <a:pt x="3184959" y="6714"/>
                  <a:pt x="3146119" y="6605"/>
                  <a:pt x="3108006" y="6714"/>
                </a:cubicBezTo>
                <a:lnTo>
                  <a:pt x="3102508" y="7147"/>
                </a:lnTo>
                <a:cubicBezTo>
                  <a:pt x="3105802" y="7364"/>
                  <a:pt x="3110195" y="7689"/>
                  <a:pt x="3113860" y="7689"/>
                </a:cubicBezTo>
                <a:lnTo>
                  <a:pt x="3204012" y="7906"/>
                </a:lnTo>
                <a:cubicBezTo>
                  <a:pt x="3213538" y="8122"/>
                  <a:pt x="3223064" y="8339"/>
                  <a:pt x="3231864" y="8122"/>
                </a:cubicBezTo>
                <a:cubicBezTo>
                  <a:pt x="3238089" y="8014"/>
                  <a:pt x="3242852" y="8122"/>
                  <a:pt x="3247993" y="7147"/>
                </a:cubicBezTo>
                <a:cubicBezTo>
                  <a:pt x="3250553" y="7797"/>
                  <a:pt x="3254218" y="7797"/>
                  <a:pt x="3256785" y="7797"/>
                </a:cubicBezTo>
                <a:cubicBezTo>
                  <a:pt x="3258981" y="7906"/>
                  <a:pt x="3261912" y="8447"/>
                  <a:pt x="3261541" y="8664"/>
                </a:cubicBezTo>
                <a:cubicBezTo>
                  <a:pt x="3261898" y="9206"/>
                  <a:pt x="3259694" y="9964"/>
                  <a:pt x="3264457" y="9964"/>
                </a:cubicBezTo>
                <a:lnTo>
                  <a:pt x="3279118" y="9964"/>
                </a:lnTo>
                <a:cubicBezTo>
                  <a:pt x="3286441" y="9964"/>
                  <a:pt x="3290099" y="10722"/>
                  <a:pt x="3290085" y="12347"/>
                </a:cubicBezTo>
                <a:lnTo>
                  <a:pt x="3290085" y="12781"/>
                </a:lnTo>
                <a:cubicBezTo>
                  <a:pt x="3290070" y="14406"/>
                  <a:pt x="3287853" y="15922"/>
                  <a:pt x="3286740" y="17439"/>
                </a:cubicBezTo>
                <a:cubicBezTo>
                  <a:pt x="3285264" y="18414"/>
                  <a:pt x="3282690" y="19389"/>
                  <a:pt x="3282683" y="20148"/>
                </a:cubicBezTo>
                <a:cubicBezTo>
                  <a:pt x="3284102" y="24806"/>
                  <a:pt x="3268329" y="27189"/>
                  <a:pt x="3255473" y="30006"/>
                </a:cubicBezTo>
                <a:cubicBezTo>
                  <a:pt x="3253270" y="30765"/>
                  <a:pt x="3248136" y="30765"/>
                  <a:pt x="3244470" y="30765"/>
                </a:cubicBezTo>
                <a:lnTo>
                  <a:pt x="3225047" y="30765"/>
                </a:lnTo>
                <a:cubicBezTo>
                  <a:pt x="3198300" y="30656"/>
                  <a:pt x="3171183" y="30873"/>
                  <a:pt x="3143331" y="30656"/>
                </a:cubicBezTo>
                <a:cubicBezTo>
                  <a:pt x="3103022" y="30656"/>
                  <a:pt x="3064174" y="31306"/>
                  <a:pt x="3024236" y="30115"/>
                </a:cubicBezTo>
                <a:lnTo>
                  <a:pt x="3012143" y="30115"/>
                </a:lnTo>
                <a:cubicBezTo>
                  <a:pt x="3003286" y="30115"/>
                  <a:pt x="2994530" y="30331"/>
                  <a:pt x="2985866" y="30331"/>
                </a:cubicBezTo>
                <a:lnTo>
                  <a:pt x="2905455" y="30331"/>
                </a:lnTo>
                <a:cubicBezTo>
                  <a:pt x="2900685" y="30440"/>
                  <a:pt x="2896200" y="30331"/>
                  <a:pt x="2891665" y="30115"/>
                </a:cubicBezTo>
                <a:lnTo>
                  <a:pt x="2784963" y="29770"/>
                </a:lnTo>
                <a:lnTo>
                  <a:pt x="2784311" y="30006"/>
                </a:lnTo>
                <a:cubicBezTo>
                  <a:pt x="2782108" y="30765"/>
                  <a:pt x="2776974" y="30765"/>
                  <a:pt x="2773308" y="30765"/>
                </a:cubicBezTo>
                <a:lnTo>
                  <a:pt x="2753885" y="30765"/>
                </a:lnTo>
                <a:cubicBezTo>
                  <a:pt x="2727138" y="30656"/>
                  <a:pt x="2700021" y="30873"/>
                  <a:pt x="2672169" y="30656"/>
                </a:cubicBezTo>
                <a:cubicBezTo>
                  <a:pt x="2631860" y="30656"/>
                  <a:pt x="2593012" y="31306"/>
                  <a:pt x="2553074" y="30115"/>
                </a:cubicBezTo>
                <a:lnTo>
                  <a:pt x="2552386" y="30115"/>
                </a:lnTo>
                <a:lnTo>
                  <a:pt x="2542963" y="30765"/>
                </a:lnTo>
                <a:lnTo>
                  <a:pt x="2523540" y="30765"/>
                </a:lnTo>
                <a:cubicBezTo>
                  <a:pt x="2496793" y="30656"/>
                  <a:pt x="2469676" y="30873"/>
                  <a:pt x="2441824" y="30656"/>
                </a:cubicBezTo>
                <a:cubicBezTo>
                  <a:pt x="2401515" y="30656"/>
                  <a:pt x="2362667" y="31306"/>
                  <a:pt x="2322729" y="30115"/>
                </a:cubicBezTo>
                <a:lnTo>
                  <a:pt x="2310636" y="30115"/>
                </a:lnTo>
                <a:cubicBezTo>
                  <a:pt x="2301779" y="30115"/>
                  <a:pt x="2293023" y="30331"/>
                  <a:pt x="2284359" y="30331"/>
                </a:cubicBezTo>
                <a:lnTo>
                  <a:pt x="2203948" y="30331"/>
                </a:lnTo>
                <a:cubicBezTo>
                  <a:pt x="2199178" y="30440"/>
                  <a:pt x="2194693" y="30331"/>
                  <a:pt x="2190158" y="30115"/>
                </a:cubicBezTo>
                <a:lnTo>
                  <a:pt x="2135346" y="29938"/>
                </a:lnTo>
                <a:lnTo>
                  <a:pt x="2135157" y="30006"/>
                </a:lnTo>
                <a:cubicBezTo>
                  <a:pt x="2132954" y="30765"/>
                  <a:pt x="2127820" y="30765"/>
                  <a:pt x="2124154" y="30765"/>
                </a:cubicBezTo>
                <a:lnTo>
                  <a:pt x="2104731" y="30765"/>
                </a:lnTo>
                <a:cubicBezTo>
                  <a:pt x="2077984" y="30656"/>
                  <a:pt x="2050867" y="30873"/>
                  <a:pt x="2023015" y="30656"/>
                </a:cubicBezTo>
                <a:cubicBezTo>
                  <a:pt x="1982706" y="30656"/>
                  <a:pt x="1943858" y="31306"/>
                  <a:pt x="1903920" y="30115"/>
                </a:cubicBezTo>
                <a:lnTo>
                  <a:pt x="1891827" y="30115"/>
                </a:lnTo>
                <a:cubicBezTo>
                  <a:pt x="1882970" y="30115"/>
                  <a:pt x="1874214" y="30331"/>
                  <a:pt x="1865550" y="30331"/>
                </a:cubicBezTo>
                <a:lnTo>
                  <a:pt x="1785139" y="30331"/>
                </a:lnTo>
                <a:cubicBezTo>
                  <a:pt x="1780369" y="30440"/>
                  <a:pt x="1775884" y="30331"/>
                  <a:pt x="1771349" y="30115"/>
                </a:cubicBezTo>
                <a:cubicBezTo>
                  <a:pt x="1715495" y="29681"/>
                  <a:pt x="1659606" y="28923"/>
                  <a:pt x="1603859" y="29573"/>
                </a:cubicBezTo>
                <a:cubicBezTo>
                  <a:pt x="1594332" y="29898"/>
                  <a:pt x="1586325" y="29681"/>
                  <a:pt x="1576756" y="29681"/>
                </a:cubicBezTo>
                <a:lnTo>
                  <a:pt x="1574487" y="29560"/>
                </a:lnTo>
                <a:lnTo>
                  <a:pt x="1573255" y="30006"/>
                </a:lnTo>
                <a:cubicBezTo>
                  <a:pt x="1571052" y="30765"/>
                  <a:pt x="1565918" y="30765"/>
                  <a:pt x="1562252" y="30765"/>
                </a:cubicBezTo>
                <a:lnTo>
                  <a:pt x="1542829" y="30765"/>
                </a:lnTo>
                <a:cubicBezTo>
                  <a:pt x="1516082" y="30656"/>
                  <a:pt x="1488965" y="30873"/>
                  <a:pt x="1461113" y="30656"/>
                </a:cubicBezTo>
                <a:cubicBezTo>
                  <a:pt x="1420804" y="30656"/>
                  <a:pt x="1381956" y="31306"/>
                  <a:pt x="1342018" y="30115"/>
                </a:cubicBezTo>
                <a:lnTo>
                  <a:pt x="1329925" y="30115"/>
                </a:lnTo>
                <a:cubicBezTo>
                  <a:pt x="1321068" y="30115"/>
                  <a:pt x="1312312" y="30331"/>
                  <a:pt x="1303648" y="30331"/>
                </a:cubicBezTo>
                <a:lnTo>
                  <a:pt x="1223237" y="30331"/>
                </a:lnTo>
                <a:cubicBezTo>
                  <a:pt x="1218467" y="30440"/>
                  <a:pt x="1213982" y="30331"/>
                  <a:pt x="1209447" y="30115"/>
                </a:cubicBezTo>
                <a:lnTo>
                  <a:pt x="1081993" y="29703"/>
                </a:lnTo>
                <a:lnTo>
                  <a:pt x="1081155" y="30006"/>
                </a:lnTo>
                <a:cubicBezTo>
                  <a:pt x="1078952" y="30765"/>
                  <a:pt x="1073818" y="30765"/>
                  <a:pt x="1070152" y="30765"/>
                </a:cubicBezTo>
                <a:lnTo>
                  <a:pt x="1050729" y="30765"/>
                </a:lnTo>
                <a:cubicBezTo>
                  <a:pt x="1023982" y="30656"/>
                  <a:pt x="996865" y="30873"/>
                  <a:pt x="969013" y="30656"/>
                </a:cubicBezTo>
                <a:cubicBezTo>
                  <a:pt x="928704" y="30656"/>
                  <a:pt x="889856" y="31306"/>
                  <a:pt x="849918" y="30115"/>
                </a:cubicBezTo>
                <a:lnTo>
                  <a:pt x="837825" y="30115"/>
                </a:lnTo>
                <a:cubicBezTo>
                  <a:pt x="828968" y="30115"/>
                  <a:pt x="820212" y="30331"/>
                  <a:pt x="811548" y="30331"/>
                </a:cubicBezTo>
                <a:lnTo>
                  <a:pt x="731137" y="30331"/>
                </a:lnTo>
                <a:cubicBezTo>
                  <a:pt x="726367" y="30440"/>
                  <a:pt x="721882" y="30331"/>
                  <a:pt x="717347" y="30115"/>
                </a:cubicBezTo>
                <a:lnTo>
                  <a:pt x="602801" y="29744"/>
                </a:lnTo>
                <a:lnTo>
                  <a:pt x="602079" y="30006"/>
                </a:lnTo>
                <a:cubicBezTo>
                  <a:pt x="599876" y="30765"/>
                  <a:pt x="594742" y="30765"/>
                  <a:pt x="591076" y="30765"/>
                </a:cubicBezTo>
                <a:lnTo>
                  <a:pt x="571653" y="30765"/>
                </a:lnTo>
                <a:cubicBezTo>
                  <a:pt x="544906" y="30656"/>
                  <a:pt x="517789" y="30873"/>
                  <a:pt x="489937" y="30656"/>
                </a:cubicBezTo>
                <a:cubicBezTo>
                  <a:pt x="449628" y="30656"/>
                  <a:pt x="410780" y="31306"/>
                  <a:pt x="370842" y="30115"/>
                </a:cubicBezTo>
                <a:lnTo>
                  <a:pt x="358749" y="30115"/>
                </a:lnTo>
                <a:cubicBezTo>
                  <a:pt x="349892" y="30115"/>
                  <a:pt x="341136" y="30331"/>
                  <a:pt x="332472" y="30331"/>
                </a:cubicBezTo>
                <a:lnTo>
                  <a:pt x="252061" y="30331"/>
                </a:lnTo>
                <a:cubicBezTo>
                  <a:pt x="247291" y="30440"/>
                  <a:pt x="242806" y="30331"/>
                  <a:pt x="238271" y="30115"/>
                </a:cubicBezTo>
                <a:cubicBezTo>
                  <a:pt x="182417" y="29681"/>
                  <a:pt x="126528" y="28923"/>
                  <a:pt x="70781" y="29573"/>
                </a:cubicBezTo>
                <a:cubicBezTo>
                  <a:pt x="61254" y="29898"/>
                  <a:pt x="53247" y="29681"/>
                  <a:pt x="43678" y="29681"/>
                </a:cubicBezTo>
                <a:cubicBezTo>
                  <a:pt x="32518" y="29681"/>
                  <a:pt x="22885" y="29031"/>
                  <a:pt x="13216" y="28056"/>
                </a:cubicBezTo>
                <a:cubicBezTo>
                  <a:pt x="-1309" y="26323"/>
                  <a:pt x="-4874" y="22423"/>
                  <a:pt x="7633" y="19931"/>
                </a:cubicBezTo>
                <a:close/>
              </a:path>
            </a:pathLst>
          </a:custGeom>
          <a:solidFill>
            <a:schemeClr val="tx1"/>
          </a:solidFill>
          <a:ln w="704" cap="flat">
            <a:noFill/>
            <a:prstDash val="solid"/>
            <a:miter/>
          </a:ln>
        </p:spPr>
        <p:txBody>
          <a:bodyPr rtlCol="0" anchor="ctr"/>
          <a:lstStyle/>
          <a:p>
            <a:endParaRPr lang="en-US"/>
          </a:p>
        </p:txBody>
      </p:sp>
    </p:spTree>
    <p:extLst>
      <p:ext uri="{BB962C8B-B14F-4D97-AF65-F5344CB8AC3E}">
        <p14:creationId xmlns:p14="http://schemas.microsoft.com/office/powerpoint/2010/main" val="427628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EA1FDAB-C6EE-BB3C-9740-BB57C71998E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4675" y="3532340"/>
            <a:ext cx="7575806" cy="1709585"/>
          </a:xfrm>
          <a:prstGeom prst="rect">
            <a:avLst/>
          </a:prstGeom>
        </p:spPr>
      </p:pic>
      <p:pic>
        <p:nvPicPr>
          <p:cNvPr id="10" name="Picture 9" descr="A banana with a face drawn on it&#10;&#10;Description automatically generated">
            <a:extLst>
              <a:ext uri="{FF2B5EF4-FFF2-40B4-BE49-F238E27FC236}">
                <a16:creationId xmlns:a16="http://schemas.microsoft.com/office/drawing/2014/main" id="{99A36A96-C1C0-B1D7-5424-FB92512A2B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5095" y="1050925"/>
            <a:ext cx="4572000" cy="5791200"/>
          </a:xfrm>
          <a:prstGeom prst="rect">
            <a:avLst/>
          </a:prstGeom>
        </p:spPr>
      </p:pic>
    </p:spTree>
    <p:extLst>
      <p:ext uri="{BB962C8B-B14F-4D97-AF65-F5344CB8AC3E}">
        <p14:creationId xmlns:p14="http://schemas.microsoft.com/office/powerpoint/2010/main" val="113487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6DBE4C-FA2F-2843-5BED-D360EB4C9488}"/>
              </a:ext>
            </a:extLst>
          </p:cNvPr>
          <p:cNvGrpSpPr/>
          <p:nvPr/>
        </p:nvGrpSpPr>
        <p:grpSpPr>
          <a:xfrm>
            <a:off x="4070349" y="1565391"/>
            <a:ext cx="7546975" cy="4750401"/>
            <a:chOff x="4070349" y="1565391"/>
            <a:chExt cx="7546975" cy="4750401"/>
          </a:xfrm>
        </p:grpSpPr>
        <p:pic>
          <p:nvPicPr>
            <p:cNvPr id="12" name="Graphic 11">
              <a:extLst>
                <a:ext uri="{FF2B5EF4-FFF2-40B4-BE49-F238E27FC236}">
                  <a16:creationId xmlns:a16="http://schemas.microsoft.com/office/drawing/2014/main" id="{564BCB4A-1769-A56A-58DC-ECD99772434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70349" y="1565391"/>
              <a:ext cx="7546975" cy="4750401"/>
            </a:xfrm>
            <a:prstGeom prst="rect">
              <a:avLst/>
            </a:prstGeom>
          </p:spPr>
        </p:pic>
        <p:sp>
          <p:nvSpPr>
            <p:cNvPr id="2" name="Rectangle 1">
              <a:extLst>
                <a:ext uri="{FF2B5EF4-FFF2-40B4-BE49-F238E27FC236}">
                  <a16:creationId xmlns:a16="http://schemas.microsoft.com/office/drawing/2014/main" id="{ACBC0ED0-6B32-B62F-42BB-64879BDE7D78}"/>
                </a:ext>
              </a:extLst>
            </p:cNvPr>
            <p:cNvSpPr/>
            <p:nvPr/>
          </p:nvSpPr>
          <p:spPr>
            <a:xfrm>
              <a:off x="4151376" y="1647686"/>
              <a:ext cx="7365838" cy="4574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FAC67E24-F18C-9DB3-F417-A5C3BBBC892D}"/>
              </a:ext>
            </a:extLst>
          </p:cNvPr>
          <p:cNvSpPr>
            <a:spLocks noGrp="1"/>
          </p:cNvSpPr>
          <p:nvPr>
            <p:ph idx="14"/>
          </p:nvPr>
        </p:nvSpPr>
        <p:spPr>
          <a:xfrm>
            <a:off x="4070352" y="1565390"/>
            <a:ext cx="3776662" cy="1718597"/>
          </a:xfrm>
        </p:spPr>
        <p:txBody>
          <a:bodyPr/>
          <a:lstStyle/>
          <a:p>
            <a:pPr>
              <a:lnSpc>
                <a:spcPct val="110000"/>
              </a:lnSpc>
              <a:spcAft>
                <a:spcPts val="1200"/>
              </a:spcAft>
            </a:pPr>
            <a:r>
              <a:rPr lang="en-US" sz="1600">
                <a:solidFill>
                  <a:schemeClr val="tx1"/>
                </a:solidFill>
              </a:rPr>
              <a:t>Arthur spent almost a year growing from a little bulb to an impressive fruit in Costa Rica, Central America. </a:t>
            </a:r>
          </a:p>
          <a:p>
            <a:pPr>
              <a:lnSpc>
                <a:spcPct val="110000"/>
              </a:lnSpc>
              <a:spcAft>
                <a:spcPts val="1200"/>
              </a:spcAft>
            </a:pPr>
            <a:r>
              <a:rPr lang="en-US" sz="1600">
                <a:solidFill>
                  <a:schemeClr val="tx1"/>
                </a:solidFill>
              </a:rPr>
              <a:t>Being used to a tropical climate, </a:t>
            </a:r>
            <a:br>
              <a:rPr lang="en-US" sz="1600">
                <a:solidFill>
                  <a:schemeClr val="tx1"/>
                </a:solidFill>
              </a:rPr>
            </a:br>
            <a:r>
              <a:rPr lang="en-US" sz="1600">
                <a:solidFill>
                  <a:schemeClr val="tx1"/>
                </a:solidFill>
              </a:rPr>
              <a:t>it was a bit of a shock when he was packed into a refrigerated ship bound for Wales – it took 10 whole days </a:t>
            </a:r>
            <a:br>
              <a:rPr lang="en-US" sz="1600">
                <a:solidFill>
                  <a:schemeClr val="tx1"/>
                </a:solidFill>
              </a:rPr>
            </a:br>
            <a:r>
              <a:rPr lang="en-US" sz="1600">
                <a:solidFill>
                  <a:schemeClr val="tx1"/>
                </a:solidFill>
              </a:rPr>
              <a:t>to get there! </a:t>
            </a:r>
          </a:p>
          <a:p>
            <a:pPr>
              <a:lnSpc>
                <a:spcPct val="110000"/>
              </a:lnSpc>
              <a:spcAft>
                <a:spcPts val="1200"/>
              </a:spcAft>
            </a:pPr>
            <a:r>
              <a:rPr lang="en-US" sz="1600">
                <a:solidFill>
                  <a:schemeClr val="tx1"/>
                </a:solidFill>
              </a:rPr>
              <a:t>He was excited to experience life on </a:t>
            </a:r>
            <a:br>
              <a:rPr lang="en-US" sz="1600">
                <a:solidFill>
                  <a:schemeClr val="tx1"/>
                </a:solidFill>
              </a:rPr>
            </a:br>
            <a:r>
              <a:rPr lang="en-US" sz="1600">
                <a:solidFill>
                  <a:schemeClr val="tx1"/>
                </a:solidFill>
              </a:rPr>
              <a:t>a supermarket shelf, and more excited still when the Llewellyn's family bought him for the bargain price of 20p. </a:t>
            </a:r>
            <a:br>
              <a:rPr lang="en-US" sz="1600">
                <a:solidFill>
                  <a:schemeClr val="tx1"/>
                </a:solidFill>
              </a:rPr>
            </a:br>
            <a:r>
              <a:rPr lang="en-US" sz="1600">
                <a:solidFill>
                  <a:schemeClr val="tx1"/>
                </a:solidFill>
              </a:rPr>
              <a:t>They gave him pride of place in </a:t>
            </a:r>
            <a:br>
              <a:rPr lang="en-US" sz="1600">
                <a:solidFill>
                  <a:schemeClr val="tx1"/>
                </a:solidFill>
              </a:rPr>
            </a:br>
            <a:r>
              <a:rPr lang="en-US" sz="1600">
                <a:solidFill>
                  <a:schemeClr val="tx1"/>
                </a:solidFill>
              </a:rPr>
              <a:t>their fruit bowl. </a:t>
            </a:r>
            <a:endParaRPr lang="en-US" sz="1600" dirty="0">
              <a:solidFill>
                <a:schemeClr val="tx1"/>
              </a:solidFill>
            </a:endParaRPr>
          </a:p>
        </p:txBody>
      </p:sp>
      <p:sp>
        <p:nvSpPr>
          <p:cNvPr id="5" name="Content Placeholder 4">
            <a:extLst>
              <a:ext uri="{FF2B5EF4-FFF2-40B4-BE49-F238E27FC236}">
                <a16:creationId xmlns:a16="http://schemas.microsoft.com/office/drawing/2014/main" id="{7DC0189E-FF5B-18C5-6DA5-BC468865070D}"/>
              </a:ext>
            </a:extLst>
          </p:cNvPr>
          <p:cNvSpPr>
            <a:spLocks noGrp="1"/>
          </p:cNvSpPr>
          <p:nvPr>
            <p:ph idx="19"/>
          </p:nvPr>
        </p:nvSpPr>
        <p:spPr>
          <a:xfrm>
            <a:off x="7847014" y="1565390"/>
            <a:ext cx="3770311" cy="1718597"/>
          </a:xfrm>
        </p:spPr>
        <p:txBody>
          <a:bodyPr/>
          <a:lstStyle/>
          <a:p>
            <a:pPr>
              <a:lnSpc>
                <a:spcPct val="110000"/>
              </a:lnSpc>
              <a:spcAft>
                <a:spcPts val="1200"/>
              </a:spcAft>
            </a:pPr>
            <a:r>
              <a:rPr lang="en-US" sz="1600">
                <a:solidFill>
                  <a:schemeClr val="tx1"/>
                </a:solidFill>
              </a:rPr>
              <a:t>He looked forward to the day on which he would fulfil his destiny: sharing his delicious, vitamin-packed goodness with one of the Llewellyns! </a:t>
            </a:r>
          </a:p>
          <a:p>
            <a:pPr>
              <a:lnSpc>
                <a:spcPct val="110000"/>
              </a:lnSpc>
              <a:spcAft>
                <a:spcPts val="1200"/>
              </a:spcAft>
            </a:pPr>
            <a:r>
              <a:rPr lang="en-US" sz="1600">
                <a:solidFill>
                  <a:schemeClr val="tx1"/>
                </a:solidFill>
              </a:rPr>
              <a:t>As the days rolled on, Arthur began to lose hope, getting mushier every day. Finally, one rainy Tuesday, Sian Llewellyn picked him up. Finally! </a:t>
            </a:r>
            <a:br>
              <a:rPr lang="en-US" sz="1600">
                <a:solidFill>
                  <a:schemeClr val="tx1"/>
                </a:solidFill>
              </a:rPr>
            </a:br>
            <a:r>
              <a:rPr lang="en-US" sz="1600">
                <a:solidFill>
                  <a:schemeClr val="tx1"/>
                </a:solidFill>
              </a:rPr>
              <a:t>Had his moment come? </a:t>
            </a:r>
          </a:p>
          <a:p>
            <a:pPr>
              <a:lnSpc>
                <a:spcPct val="110000"/>
              </a:lnSpc>
              <a:spcAft>
                <a:spcPts val="1200"/>
              </a:spcAft>
            </a:pPr>
            <a:r>
              <a:rPr lang="en-US" sz="1600">
                <a:solidFill>
                  <a:schemeClr val="tx1"/>
                </a:solidFill>
              </a:rPr>
              <a:t>“What shall we do with this banana?’ said Sian, wrinkling her nose. </a:t>
            </a:r>
            <a:br>
              <a:rPr lang="en-US" sz="1600">
                <a:solidFill>
                  <a:schemeClr val="tx1"/>
                </a:solidFill>
              </a:rPr>
            </a:br>
            <a:r>
              <a:rPr lang="en-US" sz="1600">
                <a:solidFill>
                  <a:schemeClr val="tx1"/>
                </a:solidFill>
              </a:rPr>
              <a:t>“It’s a bit mushy!” </a:t>
            </a:r>
          </a:p>
          <a:p>
            <a:pPr>
              <a:lnSpc>
                <a:spcPct val="110000"/>
              </a:lnSpc>
              <a:spcAft>
                <a:spcPts val="1200"/>
              </a:spcAft>
            </a:pPr>
            <a:r>
              <a:rPr lang="en-US" sz="1600">
                <a:solidFill>
                  <a:schemeClr val="tx1"/>
                </a:solidFill>
              </a:rPr>
              <a:t>Wounded, Arthur held his breath. What would become of him?</a:t>
            </a:r>
          </a:p>
          <a:p>
            <a:pPr>
              <a:lnSpc>
                <a:spcPct val="110000"/>
              </a:lnSpc>
              <a:spcAft>
                <a:spcPts val="1200"/>
              </a:spcAft>
            </a:pPr>
            <a:endParaRPr lang="en-US" sz="1600">
              <a:solidFill>
                <a:schemeClr val="tx1"/>
              </a:solidFill>
            </a:endParaRPr>
          </a:p>
          <a:p>
            <a:pPr>
              <a:lnSpc>
                <a:spcPct val="110000"/>
              </a:lnSpc>
              <a:spcAft>
                <a:spcPts val="1200"/>
              </a:spcAft>
            </a:pPr>
            <a:endParaRPr lang="en-US" sz="1600" dirty="0">
              <a:solidFill>
                <a:schemeClr val="tx1"/>
              </a:solidFill>
            </a:endParaRPr>
          </a:p>
        </p:txBody>
      </p:sp>
      <p:pic>
        <p:nvPicPr>
          <p:cNvPr id="10" name="Content Placeholder 8">
            <a:extLst>
              <a:ext uri="{FF2B5EF4-FFF2-40B4-BE49-F238E27FC236}">
                <a16:creationId xmlns:a16="http://schemas.microsoft.com/office/drawing/2014/main" id="{7EDC96A4-3182-0283-364B-CD5E7B77E72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3930" y="1844057"/>
            <a:ext cx="3086405" cy="5039972"/>
          </a:xfrm>
          <a:prstGeom prst="rect">
            <a:avLst/>
          </a:prstGeom>
        </p:spPr>
      </p:pic>
      <p:sp>
        <p:nvSpPr>
          <p:cNvPr id="22" name="Title 2">
            <a:extLst>
              <a:ext uri="{FF2B5EF4-FFF2-40B4-BE49-F238E27FC236}">
                <a16:creationId xmlns:a16="http://schemas.microsoft.com/office/drawing/2014/main" id="{5504DF41-E9B3-7266-0C1C-BF7193B4E92B}"/>
              </a:ext>
            </a:extLst>
          </p:cNvPr>
          <p:cNvSpPr>
            <a:spLocks noGrp="1"/>
          </p:cNvSpPr>
          <p:nvPr>
            <p:ph type="title"/>
          </p:nvPr>
        </p:nvSpPr>
        <p:spPr>
          <a:xfrm>
            <a:off x="587375" y="263103"/>
            <a:ext cx="5837500" cy="755725"/>
          </a:xfrm>
        </p:spPr>
        <p:txBody>
          <a:bodyPr/>
          <a:lstStyle/>
          <a:p>
            <a:r>
              <a:rPr lang="en-US" sz="4800" dirty="0"/>
              <a:t>Arthur is a banana</a:t>
            </a:r>
          </a:p>
        </p:txBody>
      </p:sp>
    </p:spTree>
    <p:extLst>
      <p:ext uri="{BB962C8B-B14F-4D97-AF65-F5344CB8AC3E}">
        <p14:creationId xmlns:p14="http://schemas.microsoft.com/office/powerpoint/2010/main" val="716239252"/>
      </p:ext>
    </p:extLst>
  </p:cSld>
  <p:clrMapOvr>
    <a:masterClrMapping/>
  </p:clrMapOvr>
</p:sld>
</file>

<file path=ppt/theme/theme1.xml><?xml version="1.0" encoding="utf-8"?>
<a:theme xmlns:a="http://schemas.openxmlformats.org/drawingml/2006/main" name="Office Theme">
  <a:themeElements>
    <a:clrScheme name="Be Mighty">
      <a:dk1>
        <a:srgbClr val="0D0802"/>
      </a:dk1>
      <a:lt1>
        <a:srgbClr val="FFFFFF"/>
      </a:lt1>
      <a:dk2>
        <a:srgbClr val="0D0802"/>
      </a:dk2>
      <a:lt2>
        <a:srgbClr val="EAEAEA"/>
      </a:lt2>
      <a:accent1>
        <a:srgbClr val="000000"/>
      </a:accent1>
      <a:accent2>
        <a:srgbClr val="E83440"/>
      </a:accent2>
      <a:accent3>
        <a:srgbClr val="BFF2F2"/>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DD80B9D74775439555475526F431FC" ma:contentTypeVersion="14" ma:contentTypeDescription="Create a new document." ma:contentTypeScope="" ma:versionID="0fc37b451bb8758bb6e05e1bbb20181e">
  <xsd:schema xmlns:xsd="http://www.w3.org/2001/XMLSchema" xmlns:xs="http://www.w3.org/2001/XMLSchema" xmlns:p="http://schemas.microsoft.com/office/2006/metadata/properties" xmlns:ns2="9a484769-6c30-4e2b-8e65-e11d5b87d12e" xmlns:ns3="aa78fc85-4321-41a7-8b17-38d15aabd5b2" targetNamespace="http://schemas.microsoft.com/office/2006/metadata/properties" ma:root="true" ma:fieldsID="6cd0892fdd4419efd4135869d81a2621" ns2:_="" ns3:_="">
    <xsd:import namespace="9a484769-6c30-4e2b-8e65-e11d5b87d12e"/>
    <xsd:import namespace="aa78fc85-4321-41a7-8b17-38d15aabd5b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84769-6c30-4e2b-8e65-e11d5b87d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b694e2-21f2-4afd-8aa1-f5f30032ee1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78fc85-4321-41a7-8b17-38d15aabd5b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1b8c23b-fed3-4996-b388-f2175a906f83}" ma:internalName="TaxCatchAll" ma:showField="CatchAllData" ma:web="aa78fc85-4321-41a7-8b17-38d15aabd5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F7200A-BFF7-4797-A622-25A55D6469A3}">
  <ds:schemaRefs>
    <ds:schemaRef ds:uri="http://schemas.microsoft.com/sharepoint/v3/contenttype/forms"/>
  </ds:schemaRefs>
</ds:datastoreItem>
</file>

<file path=customXml/itemProps2.xml><?xml version="1.0" encoding="utf-8"?>
<ds:datastoreItem xmlns:ds="http://schemas.openxmlformats.org/officeDocument/2006/customXml" ds:itemID="{D7BA00D0-ADE8-4308-B5A5-B13E6754ADD8}">
  <ds:schemaRefs>
    <ds:schemaRef ds:uri="9a484769-6c30-4e2b-8e65-e11d5b87d12e"/>
    <ds:schemaRef ds:uri="aa78fc85-4321-41a7-8b17-38d15aabd5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679</TotalTime>
  <Words>5881</Words>
  <Application>Microsoft Office PowerPoint</Application>
  <PresentationFormat>Widescreen</PresentationFormat>
  <Paragraphs>595</Paragraphs>
  <Slides>43</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Apple Symbols</vt:lpstr>
      <vt:lpstr>Arial</vt:lpstr>
      <vt:lpstr>Arial,Sans-Serif</vt:lpstr>
      <vt:lpstr>ArialMT</vt:lpstr>
      <vt:lpstr>Calibri</vt:lpstr>
      <vt:lpstr>Helvetica</vt:lpstr>
      <vt:lpstr>Segoe UI</vt:lpstr>
      <vt:lpstr>Office Theme</vt:lpstr>
      <vt:lpstr>PowerPoint Presentation</vt:lpstr>
      <vt:lpstr>About The Mighty Food Waste Mission</vt:lpstr>
      <vt:lpstr>Why take part?</vt:lpstr>
      <vt:lpstr>Lesson overview</vt:lpstr>
      <vt:lpstr>How it works</vt:lpstr>
      <vt:lpstr>Curriculum links Wales</vt:lpstr>
      <vt:lpstr>Eco-Schools Action Plan (2023–24)</vt:lpstr>
      <vt:lpstr>PowerPoint Presentation</vt:lpstr>
      <vt:lpstr>Arthur is a banana</vt:lpstr>
      <vt:lpstr>Sian has a choice  What can she do with Arthur?</vt:lpstr>
      <vt:lpstr>Sian has a choice  What can she do with Arthur?</vt:lpstr>
      <vt:lpstr>What is the impact of Sian’s choice?</vt:lpstr>
      <vt:lpstr>PowerPoint Presentation</vt:lpstr>
      <vt:lpstr>What are we learning?</vt:lpstr>
      <vt:lpstr>Join the Mighty  Food Waste Mission!</vt:lpstr>
      <vt:lpstr>Let’s make the most of our food!</vt:lpstr>
      <vt:lpstr>Why food waste matters</vt:lpstr>
      <vt:lpstr>Why food waste matters</vt:lpstr>
      <vt:lpstr>Why food waste matters</vt:lpstr>
      <vt:lpstr>Why food waste matters</vt:lpstr>
      <vt:lpstr>PowerPoint Presentation</vt:lpstr>
      <vt:lpstr>From kitchen caddy  to renewable energy</vt:lpstr>
      <vt:lpstr>From kitchen caddy  to renewable energy</vt:lpstr>
      <vt:lpstr>PowerPoint Presentation</vt:lpstr>
      <vt:lpstr>What can we do with  inedible food waste? </vt:lpstr>
      <vt:lpstr>Did you know: Food waste can be transformed into energy?</vt:lpstr>
      <vt:lpstr>What can we feed the caddy? </vt:lpstr>
      <vt:lpstr>What can we feed the caddy? </vt:lpstr>
      <vt:lpstr>PowerPoint Presentation</vt:lpstr>
      <vt:lpstr>Ways to avoid waste </vt:lpstr>
      <vt:lpstr>Can I really make a difference?</vt:lpstr>
      <vt:lpstr>Can I really make a difference?</vt:lpstr>
      <vt:lpstr>PowerPoint Presentation</vt:lpstr>
      <vt:lpstr>Your mission</vt:lpstr>
      <vt:lpstr>First, choose something  at risk of being wasted </vt:lpstr>
      <vt:lpstr>Next, think about exciting  ways to use it up</vt:lpstr>
      <vt:lpstr>Finally, create your poster  and share it with us!</vt:lpstr>
      <vt:lpstr>PowerPoint Presentation</vt:lpstr>
      <vt:lpstr>How could you adapt this recipe?</vt:lpstr>
      <vt:lpstr>Or one of these? </vt:lpstr>
      <vt:lpstr>Or one of these? </vt:lpstr>
      <vt:lpstr>PowerPoint Presentation</vt:lpstr>
      <vt:lpstr>What recipes did you create?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Chen</dc:creator>
  <cp:lastModifiedBy>Ceri Gauci</cp:lastModifiedBy>
  <cp:revision>245</cp:revision>
  <dcterms:created xsi:type="dcterms:W3CDTF">2021-10-12T12:16:11Z</dcterms:created>
  <dcterms:modified xsi:type="dcterms:W3CDTF">2024-02-23T17:30:36Z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b32134-930b-47a0-ae68-920ef1df7e99_Enabled">
    <vt:lpwstr>true</vt:lpwstr>
  </property>
  <property fmtid="{D5CDD505-2E9C-101B-9397-08002B2CF9AE}" pid="3" name="MSIP_Label_39b32134-930b-47a0-ae68-920ef1df7e99_SetDate">
    <vt:lpwstr>2024-02-23T13:55:18Z</vt:lpwstr>
  </property>
  <property fmtid="{D5CDD505-2E9C-101B-9397-08002B2CF9AE}" pid="4" name="MSIP_Label_39b32134-930b-47a0-ae68-920ef1df7e99_Method">
    <vt:lpwstr>Privileged</vt:lpwstr>
  </property>
  <property fmtid="{D5CDD505-2E9C-101B-9397-08002B2CF9AE}" pid="5" name="MSIP_Label_39b32134-930b-47a0-ae68-920ef1df7e99_Name">
    <vt:lpwstr>Public</vt:lpwstr>
  </property>
  <property fmtid="{D5CDD505-2E9C-101B-9397-08002B2CF9AE}" pid="6" name="MSIP_Label_39b32134-930b-47a0-ae68-920ef1df7e99_SiteId">
    <vt:lpwstr>31fa3fc8-0d67-4b00-8f5a-3a9a69c281b8</vt:lpwstr>
  </property>
  <property fmtid="{D5CDD505-2E9C-101B-9397-08002B2CF9AE}" pid="7" name="MSIP_Label_39b32134-930b-47a0-ae68-920ef1df7e99_ActionId">
    <vt:lpwstr>d32fbcbe-8cc4-4c6f-b7fd-7a0772a9e7d5</vt:lpwstr>
  </property>
  <property fmtid="{D5CDD505-2E9C-101B-9397-08002B2CF9AE}" pid="8" name="MSIP_Label_39b32134-930b-47a0-ae68-920ef1df7e99_ContentBits">
    <vt:lpwstr>2</vt:lpwstr>
  </property>
  <property fmtid="{D5CDD505-2E9C-101B-9397-08002B2CF9AE}" pid="9" name="ClassificationContentMarkingFooterLocations">
    <vt:lpwstr>Office Theme:7</vt:lpwstr>
  </property>
  <property fmtid="{D5CDD505-2E9C-101B-9397-08002B2CF9AE}" pid="10" name="ClassificationContentMarkingFooterText">
    <vt:lpwstr>Sensitivity: Public</vt:lpwstr>
  </property>
</Properties>
</file>