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media/image16.svg" ContentType="image/svg"/>
  <Override PartName="/ppt/media/image18.svg" ContentType="image/svg"/>
  <Override PartName="/ppt/media/image20.svg" ContentType="image/svg"/>
  <Override PartName="/ppt/media/image22.svg" ContentType="image/svg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9"/>
  </p:notesMasterIdLst>
  <p:handoutMasterIdLst>
    <p:handoutMasterId r:id="rId20"/>
  </p:handoutMasterIdLst>
  <p:sldIdLst>
    <p:sldId id="1997" r:id="rId5"/>
    <p:sldId id="2003" r:id="rId6"/>
    <p:sldId id="2050" r:id="rId7"/>
    <p:sldId id="2015" r:id="rId8"/>
    <p:sldId id="2020" r:id="rId9"/>
    <p:sldId id="2021" r:id="rId10"/>
    <p:sldId id="2022" r:id="rId11"/>
    <p:sldId id="2023" r:id="rId12"/>
    <p:sldId id="2024" r:id="rId13"/>
    <p:sldId id="2025" r:id="rId14"/>
    <p:sldId id="2026" r:id="rId15"/>
    <p:sldId id="2054" r:id="rId16"/>
    <p:sldId id="2028" r:id="rId17"/>
    <p:sldId id="2029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1958" userDrawn="1">
          <p15:clr>
            <a:srgbClr val="A4A3A4"/>
          </p15:clr>
        </p15:guide>
        <p15:guide id="2" pos="2139" userDrawn="1">
          <p15:clr>
            <a:srgbClr val="A4A3A4"/>
          </p15:clr>
        </p15:guide>
        <p15:guide id="3" pos="5564" userDrawn="1">
          <p15:clr>
            <a:srgbClr val="A4A3A4"/>
          </p15:clr>
        </p15:guide>
        <p15:guide id="4" pos="5722" userDrawn="1">
          <p15:clr>
            <a:srgbClr val="A4A3A4"/>
          </p15:clr>
        </p15:guide>
        <p15:guide id="5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E53870D-7CF6-9581-B081-249478748336}" name="Emma Hutley" initials="EH" userId="S::emmahutley@radleyyeldar.com::71d29c83-275c-4d95-8c46-dae280ee02d1" providerId="AD"/>
  <p188:author id="{FA9C9066-05B2-203E-AC1A-41E6E8866086}" name="Katrina MacKay" initials="KM" userId="S::katrina.mackay@blackbaud.me::0670298b-56f1-463c-8ea8-46d6ec08d2b8" providerId="AD"/>
  <p188:author id="{584A237A-C733-F8B5-ED87-D296891242AE}" name="Claudia North" initials="CN" userId="S::ClaudiaNorth@radleyyeldar.com::9eddaa05-da28-410a-9d71-8b6fe4d1f180" providerId="AD"/>
  <p188:author id="{904ADAC9-5FDC-838E-8EE8-62E509657DED}" name="Katharina Besenbruch" initials="KB" userId="S::katharinabesenbruch@radleyyeldar.com::db5d1bce-62db-43ff-97a3-cda7ae0288ae" providerId="AD"/>
  <p188:author id="{37B941E0-7BBA-2E15-5053-0E8CF9C3B73A}" name="Ceri Gauci" initials="CG" userId="S::Ceri.Gauci@wrap.org.uk::21f45568-6b57-476e-8603-dedbca7c3da4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Meg Jordan" initials="MJ" lastIdx="1" clrIdx="6">
    <p:extLst>
      <p:ext uri="{19B8F6BF-5375-455C-9EA6-DF929625EA0E}">
        <p15:presenceInfo xmlns:p15="http://schemas.microsoft.com/office/powerpoint/2012/main" userId="S::meganjordan@radleyyeldar.com::7e2b5b4c-970c-4827-88ba-5d1ff3f9a61e" providerId="AD"/>
      </p:ext>
    </p:extLst>
  </p:cmAuthor>
  <p:cmAuthor id="1" name="Eileen Chen" initials="EC" lastIdx="17" clrIdx="0">
    <p:extLst>
      <p:ext uri="{19B8F6BF-5375-455C-9EA6-DF929625EA0E}">
        <p15:presenceInfo xmlns:p15="http://schemas.microsoft.com/office/powerpoint/2012/main" userId="S::EileenChen@radleyyeldar.com::ce8554fe-13a4-49ec-a60f-dec2af28fb9a" providerId="AD"/>
      </p:ext>
    </p:extLst>
  </p:cmAuthor>
  <p:cmAuthor id="8" name="Craig Stephens" initials="CS" lastIdx="1" clrIdx="7">
    <p:extLst>
      <p:ext uri="{19B8F6BF-5375-455C-9EA6-DF929625EA0E}">
        <p15:presenceInfo xmlns:p15="http://schemas.microsoft.com/office/powerpoint/2012/main" userId="S::craig.stephens@wrap.org.uk::1bc9bac1-8a2f-4cc1-b4ea-1ca9bfca63d8" providerId="AD"/>
      </p:ext>
    </p:extLst>
  </p:cmAuthor>
  <p:cmAuthor id="2" name="Jackie Bailey" initials="JB" lastIdx="11" clrIdx="1">
    <p:extLst>
      <p:ext uri="{19B8F6BF-5375-455C-9EA6-DF929625EA0E}">
        <p15:presenceInfo xmlns:p15="http://schemas.microsoft.com/office/powerpoint/2012/main" userId="S::Jackie.Bailey@wrap.org.uk::b7616ce3-6398-4120-9a32-c5f56b8a9446" providerId="AD"/>
      </p:ext>
    </p:extLst>
  </p:cmAuthor>
  <p:cmAuthor id="3" name="Anna Scott" initials="AS" lastIdx="8" clrIdx="2">
    <p:extLst>
      <p:ext uri="{19B8F6BF-5375-455C-9EA6-DF929625EA0E}">
        <p15:presenceInfo xmlns:p15="http://schemas.microsoft.com/office/powerpoint/2012/main" userId="S::anna.scott@wrap.org.uk::5ef08843-04bf-4498-8ee2-6a5adf9d9206" providerId="AD"/>
      </p:ext>
    </p:extLst>
  </p:cmAuthor>
  <p:cmAuthor id="4" name="Katharina Besenbruch" initials="KB" lastIdx="2" clrIdx="3">
    <p:extLst>
      <p:ext uri="{19B8F6BF-5375-455C-9EA6-DF929625EA0E}">
        <p15:presenceInfo xmlns:p15="http://schemas.microsoft.com/office/powerpoint/2012/main" userId="S::katharinabesenbruch@radleyyeldar.com::db5d1bce-62db-43ff-97a3-cda7ae0288ae" providerId="AD"/>
      </p:ext>
    </p:extLst>
  </p:cmAuthor>
  <p:cmAuthor id="5" name="Jonathan Shanahan" initials="JS" lastIdx="1" clrIdx="4">
    <p:extLst>
      <p:ext uri="{19B8F6BF-5375-455C-9EA6-DF929625EA0E}">
        <p15:presenceInfo xmlns:p15="http://schemas.microsoft.com/office/powerpoint/2012/main" userId="S::jonathanshanahan@radleyyeldar.com::b8bca16c-5348-4c20-837b-02f6fa4665ca" providerId="AD"/>
      </p:ext>
    </p:extLst>
  </p:cmAuthor>
  <p:cmAuthor id="6" name="Emma Hutley" initials="EH" lastIdx="12" clrIdx="5">
    <p:extLst>
      <p:ext uri="{19B8F6BF-5375-455C-9EA6-DF929625EA0E}">
        <p15:presenceInfo xmlns:p15="http://schemas.microsoft.com/office/powerpoint/2012/main" userId="S::emmahutley@radleyyeldar.com::71d29c83-275c-4d95-8c46-dae280ee02d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A2D9"/>
    <a:srgbClr val="E0752D"/>
    <a:srgbClr val="9BC454"/>
    <a:srgbClr val="FF3399"/>
    <a:srgbClr val="0C0701"/>
    <a:srgbClr val="000000"/>
    <a:srgbClr val="BACB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B79598-3BC9-B491-1EE5-8B8D6B285847}" v="199" dt="2024-02-20T12:22:00.649"/>
    <p1510:client id="{78826686-5A40-2442-BA2D-245996E98215}" v="9" dt="2024-02-20T17:24:07.726"/>
    <p1510:client id="{A3D50625-39D7-078E-90C7-96300DA746C8}" v="22" dt="2024-02-20T17:21:47.87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pos="1958"/>
        <p:guide pos="2139"/>
        <p:guide pos="5564"/>
        <p:guide pos="5722"/>
        <p:guide orient="horz" pos="2160"/>
      </p:guideLst>
    </p:cSldViewPr>
  </p:slide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trina MacKay" userId="S::katrina.mackay@blackbaud.me::0670298b-56f1-463c-8ea8-46d6ec08d2b8" providerId="AD" clId="Web-{A3D50625-39D7-078E-90C7-96300DA746C8}"/>
    <pc:docChg chg="addSld delSld modSld">
      <pc:chgData name="Katrina MacKay" userId="S::katrina.mackay@blackbaud.me::0670298b-56f1-463c-8ea8-46d6ec08d2b8" providerId="AD" clId="Web-{A3D50625-39D7-078E-90C7-96300DA746C8}" dt="2024-02-20T17:21:47.870" v="20"/>
      <pc:docMkLst>
        <pc:docMk/>
      </pc:docMkLst>
      <pc:sldChg chg="del">
        <pc:chgData name="Katrina MacKay" userId="S::katrina.mackay@blackbaud.me::0670298b-56f1-463c-8ea8-46d6ec08d2b8" providerId="AD" clId="Web-{A3D50625-39D7-078E-90C7-96300DA746C8}" dt="2024-02-20T17:18:53" v="1"/>
        <pc:sldMkLst>
          <pc:docMk/>
          <pc:sldMk cId="810166856" sldId="261"/>
        </pc:sldMkLst>
      </pc:sldChg>
      <pc:sldChg chg="modSp add">
        <pc:chgData name="Katrina MacKay" userId="S::katrina.mackay@blackbaud.me::0670298b-56f1-463c-8ea8-46d6ec08d2b8" providerId="AD" clId="Web-{A3D50625-39D7-078E-90C7-96300DA746C8}" dt="2024-02-20T17:20:45.444" v="9" actId="14100"/>
        <pc:sldMkLst>
          <pc:docMk/>
          <pc:sldMk cId="998248620" sldId="2055"/>
        </pc:sldMkLst>
        <pc:grpChg chg="mod">
          <ac:chgData name="Katrina MacKay" userId="S::katrina.mackay@blackbaud.me::0670298b-56f1-463c-8ea8-46d6ec08d2b8" providerId="AD" clId="Web-{A3D50625-39D7-078E-90C7-96300DA746C8}" dt="2024-02-20T17:20:45.444" v="9" actId="14100"/>
          <ac:grpSpMkLst>
            <pc:docMk/>
            <pc:sldMk cId="998248620" sldId="2055"/>
            <ac:grpSpMk id="60" creationId="{C3F4D1EA-AB56-874B-130B-1EB994C4725C}"/>
          </ac:grpSpMkLst>
        </pc:grpChg>
        <pc:graphicFrameChg chg="mod">
          <ac:chgData name="Katrina MacKay" userId="S::katrina.mackay@blackbaud.me::0670298b-56f1-463c-8ea8-46d6ec08d2b8" providerId="AD" clId="Web-{A3D50625-39D7-078E-90C7-96300DA746C8}" dt="2024-02-20T17:19:33.893" v="3" actId="1076"/>
          <ac:graphicFrameMkLst>
            <pc:docMk/>
            <pc:sldMk cId="998248620" sldId="2055"/>
            <ac:graphicFrameMk id="76" creationId="{13B55E1D-2E98-2C85-E36F-82E8A56EBB28}"/>
          </ac:graphicFrameMkLst>
        </pc:graphicFrameChg>
        <pc:picChg chg="mod">
          <ac:chgData name="Katrina MacKay" userId="S::katrina.mackay@blackbaud.me::0670298b-56f1-463c-8ea8-46d6ec08d2b8" providerId="AD" clId="Web-{A3D50625-39D7-078E-90C7-96300DA746C8}" dt="2024-02-20T17:20:44.163" v="8" actId="1076"/>
          <ac:picMkLst>
            <pc:docMk/>
            <pc:sldMk cId="998248620" sldId="2055"/>
            <ac:picMk id="22" creationId="{A686E7D5-72DC-CCA3-EE51-EBB1E9E639B9}"/>
          </ac:picMkLst>
        </pc:picChg>
      </pc:sldChg>
      <pc:sldChg chg="modSp add del">
        <pc:chgData name="Katrina MacKay" userId="S::katrina.mackay@blackbaud.me::0670298b-56f1-463c-8ea8-46d6ec08d2b8" providerId="AD" clId="Web-{A3D50625-39D7-078E-90C7-96300DA746C8}" dt="2024-02-20T17:21:47.870" v="20"/>
        <pc:sldMkLst>
          <pc:docMk/>
          <pc:sldMk cId="2440180462" sldId="2056"/>
        </pc:sldMkLst>
        <pc:graphicFrameChg chg="modGraphic">
          <ac:chgData name="Katrina MacKay" userId="S::katrina.mackay@blackbaud.me::0670298b-56f1-463c-8ea8-46d6ec08d2b8" providerId="AD" clId="Web-{A3D50625-39D7-078E-90C7-96300DA746C8}" dt="2024-02-20T17:21:47.870" v="20"/>
          <ac:graphicFrameMkLst>
            <pc:docMk/>
            <pc:sldMk cId="2440180462" sldId="2056"/>
            <ac:graphicFrameMk id="76" creationId="{13B55E1D-2E98-2C85-E36F-82E8A56EBB28}"/>
          </ac:graphicFrameMkLst>
        </pc:graphicFrameChg>
      </pc:sldChg>
    </pc:docChg>
  </pc:docChgLst>
  <pc:docChgLst>
    <pc:chgData name="Katrina MacKay" userId="0670298b-56f1-463c-8ea8-46d6ec08d2b8" providerId="ADAL" clId="{78826686-5A40-2442-BA2D-245996E98215}"/>
    <pc:docChg chg="custSel addSld delSld modSld modMainMaster">
      <pc:chgData name="Katrina MacKay" userId="0670298b-56f1-463c-8ea8-46d6ec08d2b8" providerId="ADAL" clId="{78826686-5A40-2442-BA2D-245996E98215}" dt="2024-02-20T17:24:07.726" v="17"/>
      <pc:docMkLst>
        <pc:docMk/>
      </pc:docMkLst>
      <pc:sldChg chg="modSp add mod modShow">
        <pc:chgData name="Katrina MacKay" userId="0670298b-56f1-463c-8ea8-46d6ec08d2b8" providerId="ADAL" clId="{78826686-5A40-2442-BA2D-245996E98215}" dt="2024-02-20T16:10:56.998" v="14" actId="729"/>
        <pc:sldMkLst>
          <pc:docMk/>
          <pc:sldMk cId="810166856" sldId="261"/>
        </pc:sldMkLst>
        <pc:graphicFrameChg chg="modGraphic">
          <ac:chgData name="Katrina MacKay" userId="0670298b-56f1-463c-8ea8-46d6ec08d2b8" providerId="ADAL" clId="{78826686-5A40-2442-BA2D-245996E98215}" dt="2024-02-20T16:09:56.263" v="5" actId="20577"/>
          <ac:graphicFrameMkLst>
            <pc:docMk/>
            <pc:sldMk cId="810166856" sldId="261"/>
            <ac:graphicFrameMk id="76" creationId="{13B55E1D-2E98-2C85-E36F-82E8A56EBB28}"/>
          </ac:graphicFrameMkLst>
        </pc:graphicFrameChg>
      </pc:sldChg>
      <pc:sldChg chg="mod modShow">
        <pc:chgData name="Katrina MacKay" userId="0670298b-56f1-463c-8ea8-46d6ec08d2b8" providerId="ADAL" clId="{78826686-5A40-2442-BA2D-245996E98215}" dt="2024-02-20T16:10:56.998" v="14" actId="729"/>
        <pc:sldMkLst>
          <pc:docMk/>
          <pc:sldMk cId="2439930149" sldId="2003"/>
        </pc:sldMkLst>
      </pc:sldChg>
      <pc:sldChg chg="addSp delSp modSp mod delCm modCm">
        <pc:chgData name="Katrina MacKay" userId="0670298b-56f1-463c-8ea8-46d6ec08d2b8" providerId="ADAL" clId="{78826686-5A40-2442-BA2D-245996E98215}" dt="2024-02-20T17:24:07.726" v="17"/>
        <pc:sldMkLst>
          <pc:docMk/>
          <pc:sldMk cId="141535937" sldId="2015"/>
        </pc:sldMkLst>
        <pc:spChg chg="del">
          <ac:chgData name="Katrina MacKay" userId="0670298b-56f1-463c-8ea8-46d6ec08d2b8" providerId="ADAL" clId="{78826686-5A40-2442-BA2D-245996E98215}" dt="2024-02-20T16:10:45.415" v="11" actId="478"/>
          <ac:spMkLst>
            <pc:docMk/>
            <pc:sldMk cId="141535937" sldId="2015"/>
            <ac:spMk id="2" creationId="{67C0D632-F974-287E-577D-2C495E1C78CD}"/>
          </ac:spMkLst>
        </pc:spChg>
        <pc:picChg chg="add mod modCrop">
          <ac:chgData name="Katrina MacKay" userId="0670298b-56f1-463c-8ea8-46d6ec08d2b8" providerId="ADAL" clId="{78826686-5A40-2442-BA2D-245996E98215}" dt="2024-02-20T16:10:49.993" v="13" actId="1076"/>
          <ac:picMkLst>
            <pc:docMk/>
            <pc:sldMk cId="141535937" sldId="2015"/>
            <ac:picMk id="3" creationId="{9811AD97-265C-61A8-ACB3-D4194FAC0EDC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Katrina MacKay" userId="0670298b-56f1-463c-8ea8-46d6ec08d2b8" providerId="ADAL" clId="{78826686-5A40-2442-BA2D-245996E98215}" dt="2024-02-20T17:24:07.726" v="17"/>
              <pc2:cmMkLst xmlns:pc2="http://schemas.microsoft.com/office/powerpoint/2019/9/main/command">
                <pc:docMk/>
                <pc:sldMk cId="141535937" sldId="2015"/>
                <pc2:cmMk id="{E79CA72C-1E55-4C80-A2D0-57221768F41D}"/>
              </pc2:cmMkLst>
            </pc226:cmChg>
          </p:ext>
        </pc:extLst>
      </pc:sldChg>
      <pc:sldChg chg="add">
        <pc:chgData name="Katrina MacKay" userId="0670298b-56f1-463c-8ea8-46d6ec08d2b8" providerId="ADAL" clId="{78826686-5A40-2442-BA2D-245996E98215}" dt="2024-02-20T17:23:49.321" v="15"/>
        <pc:sldMkLst>
          <pc:docMk/>
          <pc:sldMk cId="4230326618" sldId="2050"/>
        </pc:sldMkLst>
      </pc:sldChg>
      <pc:sldChg chg="del">
        <pc:chgData name="Katrina MacKay" userId="0670298b-56f1-463c-8ea8-46d6ec08d2b8" providerId="ADAL" clId="{78826686-5A40-2442-BA2D-245996E98215}" dt="2024-02-20T17:23:56.063" v="16" actId="2696"/>
        <pc:sldMkLst>
          <pc:docMk/>
          <pc:sldMk cId="998248620" sldId="2055"/>
        </pc:sldMkLst>
      </pc:sldChg>
      <pc:sldChg chg="del">
        <pc:chgData name="Katrina MacKay" userId="0670298b-56f1-463c-8ea8-46d6ec08d2b8" providerId="ADAL" clId="{78826686-5A40-2442-BA2D-245996E98215}" dt="2024-02-20T16:10:15.513" v="6" actId="2696"/>
        <pc:sldMkLst>
          <pc:docMk/>
          <pc:sldMk cId="1457841631" sldId="2055"/>
        </pc:sldMkLst>
      </pc:sldChg>
      <pc:sldChg chg="del">
        <pc:chgData name="Katrina MacKay" userId="0670298b-56f1-463c-8ea8-46d6ec08d2b8" providerId="ADAL" clId="{78826686-5A40-2442-BA2D-245996E98215}" dt="2024-02-20T17:23:56.063" v="16" actId="2696"/>
        <pc:sldMkLst>
          <pc:docMk/>
          <pc:sldMk cId="2440180462" sldId="2056"/>
        </pc:sldMkLst>
      </pc:sldChg>
      <pc:sldMasterChg chg="delSp mod">
        <pc:chgData name="Katrina MacKay" userId="0670298b-56f1-463c-8ea8-46d6ec08d2b8" providerId="ADAL" clId="{78826686-5A40-2442-BA2D-245996E98215}" dt="2024-02-20T12:42:30.647" v="0" actId="478"/>
        <pc:sldMasterMkLst>
          <pc:docMk/>
          <pc:sldMasterMk cId="2011239258" sldId="2147483648"/>
        </pc:sldMasterMkLst>
        <pc:spChg chg="del">
          <ac:chgData name="Katrina MacKay" userId="0670298b-56f1-463c-8ea8-46d6ec08d2b8" providerId="ADAL" clId="{78826686-5A40-2442-BA2D-245996E98215}" dt="2024-02-20T12:42:30.647" v="0" actId="478"/>
          <ac:spMkLst>
            <pc:docMk/>
            <pc:sldMasterMk cId="2011239258" sldId="2147483648"/>
            <ac:spMk id="11" creationId="{0631CA05-B97B-A4FE-03FB-E70ED37CAA71}"/>
          </ac:spMkLst>
        </pc:spChg>
      </pc:sldMasterChg>
    </pc:docChg>
  </pc:docChgLst>
  <pc:docChgLst>
    <pc:chgData name="Katrina MacKay" userId="S::katrina.mackay@blackbaud.me::0670298b-56f1-463c-8ea8-46d6ec08d2b8" providerId="AD" clId="Web-{04B79598-3BC9-B491-1EE5-8B8D6B285847}"/>
    <pc:docChg chg="mod addSld delSld modSld modMainMaster">
      <pc:chgData name="Katrina MacKay" userId="S::katrina.mackay@blackbaud.me::0670298b-56f1-463c-8ea8-46d6ec08d2b8" providerId="AD" clId="Web-{04B79598-3BC9-B491-1EE5-8B8D6B285847}" dt="2024-02-20T12:22:00.649" v="162" actId="20577"/>
      <pc:docMkLst>
        <pc:docMk/>
      </pc:docMkLst>
      <pc:sldChg chg="modSp">
        <pc:chgData name="Katrina MacKay" userId="S::katrina.mackay@blackbaud.me::0670298b-56f1-463c-8ea8-46d6ec08d2b8" providerId="AD" clId="Web-{04B79598-3BC9-B491-1EE5-8B8D6B285847}" dt="2024-02-20T12:15:53.045" v="50" actId="20577"/>
        <pc:sldMkLst>
          <pc:docMk/>
          <pc:sldMk cId="4126860064" sldId="1997"/>
        </pc:sldMkLst>
        <pc:spChg chg="mod">
          <ac:chgData name="Katrina MacKay" userId="S::katrina.mackay@blackbaud.me::0670298b-56f1-463c-8ea8-46d6ec08d2b8" providerId="AD" clId="Web-{04B79598-3BC9-B491-1EE5-8B8D6B285847}" dt="2024-02-20T12:15:53.045" v="50" actId="20577"/>
          <ac:spMkLst>
            <pc:docMk/>
            <pc:sldMk cId="4126860064" sldId="1997"/>
            <ac:spMk id="5" creationId="{51FD3EBE-E030-8C45-93F6-833386D9E956}"/>
          </ac:spMkLst>
        </pc:spChg>
      </pc:sldChg>
      <pc:sldChg chg="modSp">
        <pc:chgData name="Katrina MacKay" userId="S::katrina.mackay@blackbaud.me::0670298b-56f1-463c-8ea8-46d6ec08d2b8" providerId="AD" clId="Web-{04B79598-3BC9-B491-1EE5-8B8D6B285847}" dt="2024-02-20T12:10:00.332" v="5" actId="20577"/>
        <pc:sldMkLst>
          <pc:docMk/>
          <pc:sldMk cId="2439930149" sldId="2003"/>
        </pc:sldMkLst>
        <pc:spChg chg="mod">
          <ac:chgData name="Katrina MacKay" userId="S::katrina.mackay@blackbaud.me::0670298b-56f1-463c-8ea8-46d6ec08d2b8" providerId="AD" clId="Web-{04B79598-3BC9-B491-1EE5-8B8D6B285847}" dt="2024-02-20T12:10:00.332" v="5" actId="20577"/>
          <ac:spMkLst>
            <pc:docMk/>
            <pc:sldMk cId="2439930149" sldId="2003"/>
            <ac:spMk id="41" creationId="{6054B16E-2B2B-798F-E73D-F979B0997DBE}"/>
          </ac:spMkLst>
        </pc:spChg>
      </pc:sldChg>
      <pc:sldChg chg="del">
        <pc:chgData name="Katrina MacKay" userId="S::katrina.mackay@blackbaud.me::0670298b-56f1-463c-8ea8-46d6ec08d2b8" providerId="AD" clId="Web-{04B79598-3BC9-B491-1EE5-8B8D6B285847}" dt="2024-02-20T12:17:53.049" v="64"/>
        <pc:sldMkLst>
          <pc:docMk/>
          <pc:sldMk cId="404480503" sldId="2004"/>
        </pc:sldMkLst>
      </pc:sldChg>
      <pc:sldChg chg="del">
        <pc:chgData name="Katrina MacKay" userId="S::katrina.mackay@blackbaud.me::0670298b-56f1-463c-8ea8-46d6ec08d2b8" providerId="AD" clId="Web-{04B79598-3BC9-B491-1EE5-8B8D6B285847}" dt="2024-02-20T12:17:52.502" v="61"/>
        <pc:sldMkLst>
          <pc:docMk/>
          <pc:sldMk cId="2274789904" sldId="2005"/>
        </pc:sldMkLst>
      </pc:sldChg>
      <pc:sldChg chg="addSp delSp modSp addCm">
        <pc:chgData name="Katrina MacKay" userId="S::katrina.mackay@blackbaud.me::0670298b-56f1-463c-8ea8-46d6ec08d2b8" providerId="AD" clId="Web-{04B79598-3BC9-B491-1EE5-8B8D6B285847}" dt="2024-02-20T12:17:01.844" v="59"/>
        <pc:sldMkLst>
          <pc:docMk/>
          <pc:sldMk cId="141535937" sldId="2015"/>
        </pc:sldMkLst>
        <pc:spChg chg="add mod">
          <ac:chgData name="Katrina MacKay" userId="S::katrina.mackay@blackbaud.me::0670298b-56f1-463c-8ea8-46d6ec08d2b8" providerId="AD" clId="Web-{04B79598-3BC9-B491-1EE5-8B8D6B285847}" dt="2024-02-20T12:16:55.797" v="58" actId="1076"/>
          <ac:spMkLst>
            <pc:docMk/>
            <pc:sldMk cId="141535937" sldId="2015"/>
            <ac:spMk id="2" creationId="{67C0D632-F974-287E-577D-2C495E1C78CD}"/>
          </ac:spMkLst>
        </pc:spChg>
        <pc:picChg chg="del">
          <ac:chgData name="Katrina MacKay" userId="S::katrina.mackay@blackbaud.me::0670298b-56f1-463c-8ea8-46d6ec08d2b8" providerId="AD" clId="Web-{04B79598-3BC9-B491-1EE5-8B8D6B285847}" dt="2024-02-20T12:16:26.562" v="52"/>
          <ac:picMkLst>
            <pc:docMk/>
            <pc:sldMk cId="141535937" sldId="2015"/>
            <ac:picMk id="4" creationId="{47BECE96-ACCC-AD96-F98D-2F54202EB0C4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Katrina MacKay" userId="S::katrina.mackay@blackbaud.me::0670298b-56f1-463c-8ea8-46d6ec08d2b8" providerId="AD" clId="Web-{04B79598-3BC9-B491-1EE5-8B8D6B285847}" dt="2024-02-20T12:17:01.844" v="59"/>
              <pc2:cmMkLst xmlns:pc2="http://schemas.microsoft.com/office/powerpoint/2019/9/main/command">
                <pc:docMk/>
                <pc:sldMk cId="141535937" sldId="2015"/>
                <pc2:cmMk id="{E79CA72C-1E55-4C80-A2D0-57221768F41D}"/>
              </pc2:cmMkLst>
            </pc226:cmChg>
          </p:ext>
        </pc:extLst>
      </pc:sldChg>
      <pc:sldChg chg="del">
        <pc:chgData name="Katrina MacKay" userId="S::katrina.mackay@blackbaud.me::0670298b-56f1-463c-8ea8-46d6ec08d2b8" providerId="AD" clId="Web-{04B79598-3BC9-B491-1EE5-8B8D6B285847}" dt="2024-02-20T12:17:52.971" v="63"/>
        <pc:sldMkLst>
          <pc:docMk/>
          <pc:sldMk cId="2967382132" sldId="2016"/>
        </pc:sldMkLst>
      </pc:sldChg>
      <pc:sldChg chg="del">
        <pc:chgData name="Katrina MacKay" userId="S::katrina.mackay@blackbaud.me::0670298b-56f1-463c-8ea8-46d6ec08d2b8" providerId="AD" clId="Web-{04B79598-3BC9-B491-1EE5-8B8D6B285847}" dt="2024-02-20T12:17:52.611" v="62"/>
        <pc:sldMkLst>
          <pc:docMk/>
          <pc:sldMk cId="1669918238" sldId="2017"/>
        </pc:sldMkLst>
      </pc:sldChg>
      <pc:sldChg chg="del">
        <pc:chgData name="Katrina MacKay" userId="S::katrina.mackay@blackbaud.me::0670298b-56f1-463c-8ea8-46d6ec08d2b8" providerId="AD" clId="Web-{04B79598-3BC9-B491-1EE5-8B8D6B285847}" dt="2024-02-20T12:17:52.424" v="60"/>
        <pc:sldMkLst>
          <pc:docMk/>
          <pc:sldMk cId="3624269285" sldId="2019"/>
        </pc:sldMkLst>
      </pc:sldChg>
      <pc:sldChg chg="modSp">
        <pc:chgData name="Katrina MacKay" userId="S::katrina.mackay@blackbaud.me::0670298b-56f1-463c-8ea8-46d6ec08d2b8" providerId="AD" clId="Web-{04B79598-3BC9-B491-1EE5-8B8D6B285847}" dt="2024-02-20T12:21:32.180" v="148" actId="20577"/>
        <pc:sldMkLst>
          <pc:docMk/>
          <pc:sldMk cId="2113809120" sldId="2020"/>
        </pc:sldMkLst>
        <pc:spChg chg="mod">
          <ac:chgData name="Katrina MacKay" userId="S::katrina.mackay@blackbaud.me::0670298b-56f1-463c-8ea8-46d6ec08d2b8" providerId="AD" clId="Web-{04B79598-3BC9-B491-1EE5-8B8D6B285847}" dt="2024-02-20T12:18:12.768" v="69" actId="20577"/>
          <ac:spMkLst>
            <pc:docMk/>
            <pc:sldMk cId="2113809120" sldId="2020"/>
            <ac:spMk id="17" creationId="{6FF1141A-A540-7472-195F-8CED7F51A012}"/>
          </ac:spMkLst>
        </pc:spChg>
        <pc:spChg chg="mod">
          <ac:chgData name="Katrina MacKay" userId="S::katrina.mackay@blackbaud.me::0670298b-56f1-463c-8ea8-46d6ec08d2b8" providerId="AD" clId="Web-{04B79598-3BC9-B491-1EE5-8B8D6B285847}" dt="2024-02-20T12:21:32.180" v="148" actId="20577"/>
          <ac:spMkLst>
            <pc:docMk/>
            <pc:sldMk cId="2113809120" sldId="2020"/>
            <ac:spMk id="36" creationId="{8A4C4273-0988-9E88-747C-272655C048AB}"/>
          </ac:spMkLst>
        </pc:spChg>
        <pc:picChg chg="mod">
          <ac:chgData name="Katrina MacKay" userId="S::katrina.mackay@blackbaud.me::0670298b-56f1-463c-8ea8-46d6ec08d2b8" providerId="AD" clId="Web-{04B79598-3BC9-B491-1EE5-8B8D6B285847}" dt="2024-02-20T12:18:29.753" v="72" actId="14100"/>
          <ac:picMkLst>
            <pc:docMk/>
            <pc:sldMk cId="2113809120" sldId="2020"/>
            <ac:picMk id="6" creationId="{898FC505-E90E-9F00-1093-05C165601E87}"/>
          </ac:picMkLst>
        </pc:picChg>
      </pc:sldChg>
      <pc:sldChg chg="modSp">
        <pc:chgData name="Katrina MacKay" userId="S::katrina.mackay@blackbaud.me::0670298b-56f1-463c-8ea8-46d6ec08d2b8" providerId="AD" clId="Web-{04B79598-3BC9-B491-1EE5-8B8D6B285847}" dt="2024-02-20T12:21:37.039" v="150" actId="20577"/>
        <pc:sldMkLst>
          <pc:docMk/>
          <pc:sldMk cId="3212311876" sldId="2021"/>
        </pc:sldMkLst>
        <pc:spChg chg="mod">
          <ac:chgData name="Katrina MacKay" userId="S::katrina.mackay@blackbaud.me::0670298b-56f1-463c-8ea8-46d6ec08d2b8" providerId="AD" clId="Web-{04B79598-3BC9-B491-1EE5-8B8D6B285847}" dt="2024-02-20T12:18:52.753" v="78" actId="20577"/>
          <ac:spMkLst>
            <pc:docMk/>
            <pc:sldMk cId="3212311876" sldId="2021"/>
            <ac:spMk id="17" creationId="{6FF1141A-A540-7472-195F-8CED7F51A012}"/>
          </ac:spMkLst>
        </pc:spChg>
        <pc:spChg chg="mod">
          <ac:chgData name="Katrina MacKay" userId="S::katrina.mackay@blackbaud.me::0670298b-56f1-463c-8ea8-46d6ec08d2b8" providerId="AD" clId="Web-{04B79598-3BC9-B491-1EE5-8B8D6B285847}" dt="2024-02-20T12:21:37.039" v="150" actId="20577"/>
          <ac:spMkLst>
            <pc:docMk/>
            <pc:sldMk cId="3212311876" sldId="2021"/>
            <ac:spMk id="36" creationId="{8A4C4273-0988-9E88-747C-272655C048AB}"/>
          </ac:spMkLst>
        </pc:spChg>
        <pc:picChg chg="mod">
          <ac:chgData name="Katrina MacKay" userId="S::katrina.mackay@blackbaud.me::0670298b-56f1-463c-8ea8-46d6ec08d2b8" providerId="AD" clId="Web-{04B79598-3BC9-B491-1EE5-8B8D6B285847}" dt="2024-02-20T12:18:56.707" v="79" actId="14100"/>
          <ac:picMkLst>
            <pc:docMk/>
            <pc:sldMk cId="3212311876" sldId="2021"/>
            <ac:picMk id="10" creationId="{1AF55C11-3CF8-5619-F97F-D12CBE290148}"/>
          </ac:picMkLst>
        </pc:picChg>
      </pc:sldChg>
      <pc:sldChg chg="modSp">
        <pc:chgData name="Katrina MacKay" userId="S::katrina.mackay@blackbaud.me::0670298b-56f1-463c-8ea8-46d6ec08d2b8" providerId="AD" clId="Web-{04B79598-3BC9-B491-1EE5-8B8D6B285847}" dt="2024-02-20T12:21:39.696" v="152" actId="20577"/>
        <pc:sldMkLst>
          <pc:docMk/>
          <pc:sldMk cId="3043665515" sldId="2022"/>
        </pc:sldMkLst>
        <pc:spChg chg="mod">
          <ac:chgData name="Katrina MacKay" userId="S::katrina.mackay@blackbaud.me::0670298b-56f1-463c-8ea8-46d6ec08d2b8" providerId="AD" clId="Web-{04B79598-3BC9-B491-1EE5-8B8D6B285847}" dt="2024-02-20T12:19:02.738" v="85" actId="20577"/>
          <ac:spMkLst>
            <pc:docMk/>
            <pc:sldMk cId="3043665515" sldId="2022"/>
            <ac:spMk id="17" creationId="{6FF1141A-A540-7472-195F-8CED7F51A012}"/>
          </ac:spMkLst>
        </pc:spChg>
        <pc:spChg chg="mod">
          <ac:chgData name="Katrina MacKay" userId="S::katrina.mackay@blackbaud.me::0670298b-56f1-463c-8ea8-46d6ec08d2b8" providerId="AD" clId="Web-{04B79598-3BC9-B491-1EE5-8B8D6B285847}" dt="2024-02-20T12:21:39.696" v="152" actId="20577"/>
          <ac:spMkLst>
            <pc:docMk/>
            <pc:sldMk cId="3043665515" sldId="2022"/>
            <ac:spMk id="36" creationId="{8A4C4273-0988-9E88-747C-272655C048AB}"/>
          </ac:spMkLst>
        </pc:spChg>
        <pc:picChg chg="mod">
          <ac:chgData name="Katrina MacKay" userId="S::katrina.mackay@blackbaud.me::0670298b-56f1-463c-8ea8-46d6ec08d2b8" providerId="AD" clId="Web-{04B79598-3BC9-B491-1EE5-8B8D6B285847}" dt="2024-02-20T12:19:04.035" v="86" actId="14100"/>
          <ac:picMkLst>
            <pc:docMk/>
            <pc:sldMk cId="3043665515" sldId="2022"/>
            <ac:picMk id="8" creationId="{36609C0E-3B6F-47FF-9488-368486A2371D}"/>
          </ac:picMkLst>
        </pc:picChg>
      </pc:sldChg>
      <pc:sldChg chg="modSp">
        <pc:chgData name="Katrina MacKay" userId="S::katrina.mackay@blackbaud.me::0670298b-56f1-463c-8ea8-46d6ec08d2b8" providerId="AD" clId="Web-{04B79598-3BC9-B491-1EE5-8B8D6B285847}" dt="2024-02-20T12:21:42.336" v="154" actId="20577"/>
        <pc:sldMkLst>
          <pc:docMk/>
          <pc:sldMk cId="1151053826" sldId="2023"/>
        </pc:sldMkLst>
        <pc:spChg chg="mod">
          <ac:chgData name="Katrina MacKay" userId="S::katrina.mackay@blackbaud.me::0670298b-56f1-463c-8ea8-46d6ec08d2b8" providerId="AD" clId="Web-{04B79598-3BC9-B491-1EE5-8B8D6B285847}" dt="2024-02-20T12:21:42.336" v="154" actId="20577"/>
          <ac:spMkLst>
            <pc:docMk/>
            <pc:sldMk cId="1151053826" sldId="2023"/>
            <ac:spMk id="15" creationId="{957F37E5-E973-940F-62AC-39EA12E77292}"/>
          </ac:spMkLst>
        </pc:spChg>
        <pc:spChg chg="mod">
          <ac:chgData name="Katrina MacKay" userId="S::katrina.mackay@blackbaud.me::0670298b-56f1-463c-8ea8-46d6ec08d2b8" providerId="AD" clId="Web-{04B79598-3BC9-B491-1EE5-8B8D6B285847}" dt="2024-02-20T12:19:11.613" v="88" actId="20577"/>
          <ac:spMkLst>
            <pc:docMk/>
            <pc:sldMk cId="1151053826" sldId="2023"/>
            <ac:spMk id="17" creationId="{6FF1141A-A540-7472-195F-8CED7F51A012}"/>
          </ac:spMkLst>
        </pc:spChg>
        <pc:picChg chg="mod">
          <ac:chgData name="Katrina MacKay" userId="S::katrina.mackay@blackbaud.me::0670298b-56f1-463c-8ea8-46d6ec08d2b8" providerId="AD" clId="Web-{04B79598-3BC9-B491-1EE5-8B8D6B285847}" dt="2024-02-20T12:19:12.942" v="89" actId="14100"/>
          <ac:picMkLst>
            <pc:docMk/>
            <pc:sldMk cId="1151053826" sldId="2023"/>
            <ac:picMk id="9" creationId="{3193EAF6-7E07-3F30-63D7-381BD4F6B5C3}"/>
          </ac:picMkLst>
        </pc:picChg>
      </pc:sldChg>
      <pc:sldChg chg="modSp">
        <pc:chgData name="Katrina MacKay" userId="S::katrina.mackay@blackbaud.me::0670298b-56f1-463c-8ea8-46d6ec08d2b8" providerId="AD" clId="Web-{04B79598-3BC9-B491-1EE5-8B8D6B285847}" dt="2024-02-20T12:21:44.633" v="155" actId="20577"/>
        <pc:sldMkLst>
          <pc:docMk/>
          <pc:sldMk cId="1771744880" sldId="2024"/>
        </pc:sldMkLst>
        <pc:spChg chg="mod">
          <ac:chgData name="Katrina MacKay" userId="S::katrina.mackay@blackbaud.me::0670298b-56f1-463c-8ea8-46d6ec08d2b8" providerId="AD" clId="Web-{04B79598-3BC9-B491-1EE5-8B8D6B285847}" dt="2024-02-20T12:19:22.989" v="91" actId="20577"/>
          <ac:spMkLst>
            <pc:docMk/>
            <pc:sldMk cId="1771744880" sldId="2024"/>
            <ac:spMk id="17" creationId="{6FF1141A-A540-7472-195F-8CED7F51A012}"/>
          </ac:spMkLst>
        </pc:spChg>
        <pc:spChg chg="mod">
          <ac:chgData name="Katrina MacKay" userId="S::katrina.mackay@blackbaud.me::0670298b-56f1-463c-8ea8-46d6ec08d2b8" providerId="AD" clId="Web-{04B79598-3BC9-B491-1EE5-8B8D6B285847}" dt="2024-02-20T12:21:44.633" v="155" actId="20577"/>
          <ac:spMkLst>
            <pc:docMk/>
            <pc:sldMk cId="1771744880" sldId="2024"/>
            <ac:spMk id="36" creationId="{8A4C4273-0988-9E88-747C-272655C048AB}"/>
          </ac:spMkLst>
        </pc:spChg>
        <pc:picChg chg="mod">
          <ac:chgData name="Katrina MacKay" userId="S::katrina.mackay@blackbaud.me::0670298b-56f1-463c-8ea8-46d6ec08d2b8" providerId="AD" clId="Web-{04B79598-3BC9-B491-1EE5-8B8D6B285847}" dt="2024-02-20T12:19:23.114" v="92" actId="14100"/>
          <ac:picMkLst>
            <pc:docMk/>
            <pc:sldMk cId="1771744880" sldId="2024"/>
            <ac:picMk id="6" creationId="{7E0613E9-BC66-5314-D96B-FA74BB9FA86C}"/>
          </ac:picMkLst>
        </pc:picChg>
      </pc:sldChg>
      <pc:sldChg chg="modSp">
        <pc:chgData name="Katrina MacKay" userId="S::katrina.mackay@blackbaud.me::0670298b-56f1-463c-8ea8-46d6ec08d2b8" providerId="AD" clId="Web-{04B79598-3BC9-B491-1EE5-8B8D6B285847}" dt="2024-02-20T12:21:49.149" v="156" actId="20577"/>
        <pc:sldMkLst>
          <pc:docMk/>
          <pc:sldMk cId="3893743020" sldId="2025"/>
        </pc:sldMkLst>
        <pc:spChg chg="mod">
          <ac:chgData name="Katrina MacKay" userId="S::katrina.mackay@blackbaud.me::0670298b-56f1-463c-8ea8-46d6ec08d2b8" providerId="AD" clId="Web-{04B79598-3BC9-B491-1EE5-8B8D6B285847}" dt="2024-02-20T12:19:30.630" v="96" actId="20577"/>
          <ac:spMkLst>
            <pc:docMk/>
            <pc:sldMk cId="3893743020" sldId="2025"/>
            <ac:spMk id="17" creationId="{6FF1141A-A540-7472-195F-8CED7F51A012}"/>
          </ac:spMkLst>
        </pc:spChg>
        <pc:spChg chg="mod">
          <ac:chgData name="Katrina MacKay" userId="S::katrina.mackay@blackbaud.me::0670298b-56f1-463c-8ea8-46d6ec08d2b8" providerId="AD" clId="Web-{04B79598-3BC9-B491-1EE5-8B8D6B285847}" dt="2024-02-20T12:21:49.149" v="156" actId="20577"/>
          <ac:spMkLst>
            <pc:docMk/>
            <pc:sldMk cId="3893743020" sldId="2025"/>
            <ac:spMk id="36" creationId="{8A4C4273-0988-9E88-747C-272655C048AB}"/>
          </ac:spMkLst>
        </pc:spChg>
        <pc:picChg chg="mod">
          <ac:chgData name="Katrina MacKay" userId="S::katrina.mackay@blackbaud.me::0670298b-56f1-463c-8ea8-46d6ec08d2b8" providerId="AD" clId="Web-{04B79598-3BC9-B491-1EE5-8B8D6B285847}" dt="2024-02-20T12:19:34.067" v="97" actId="14100"/>
          <ac:picMkLst>
            <pc:docMk/>
            <pc:sldMk cId="3893743020" sldId="2025"/>
            <ac:picMk id="6" creationId="{7C918184-6989-F414-32C5-F42F6B607797}"/>
          </ac:picMkLst>
        </pc:picChg>
      </pc:sldChg>
      <pc:sldChg chg="modSp">
        <pc:chgData name="Katrina MacKay" userId="S::katrina.mackay@blackbaud.me::0670298b-56f1-463c-8ea8-46d6ec08d2b8" providerId="AD" clId="Web-{04B79598-3BC9-B491-1EE5-8B8D6B285847}" dt="2024-02-20T12:21:50.321" v="157" actId="20577"/>
        <pc:sldMkLst>
          <pc:docMk/>
          <pc:sldMk cId="615557130" sldId="2026"/>
        </pc:sldMkLst>
        <pc:spChg chg="mod">
          <ac:chgData name="Katrina MacKay" userId="S::katrina.mackay@blackbaud.me::0670298b-56f1-463c-8ea8-46d6ec08d2b8" providerId="AD" clId="Web-{04B79598-3BC9-B491-1EE5-8B8D6B285847}" dt="2024-02-20T12:19:41.739" v="99" actId="20577"/>
          <ac:spMkLst>
            <pc:docMk/>
            <pc:sldMk cId="615557130" sldId="2026"/>
            <ac:spMk id="17" creationId="{6FF1141A-A540-7472-195F-8CED7F51A012}"/>
          </ac:spMkLst>
        </pc:spChg>
        <pc:spChg chg="mod">
          <ac:chgData name="Katrina MacKay" userId="S::katrina.mackay@blackbaud.me::0670298b-56f1-463c-8ea8-46d6ec08d2b8" providerId="AD" clId="Web-{04B79598-3BC9-B491-1EE5-8B8D6B285847}" dt="2024-02-20T12:21:50.321" v="157" actId="20577"/>
          <ac:spMkLst>
            <pc:docMk/>
            <pc:sldMk cId="615557130" sldId="2026"/>
            <ac:spMk id="36" creationId="{8A4C4273-0988-9E88-747C-272655C048AB}"/>
          </ac:spMkLst>
        </pc:spChg>
        <pc:picChg chg="mod">
          <ac:chgData name="Katrina MacKay" userId="S::katrina.mackay@blackbaud.me::0670298b-56f1-463c-8ea8-46d6ec08d2b8" providerId="AD" clId="Web-{04B79598-3BC9-B491-1EE5-8B8D6B285847}" dt="2024-02-20T12:19:42.396" v="100" actId="14100"/>
          <ac:picMkLst>
            <pc:docMk/>
            <pc:sldMk cId="615557130" sldId="2026"/>
            <ac:picMk id="11" creationId="{5A635998-26F7-7122-48DE-9A3E13C5B1D9}"/>
          </ac:picMkLst>
        </pc:picChg>
      </pc:sldChg>
      <pc:sldChg chg="modSp">
        <pc:chgData name="Katrina MacKay" userId="S::katrina.mackay@blackbaud.me::0670298b-56f1-463c-8ea8-46d6ec08d2b8" providerId="AD" clId="Web-{04B79598-3BC9-B491-1EE5-8B8D6B285847}" dt="2024-02-20T12:21:57.712" v="160" actId="20577"/>
        <pc:sldMkLst>
          <pc:docMk/>
          <pc:sldMk cId="2538867340" sldId="2028"/>
        </pc:sldMkLst>
        <pc:spChg chg="mod">
          <ac:chgData name="Katrina MacKay" userId="S::katrina.mackay@blackbaud.me::0670298b-56f1-463c-8ea8-46d6ec08d2b8" providerId="AD" clId="Web-{04B79598-3BC9-B491-1EE5-8B8D6B285847}" dt="2024-02-20T12:19:58.583" v="111" actId="20577"/>
          <ac:spMkLst>
            <pc:docMk/>
            <pc:sldMk cId="2538867340" sldId="2028"/>
            <ac:spMk id="17" creationId="{6FF1141A-A540-7472-195F-8CED7F51A012}"/>
          </ac:spMkLst>
        </pc:spChg>
        <pc:spChg chg="mod">
          <ac:chgData name="Katrina MacKay" userId="S::katrina.mackay@blackbaud.me::0670298b-56f1-463c-8ea8-46d6ec08d2b8" providerId="AD" clId="Web-{04B79598-3BC9-B491-1EE5-8B8D6B285847}" dt="2024-02-20T12:21:57.712" v="160" actId="20577"/>
          <ac:spMkLst>
            <pc:docMk/>
            <pc:sldMk cId="2538867340" sldId="2028"/>
            <ac:spMk id="36" creationId="{8A4C4273-0988-9E88-747C-272655C048AB}"/>
          </ac:spMkLst>
        </pc:spChg>
        <pc:picChg chg="mod">
          <ac:chgData name="Katrina MacKay" userId="S::katrina.mackay@blackbaud.me::0670298b-56f1-463c-8ea8-46d6ec08d2b8" providerId="AD" clId="Web-{04B79598-3BC9-B491-1EE5-8B8D6B285847}" dt="2024-02-20T12:20:03.771" v="112" actId="14100"/>
          <ac:picMkLst>
            <pc:docMk/>
            <pc:sldMk cId="2538867340" sldId="2028"/>
            <ac:picMk id="2" creationId="{F24DB2AD-5105-66B6-746F-94F621CF50C1}"/>
          </ac:picMkLst>
        </pc:picChg>
      </pc:sldChg>
      <pc:sldChg chg="modSp">
        <pc:chgData name="Katrina MacKay" userId="S::katrina.mackay@blackbaud.me::0670298b-56f1-463c-8ea8-46d6ec08d2b8" providerId="AD" clId="Web-{04B79598-3BC9-B491-1EE5-8B8D6B285847}" dt="2024-02-20T12:22:00.649" v="162" actId="20577"/>
        <pc:sldMkLst>
          <pc:docMk/>
          <pc:sldMk cId="1806675656" sldId="2029"/>
        </pc:sldMkLst>
        <pc:spChg chg="mod">
          <ac:chgData name="Katrina MacKay" userId="S::katrina.mackay@blackbaud.me::0670298b-56f1-463c-8ea8-46d6ec08d2b8" providerId="AD" clId="Web-{04B79598-3BC9-B491-1EE5-8B8D6B285847}" dt="2024-02-20T12:20:07.115" v="116" actId="20577"/>
          <ac:spMkLst>
            <pc:docMk/>
            <pc:sldMk cId="1806675656" sldId="2029"/>
            <ac:spMk id="17" creationId="{6FF1141A-A540-7472-195F-8CED7F51A012}"/>
          </ac:spMkLst>
        </pc:spChg>
        <pc:spChg chg="mod">
          <ac:chgData name="Katrina MacKay" userId="S::katrina.mackay@blackbaud.me::0670298b-56f1-463c-8ea8-46d6ec08d2b8" providerId="AD" clId="Web-{04B79598-3BC9-B491-1EE5-8B8D6B285847}" dt="2024-02-20T12:22:00.649" v="162" actId="20577"/>
          <ac:spMkLst>
            <pc:docMk/>
            <pc:sldMk cId="1806675656" sldId="2029"/>
            <ac:spMk id="29" creationId="{4F95FCA7-657B-608D-EFFB-50D818D858FA}"/>
          </ac:spMkLst>
        </pc:spChg>
        <pc:picChg chg="mod">
          <ac:chgData name="Katrina MacKay" userId="S::katrina.mackay@blackbaud.me::0670298b-56f1-463c-8ea8-46d6ec08d2b8" providerId="AD" clId="Web-{04B79598-3BC9-B491-1EE5-8B8D6B285847}" dt="2024-02-20T12:20:09.943" v="117" actId="14100"/>
          <ac:picMkLst>
            <pc:docMk/>
            <pc:sldMk cId="1806675656" sldId="2029"/>
            <ac:picMk id="6" creationId="{CB29E4C3-2219-E5D7-07B4-27720B0D17E8}"/>
          </ac:picMkLst>
        </pc:picChg>
      </pc:sldChg>
      <pc:sldChg chg="modSp del">
        <pc:chgData name="Katrina MacKay" userId="S::katrina.mackay@blackbaud.me::0670298b-56f1-463c-8ea8-46d6ec08d2b8" providerId="AD" clId="Web-{04B79598-3BC9-B491-1EE5-8B8D6B285847}" dt="2024-02-20T12:21:02.726" v="147"/>
        <pc:sldMkLst>
          <pc:docMk/>
          <pc:sldMk cId="941977203" sldId="2030"/>
        </pc:sldMkLst>
        <pc:spChg chg="mod">
          <ac:chgData name="Katrina MacKay" userId="S::katrina.mackay@blackbaud.me::0670298b-56f1-463c-8ea8-46d6ec08d2b8" providerId="AD" clId="Web-{04B79598-3BC9-B491-1EE5-8B8D6B285847}" dt="2024-02-20T12:20:16.662" v="120" actId="20577"/>
          <ac:spMkLst>
            <pc:docMk/>
            <pc:sldMk cId="941977203" sldId="2030"/>
            <ac:spMk id="17" creationId="{6FF1141A-A540-7472-195F-8CED7F51A012}"/>
          </ac:spMkLst>
        </pc:spChg>
        <pc:picChg chg="mod">
          <ac:chgData name="Katrina MacKay" userId="S::katrina.mackay@blackbaud.me::0670298b-56f1-463c-8ea8-46d6ec08d2b8" providerId="AD" clId="Web-{04B79598-3BC9-B491-1EE5-8B8D6B285847}" dt="2024-02-20T12:20:19.709" v="121" actId="14100"/>
          <ac:picMkLst>
            <pc:docMk/>
            <pc:sldMk cId="941977203" sldId="2030"/>
            <ac:picMk id="2" creationId="{B6A42F0D-FD59-2509-69F6-391796412FAA}"/>
          </ac:picMkLst>
        </pc:picChg>
      </pc:sldChg>
      <pc:sldChg chg="modSp del">
        <pc:chgData name="Katrina MacKay" userId="S::katrina.mackay@blackbaud.me::0670298b-56f1-463c-8ea8-46d6ec08d2b8" providerId="AD" clId="Web-{04B79598-3BC9-B491-1EE5-8B8D6B285847}" dt="2024-02-20T12:21:02.617" v="146"/>
        <pc:sldMkLst>
          <pc:docMk/>
          <pc:sldMk cId="2033612627" sldId="2031"/>
        </pc:sldMkLst>
        <pc:spChg chg="mod">
          <ac:chgData name="Katrina MacKay" userId="S::katrina.mackay@blackbaud.me::0670298b-56f1-463c-8ea8-46d6ec08d2b8" providerId="AD" clId="Web-{04B79598-3BC9-B491-1EE5-8B8D6B285847}" dt="2024-02-20T12:20:25.569" v="126" actId="20577"/>
          <ac:spMkLst>
            <pc:docMk/>
            <pc:sldMk cId="2033612627" sldId="2031"/>
            <ac:spMk id="17" creationId="{6FF1141A-A540-7472-195F-8CED7F51A012}"/>
          </ac:spMkLst>
        </pc:spChg>
        <pc:picChg chg="mod">
          <ac:chgData name="Katrina MacKay" userId="S::katrina.mackay@blackbaud.me::0670298b-56f1-463c-8ea8-46d6ec08d2b8" providerId="AD" clId="Web-{04B79598-3BC9-B491-1EE5-8B8D6B285847}" dt="2024-02-20T12:20:28.850" v="127" actId="14100"/>
          <ac:picMkLst>
            <pc:docMk/>
            <pc:sldMk cId="2033612627" sldId="2031"/>
            <ac:picMk id="2" creationId="{0F45D20D-2EB9-65EA-FCDD-690C16241004}"/>
          </ac:picMkLst>
        </pc:picChg>
      </pc:sldChg>
      <pc:sldChg chg="del">
        <pc:chgData name="Katrina MacKay" userId="S::katrina.mackay@blackbaud.me::0670298b-56f1-463c-8ea8-46d6ec08d2b8" providerId="AD" clId="Web-{04B79598-3BC9-B491-1EE5-8B8D6B285847}" dt="2024-02-20T12:21:02.507" v="145"/>
        <pc:sldMkLst>
          <pc:docMk/>
          <pc:sldMk cId="3993936127" sldId="2033"/>
        </pc:sldMkLst>
      </pc:sldChg>
      <pc:sldChg chg="del">
        <pc:chgData name="Katrina MacKay" userId="S::katrina.mackay@blackbaud.me::0670298b-56f1-463c-8ea8-46d6ec08d2b8" providerId="AD" clId="Web-{04B79598-3BC9-B491-1EE5-8B8D6B285847}" dt="2024-02-20T12:21:02.445" v="144"/>
        <pc:sldMkLst>
          <pc:docMk/>
          <pc:sldMk cId="651588319" sldId="2034"/>
        </pc:sldMkLst>
      </pc:sldChg>
      <pc:sldChg chg="del">
        <pc:chgData name="Katrina MacKay" userId="S::katrina.mackay@blackbaud.me::0670298b-56f1-463c-8ea8-46d6ec08d2b8" providerId="AD" clId="Web-{04B79598-3BC9-B491-1EE5-8B8D6B285847}" dt="2024-02-20T12:21:02.320" v="143"/>
        <pc:sldMkLst>
          <pc:docMk/>
          <pc:sldMk cId="2722515857" sldId="2035"/>
        </pc:sldMkLst>
      </pc:sldChg>
      <pc:sldChg chg="del">
        <pc:chgData name="Katrina MacKay" userId="S::katrina.mackay@blackbaud.me::0670298b-56f1-463c-8ea8-46d6ec08d2b8" providerId="AD" clId="Web-{04B79598-3BC9-B491-1EE5-8B8D6B285847}" dt="2024-02-20T12:21:02.304" v="142"/>
        <pc:sldMkLst>
          <pc:docMk/>
          <pc:sldMk cId="1669631932" sldId="2036"/>
        </pc:sldMkLst>
      </pc:sldChg>
      <pc:sldChg chg="del">
        <pc:chgData name="Katrina MacKay" userId="S::katrina.mackay@blackbaud.me::0670298b-56f1-463c-8ea8-46d6ec08d2b8" providerId="AD" clId="Web-{04B79598-3BC9-B491-1EE5-8B8D6B285847}" dt="2024-02-20T12:21:02.179" v="140"/>
        <pc:sldMkLst>
          <pc:docMk/>
          <pc:sldMk cId="2233465055" sldId="2038"/>
        </pc:sldMkLst>
      </pc:sldChg>
      <pc:sldChg chg="del">
        <pc:chgData name="Katrina MacKay" userId="S::katrina.mackay@blackbaud.me::0670298b-56f1-463c-8ea8-46d6ec08d2b8" providerId="AD" clId="Web-{04B79598-3BC9-B491-1EE5-8B8D6B285847}" dt="2024-02-20T12:21:01.960" v="139"/>
        <pc:sldMkLst>
          <pc:docMk/>
          <pc:sldMk cId="965429989" sldId="2039"/>
        </pc:sldMkLst>
      </pc:sldChg>
      <pc:sldChg chg="del">
        <pc:chgData name="Katrina MacKay" userId="S::katrina.mackay@blackbaud.me::0670298b-56f1-463c-8ea8-46d6ec08d2b8" providerId="AD" clId="Web-{04B79598-3BC9-B491-1EE5-8B8D6B285847}" dt="2024-02-20T12:21:01.898" v="138"/>
        <pc:sldMkLst>
          <pc:docMk/>
          <pc:sldMk cId="876330792" sldId="2041"/>
        </pc:sldMkLst>
      </pc:sldChg>
      <pc:sldChg chg="del">
        <pc:chgData name="Katrina MacKay" userId="S::katrina.mackay@blackbaud.me::0670298b-56f1-463c-8ea8-46d6ec08d2b8" providerId="AD" clId="Web-{04B79598-3BC9-B491-1EE5-8B8D6B285847}" dt="2024-02-20T12:21:01.742" v="137"/>
        <pc:sldMkLst>
          <pc:docMk/>
          <pc:sldMk cId="3342890647" sldId="2042"/>
        </pc:sldMkLst>
      </pc:sldChg>
      <pc:sldChg chg="del">
        <pc:chgData name="Katrina MacKay" userId="S::katrina.mackay@blackbaud.me::0670298b-56f1-463c-8ea8-46d6ec08d2b8" providerId="AD" clId="Web-{04B79598-3BC9-B491-1EE5-8B8D6B285847}" dt="2024-02-20T12:21:01.679" v="136"/>
        <pc:sldMkLst>
          <pc:docMk/>
          <pc:sldMk cId="2757916380" sldId="2043"/>
        </pc:sldMkLst>
      </pc:sldChg>
      <pc:sldChg chg="del">
        <pc:chgData name="Katrina MacKay" userId="S::katrina.mackay@blackbaud.me::0670298b-56f1-463c-8ea8-46d6ec08d2b8" providerId="AD" clId="Web-{04B79598-3BC9-B491-1EE5-8B8D6B285847}" dt="2024-02-20T12:21:01.460" v="135"/>
        <pc:sldMkLst>
          <pc:docMk/>
          <pc:sldMk cId="239942202" sldId="2044"/>
        </pc:sldMkLst>
      </pc:sldChg>
      <pc:sldChg chg="del">
        <pc:chgData name="Katrina MacKay" userId="S::katrina.mackay@blackbaud.me::0670298b-56f1-463c-8ea8-46d6ec08d2b8" providerId="AD" clId="Web-{04B79598-3BC9-B491-1EE5-8B8D6B285847}" dt="2024-02-20T12:21:01.398" v="134"/>
        <pc:sldMkLst>
          <pc:docMk/>
          <pc:sldMk cId="2033750957" sldId="2045"/>
        </pc:sldMkLst>
      </pc:sldChg>
      <pc:sldChg chg="del">
        <pc:chgData name="Katrina MacKay" userId="S::katrina.mackay@blackbaud.me::0670298b-56f1-463c-8ea8-46d6ec08d2b8" providerId="AD" clId="Web-{04B79598-3BC9-B491-1EE5-8B8D6B285847}" dt="2024-02-20T12:21:01.335" v="133"/>
        <pc:sldMkLst>
          <pc:docMk/>
          <pc:sldMk cId="3100955340" sldId="2046"/>
        </pc:sldMkLst>
      </pc:sldChg>
      <pc:sldChg chg="del">
        <pc:chgData name="Katrina MacKay" userId="S::katrina.mackay@blackbaud.me::0670298b-56f1-463c-8ea8-46d6ec08d2b8" providerId="AD" clId="Web-{04B79598-3BC9-B491-1EE5-8B8D6B285847}" dt="2024-02-20T12:21:01.226" v="132"/>
        <pc:sldMkLst>
          <pc:docMk/>
          <pc:sldMk cId="3327874723" sldId="2047"/>
        </pc:sldMkLst>
      </pc:sldChg>
      <pc:sldChg chg="del">
        <pc:chgData name="Katrina MacKay" userId="S::katrina.mackay@blackbaud.me::0670298b-56f1-463c-8ea8-46d6ec08d2b8" providerId="AD" clId="Web-{04B79598-3BC9-B491-1EE5-8B8D6B285847}" dt="2024-02-20T12:21:01.148" v="131"/>
        <pc:sldMkLst>
          <pc:docMk/>
          <pc:sldMk cId="3007833059" sldId="2048"/>
        </pc:sldMkLst>
      </pc:sldChg>
      <pc:sldChg chg="del">
        <pc:chgData name="Katrina MacKay" userId="S::katrina.mackay@blackbaud.me::0670298b-56f1-463c-8ea8-46d6ec08d2b8" providerId="AD" clId="Web-{04B79598-3BC9-B491-1EE5-8B8D6B285847}" dt="2024-02-20T12:21:01.085" v="130"/>
        <pc:sldMkLst>
          <pc:docMk/>
          <pc:sldMk cId="2539135608" sldId="2049"/>
        </pc:sldMkLst>
      </pc:sldChg>
      <pc:sldChg chg="del">
        <pc:chgData name="Katrina MacKay" userId="S::katrina.mackay@blackbaud.me::0670298b-56f1-463c-8ea8-46d6ec08d2b8" providerId="AD" clId="Web-{04B79598-3BC9-B491-1EE5-8B8D6B285847}" dt="2024-02-20T12:21:01.023" v="129"/>
        <pc:sldMkLst>
          <pc:docMk/>
          <pc:sldMk cId="2502799077" sldId="2050"/>
        </pc:sldMkLst>
      </pc:sldChg>
      <pc:sldChg chg="del">
        <pc:chgData name="Katrina MacKay" userId="S::katrina.mackay@blackbaud.me::0670298b-56f1-463c-8ea8-46d6ec08d2b8" providerId="AD" clId="Web-{04B79598-3BC9-B491-1EE5-8B8D6B285847}" dt="2024-02-20T12:21:00.929" v="128"/>
        <pc:sldMkLst>
          <pc:docMk/>
          <pc:sldMk cId="4791860" sldId="2051"/>
        </pc:sldMkLst>
      </pc:sldChg>
      <pc:sldChg chg="del">
        <pc:chgData name="Katrina MacKay" userId="S::katrina.mackay@blackbaud.me::0670298b-56f1-463c-8ea8-46d6ec08d2b8" providerId="AD" clId="Web-{04B79598-3BC9-B491-1EE5-8B8D6B285847}" dt="2024-02-20T12:16:21.515" v="51"/>
        <pc:sldMkLst>
          <pc:docMk/>
          <pc:sldMk cId="3226158197" sldId="2052"/>
        </pc:sldMkLst>
      </pc:sldChg>
      <pc:sldChg chg="del">
        <pc:chgData name="Katrina MacKay" userId="S::katrina.mackay@blackbaud.me::0670298b-56f1-463c-8ea8-46d6ec08d2b8" providerId="AD" clId="Web-{04B79598-3BC9-B491-1EE5-8B8D6B285847}" dt="2024-02-20T12:21:02.257" v="141"/>
        <pc:sldMkLst>
          <pc:docMk/>
          <pc:sldMk cId="961468929" sldId="2053"/>
        </pc:sldMkLst>
      </pc:sldChg>
      <pc:sldChg chg="modSp">
        <pc:chgData name="Katrina MacKay" userId="S::katrina.mackay@blackbaud.me::0670298b-56f1-463c-8ea8-46d6ec08d2b8" providerId="AD" clId="Web-{04B79598-3BC9-B491-1EE5-8B8D6B285847}" dt="2024-02-20T12:21:54.571" v="158" actId="20577"/>
        <pc:sldMkLst>
          <pc:docMk/>
          <pc:sldMk cId="2833592508" sldId="2054"/>
        </pc:sldMkLst>
        <pc:spChg chg="mod">
          <ac:chgData name="Katrina MacKay" userId="S::katrina.mackay@blackbaud.me::0670298b-56f1-463c-8ea8-46d6ec08d2b8" providerId="AD" clId="Web-{04B79598-3BC9-B491-1EE5-8B8D6B285847}" dt="2024-02-20T12:19:48.286" v="108" actId="20577"/>
          <ac:spMkLst>
            <pc:docMk/>
            <pc:sldMk cId="2833592508" sldId="2054"/>
            <ac:spMk id="17" creationId="{6FF1141A-A540-7472-195F-8CED7F51A012}"/>
          </ac:spMkLst>
        </pc:spChg>
        <pc:spChg chg="mod">
          <ac:chgData name="Katrina MacKay" userId="S::katrina.mackay@blackbaud.me::0670298b-56f1-463c-8ea8-46d6ec08d2b8" providerId="AD" clId="Web-{04B79598-3BC9-B491-1EE5-8B8D6B285847}" dt="2024-02-20T12:21:54.571" v="158" actId="20577"/>
          <ac:spMkLst>
            <pc:docMk/>
            <pc:sldMk cId="2833592508" sldId="2054"/>
            <ac:spMk id="36" creationId="{8A4C4273-0988-9E88-747C-272655C048AB}"/>
          </ac:spMkLst>
        </pc:spChg>
        <pc:picChg chg="mod">
          <ac:chgData name="Katrina MacKay" userId="S::katrina.mackay@blackbaud.me::0670298b-56f1-463c-8ea8-46d6ec08d2b8" providerId="AD" clId="Web-{04B79598-3BC9-B491-1EE5-8B8D6B285847}" dt="2024-02-20T12:19:58.490" v="109" actId="14100"/>
          <ac:picMkLst>
            <pc:docMk/>
            <pc:sldMk cId="2833592508" sldId="2054"/>
            <ac:picMk id="2" creationId="{998437D9-38FD-9D0E-3A35-E9E65729354C}"/>
          </ac:picMkLst>
        </pc:picChg>
      </pc:sldChg>
      <pc:sldChg chg="addSp delSp modSp new addCm">
        <pc:chgData name="Katrina MacKay" userId="S::katrina.mackay@blackbaud.me::0670298b-56f1-463c-8ea8-46d6ec08d2b8" providerId="AD" clId="Web-{04B79598-3BC9-B491-1EE5-8B8D6B285847}" dt="2024-02-20T12:13:08.541" v="13"/>
        <pc:sldMkLst>
          <pc:docMk/>
          <pc:sldMk cId="1457841631" sldId="2055"/>
        </pc:sldMkLst>
        <pc:spChg chg="del">
          <ac:chgData name="Katrina MacKay" userId="S::katrina.mackay@blackbaud.me::0670298b-56f1-463c-8ea8-46d6ec08d2b8" providerId="AD" clId="Web-{04B79598-3BC9-B491-1EE5-8B8D6B285847}" dt="2024-02-20T12:11:58.179" v="7"/>
          <ac:spMkLst>
            <pc:docMk/>
            <pc:sldMk cId="1457841631" sldId="2055"/>
            <ac:spMk id="4" creationId="{01A1429E-4A7B-363E-F857-C8B93EFD60B4}"/>
          </ac:spMkLst>
        </pc:spChg>
        <pc:picChg chg="add mod">
          <ac:chgData name="Katrina MacKay" userId="S::katrina.mackay@blackbaud.me::0670298b-56f1-463c-8ea8-46d6ec08d2b8" providerId="AD" clId="Web-{04B79598-3BC9-B491-1EE5-8B8D6B285847}" dt="2024-02-20T12:12:07.992" v="11" actId="1076"/>
          <ac:picMkLst>
            <pc:docMk/>
            <pc:sldMk cId="1457841631" sldId="2055"/>
            <ac:picMk id="6" creationId="{62D4EB2E-B82F-CA97-0E84-75D219442CE0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Katrina MacKay" userId="S::katrina.mackay@blackbaud.me::0670298b-56f1-463c-8ea8-46d6ec08d2b8" providerId="AD" clId="Web-{04B79598-3BC9-B491-1EE5-8B8D6B285847}" dt="2024-02-20T12:13:08.541" v="13"/>
              <pc2:cmMkLst xmlns:pc2="http://schemas.microsoft.com/office/powerpoint/2019/9/main/command">
                <pc:docMk/>
                <pc:sldMk cId="1457841631" sldId="2055"/>
                <pc2:cmMk id="{1C7DBABA-DEA5-4F1B-8947-657151551AB1}"/>
              </pc2:cmMkLst>
            </pc226:cmChg>
          </p:ext>
        </pc:extLst>
      </pc:sldChg>
      <pc:sldMasterChg chg="addSp">
        <pc:chgData name="Katrina MacKay" userId="S::katrina.mackay@blackbaud.me::0670298b-56f1-463c-8ea8-46d6ec08d2b8" providerId="AD" clId="Web-{04B79598-3BC9-B491-1EE5-8B8D6B285847}" dt="2024-02-20T12:09:18.143" v="0" actId="33475"/>
        <pc:sldMasterMkLst>
          <pc:docMk/>
          <pc:sldMasterMk cId="2011239258" sldId="2147483648"/>
        </pc:sldMasterMkLst>
        <pc:spChg chg="add">
          <ac:chgData name="Katrina MacKay" userId="S::katrina.mackay@blackbaud.me::0670298b-56f1-463c-8ea8-46d6ec08d2b8" providerId="AD" clId="Web-{04B79598-3BC9-B491-1EE5-8B8D6B285847}" dt="2024-02-20T12:09:18.143" v="0" actId="33475"/>
          <ac:spMkLst>
            <pc:docMk/>
            <pc:sldMasterMk cId="2011239258" sldId="2147483648"/>
            <ac:spMk id="11" creationId="{0631CA05-B97B-A4FE-03FB-E70ED37CAA71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60226CE-EAAA-ACDC-6852-77A0DD3AFF5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279129E-B9ED-1468-A0F8-31A9E9F8655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D5223E-3A87-5F4B-8DE0-C80481F83376}" type="datetimeFigureOut">
              <a:rPr lang="en-US" smtClean="0">
                <a:latin typeface="Arial" panose="020B0604020202020204" pitchFamily="34" charset="0"/>
              </a:rPr>
              <a:t>2/20/2024</a:t>
            </a:fld>
            <a:endParaRPr lang="en-US">
              <a:latin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FD9A3C-CD1D-6419-D35D-F351298C7D5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601535-68E6-A2C4-8CA4-7A49BD8EFB8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3BC221-1741-7845-AA58-452458AFB178}" type="slidenum">
              <a:rPr lang="en-US" smtClean="0">
                <a:latin typeface="Arial" panose="020B0604020202020204" pitchFamily="34" charset="0"/>
              </a:rPr>
              <a:t>‹#›</a:t>
            </a:fld>
            <a:endParaRPr 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32805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3A235DF9-8A33-4792-B28F-9D877384D07A}" type="datetimeFigureOut">
              <a:rPr lang="en-GB" smtClean="0"/>
              <a:pPr/>
              <a:t>20/02/2024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14E421FF-747C-4CCB-ADD2-03BB700017E5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3745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421FF-747C-4CCB-ADD2-03BB700017E5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29287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421FF-747C-4CCB-ADD2-03BB700017E5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98459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y-GB" sz="1800" kern="10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Ewch drwy'r cynnwys ar y sleid a gofynnwch am ddwylo i fyny ar gyfer pob un o'r tri opsiwn cwis cyn clicio i ddatgelu'r ateb.</a:t>
            </a:r>
            <a:endParaRPr lang="en-GB" sz="1800" kern="10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421FF-747C-4CCB-ADD2-03BB700017E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8230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y-GB" sz="1800" kern="10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Ewch drwy'r cynnwys ar y sleid a chymerwch atebion a awgrymir i'r cwestiwn cyn clicio i ddatgelu'r ateb.</a:t>
            </a:r>
            <a:endParaRPr lang="en-GB" sz="1800" kern="10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421FF-747C-4CCB-ADD2-03BB700017E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22761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cy-GB" sz="1800" kern="10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Ewch drwy'r cynnwys ar y sleid a chymerwch atebion a awgrymir i'r cwestiwn cyn clicio i ddatgelu'r ateb.</a:t>
            </a:r>
            <a:endParaRPr lang="en-GB" sz="1800" kern="10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cy-GB" sz="1800" kern="10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Gwiriwch a yw’r disgyblion yn deall ystyr ‘bwytadwy’ (gellir ei fwyta) ac ‘anfwytadwy’ (ni ellir ei fwyta).</a:t>
            </a:r>
            <a:endParaRPr lang="en-GB" sz="1800" kern="10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cy-GB" sz="1800" kern="10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en-GB" sz="1800" kern="10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cy-GB" sz="180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Mae gwastraff bwyd yn cyfrannu at newid hinsawdd, gan ei fod yn cymryd ynni i wneud a dosbarthu bwyd bwytadwy sy'n cael ei wastraffu os yw'n cael ei roi yn y bin. Hefyd, gall gwastraff bwyd bwytadwy ac anfwytadwy sy'n pydru ollwng nwyon niweidiol sy'n cyfrannu at newid hinsawdd os na chânt eu gwaredu'n briodol.</a:t>
            </a:r>
            <a:r>
              <a:rPr lang="en-GB" sz="180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421FF-747C-4CCB-ADD2-03BB700017E5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46599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421FF-747C-4CCB-ADD2-03BB700017E5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89548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cy-GB" sz="1800" kern="10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Gall ailgylchu gwastraff bwyd hefyd gael ei alw’n ‘gompostio’.</a:t>
            </a:r>
            <a:endParaRPr lang="en-GB" sz="1800" kern="10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cy-GB" sz="1800" kern="10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Esbonnir treuliad anaerobig yn fwy cyflawn ar y sleid nesaf.</a:t>
            </a:r>
            <a:endParaRPr lang="en-GB" sz="1800" kern="10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421FF-747C-4CCB-ADD2-03BB700017E5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68398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421FF-747C-4CCB-ADD2-03BB700017E5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49245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RONT_COVER">
    <p:bg>
      <p:bgPr>
        <a:blipFill dpi="0" rotWithShape="1">
          <a:blip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D21A668-D339-607F-AC91-F62B10024C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11089"/>
            <a:ext cx="12192000" cy="6869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0040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Small Title and Content-FWM Activitie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58664B17-1E58-C119-BEF1-AD585F963F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3572783" cy="4730400"/>
          </a:xfrm>
        </p:spPr>
        <p:txBody>
          <a:bodyPr lIns="0" tIns="0" rIns="0" bIns="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0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FA9F7895-C784-55AD-507D-43EE705F305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429378" y="1693029"/>
            <a:ext cx="3311999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6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899FB7-0B8F-44F6-BD85-5D9E0A051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91C9B73-268B-4114-ADE9-D26129C944DC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3D0ED3B-96FC-8938-E20A-FE126702934C}"/>
              </a:ext>
            </a:extLst>
          </p:cNvPr>
          <p:cNvCxnSpPr>
            <a:cxnSpLocks/>
          </p:cNvCxnSpPr>
          <p:nvPr userDrawn="1"/>
        </p:nvCxnSpPr>
        <p:spPr>
          <a:xfrm>
            <a:off x="0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79A38F6-3AC8-1BFD-6546-BA7C11501F72}"/>
              </a:ext>
            </a:extLst>
          </p:cNvPr>
          <p:cNvCxnSpPr>
            <a:cxnSpLocks/>
          </p:cNvCxnSpPr>
          <p:nvPr userDrawn="1"/>
        </p:nvCxnSpPr>
        <p:spPr>
          <a:xfrm>
            <a:off x="11836791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1">
            <a:extLst>
              <a:ext uri="{FF2B5EF4-FFF2-40B4-BE49-F238E27FC236}">
                <a16:creationId xmlns:a16="http://schemas.microsoft.com/office/drawing/2014/main" id="{3DAACD3E-BC89-2133-8919-D2C0A44B8EB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Title here</a:t>
            </a:r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39A57EA-4CD6-B2F1-CEAA-D76DE3B989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4748" y="240484"/>
            <a:ext cx="1051251" cy="225098"/>
          </a:xfrm>
          <a:prstGeom prst="rect">
            <a:avLst/>
          </a:prstGeom>
        </p:spPr>
      </p:pic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5F90622-F81A-BFC5-5112-D81A28CDC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err="1"/>
              <a:t>Bydd</a:t>
            </a:r>
            <a:r>
              <a:rPr lang="en-GB"/>
              <a:t> Wych. </a:t>
            </a:r>
            <a:r>
              <a:rPr lang="en-GB" err="1"/>
              <a:t>Ailgylcha</a:t>
            </a:r>
            <a:r>
              <a:rPr lang="en-GB"/>
              <a:t>. 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870A4FF-1951-608B-A5C9-13AC9A9642CD}"/>
              </a:ext>
            </a:extLst>
          </p:cNvPr>
          <p:cNvCxnSpPr>
            <a:cxnSpLocks/>
          </p:cNvCxnSpPr>
          <p:nvPr userDrawn="1"/>
        </p:nvCxnSpPr>
        <p:spPr>
          <a:xfrm>
            <a:off x="2484783" y="356704"/>
            <a:ext cx="785191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4359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Small Title and Content-FWM 2 cols 1 w/margi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899FB7-0B8F-44F6-BD85-5D9E0A051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91C9B73-268B-4114-ADE9-D26129C944DC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3D0ED3B-96FC-8938-E20A-FE126702934C}"/>
              </a:ext>
            </a:extLst>
          </p:cNvPr>
          <p:cNvCxnSpPr>
            <a:cxnSpLocks/>
          </p:cNvCxnSpPr>
          <p:nvPr userDrawn="1"/>
        </p:nvCxnSpPr>
        <p:spPr>
          <a:xfrm>
            <a:off x="0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79A38F6-3AC8-1BFD-6546-BA7C11501F72}"/>
              </a:ext>
            </a:extLst>
          </p:cNvPr>
          <p:cNvCxnSpPr>
            <a:cxnSpLocks/>
          </p:cNvCxnSpPr>
          <p:nvPr userDrawn="1"/>
        </p:nvCxnSpPr>
        <p:spPr>
          <a:xfrm>
            <a:off x="11836791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FC0655B1-DB6E-AA2B-6DA2-F1D236E859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Title here</a:t>
            </a:r>
            <a:endParaRPr lang="en-GB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7DCC4DA-AA87-D073-AF8B-AAC525F858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5388804" cy="4730400"/>
          </a:xfrm>
        </p:spPr>
        <p:txBody>
          <a:bodyPr lIns="0" tIns="0" rIns="0" bIns="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76F9302-80E8-8E65-4025-43F62F05BC6D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28524" y="1693029"/>
            <a:ext cx="5388804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356167C-5BE4-AE82-B5E9-489C8B39DC2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4748" y="240484"/>
            <a:ext cx="1051251" cy="225098"/>
          </a:xfrm>
          <a:prstGeom prst="rect">
            <a:avLst/>
          </a:prstGeom>
        </p:spPr>
      </p:pic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2866335-6BCB-3DFC-4076-A5C876A12A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err="1"/>
              <a:t>Bydd</a:t>
            </a:r>
            <a:r>
              <a:rPr lang="en-GB"/>
              <a:t> Wych. </a:t>
            </a:r>
            <a:r>
              <a:rPr lang="en-GB" err="1"/>
              <a:t>Ailgylcha</a:t>
            </a:r>
            <a:r>
              <a:rPr lang="en-GB"/>
              <a:t>. 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0F1EC90-D755-7ADA-4015-4B384677E17C}"/>
              </a:ext>
            </a:extLst>
          </p:cNvPr>
          <p:cNvCxnSpPr>
            <a:cxnSpLocks/>
          </p:cNvCxnSpPr>
          <p:nvPr userDrawn="1"/>
        </p:nvCxnSpPr>
        <p:spPr>
          <a:xfrm>
            <a:off x="2484783" y="356704"/>
            <a:ext cx="785191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93012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1 col w/margin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4BA8DC2-999F-DC25-19EA-EE469162DFD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74675" y="1692275"/>
            <a:ext cx="3606037" cy="473075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err="1"/>
              <a:t>Bydd</a:t>
            </a:r>
            <a:r>
              <a:rPr lang="en-GB"/>
              <a:t> Wych. </a:t>
            </a:r>
            <a:r>
              <a:rPr lang="en-GB" err="1"/>
              <a:t>Ailgylcha</a:t>
            </a:r>
            <a:r>
              <a:rPr lang="en-GB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Title here</a:t>
            </a:r>
            <a:endParaRPr lang="en-GB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77BB88A-2C15-6F34-BBC0-0458E285B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98727" y="1693029"/>
            <a:ext cx="7117276" cy="4730400"/>
          </a:xfrm>
        </p:spPr>
        <p:txBody>
          <a:bodyPr lIns="288000" tIns="288000" rIns="288000" bIns="288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675945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1 col w/margins REV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4BA8DC2-999F-DC25-19EA-EE469162DFD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011288" y="1702224"/>
            <a:ext cx="3606037" cy="473075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err="1"/>
              <a:t>Bydd</a:t>
            </a:r>
            <a:r>
              <a:rPr lang="en-GB"/>
              <a:t> Wych. </a:t>
            </a:r>
            <a:r>
              <a:rPr lang="en-GB" err="1"/>
              <a:t>Ailgylcha</a:t>
            </a:r>
            <a:r>
              <a:rPr lang="en-GB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Title here</a:t>
            </a:r>
            <a:endParaRPr lang="en-GB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77BB88A-2C15-6F34-BBC0-0458E285B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5" y="1693029"/>
            <a:ext cx="7117276" cy="4730400"/>
          </a:xfrm>
        </p:spPr>
        <p:txBody>
          <a:bodyPr lIns="288000" tIns="288000" rIns="288000" bIns="288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402219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2 Cols w/margin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err="1"/>
              <a:t>Bydd</a:t>
            </a:r>
            <a:r>
              <a:rPr lang="en-GB"/>
              <a:t> Wych. </a:t>
            </a:r>
            <a:r>
              <a:rPr lang="en-GB" err="1"/>
              <a:t>Ailgylcha</a:t>
            </a:r>
            <a:r>
              <a:rPr lang="en-GB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Title here</a:t>
            </a:r>
            <a:endParaRPr lang="en-GB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77BB88A-2C15-6F34-BBC0-0458E285B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5388804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2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5D2F36A-6D82-DC77-2D20-FE4EFC6FDFB8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28524" y="1693029"/>
            <a:ext cx="5388804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2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695381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2 Cols w/margins AL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err="1"/>
              <a:t>Bydd</a:t>
            </a:r>
            <a:r>
              <a:rPr lang="en-GB"/>
              <a:t> Wych. </a:t>
            </a:r>
            <a:r>
              <a:rPr lang="en-GB" err="1"/>
              <a:t>Ailgylcha</a:t>
            </a:r>
            <a:r>
              <a:rPr lang="en-GB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Title here</a:t>
            </a:r>
            <a:endParaRPr lang="en-GB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77BB88A-2C15-6F34-BBC0-0458E285B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6458400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spcAft>
                <a:spcPts val="1500"/>
              </a:spcAft>
              <a:defRPr sz="24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8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5D2F36A-6D82-DC77-2D20-FE4EFC6FDFB8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162362" y="1963271"/>
            <a:ext cx="3247730" cy="4249271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2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52995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2 rows w/margin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err="1"/>
              <a:t>Bydd</a:t>
            </a:r>
            <a:r>
              <a:rPr lang="en-GB"/>
              <a:t> Wych. </a:t>
            </a:r>
            <a:r>
              <a:rPr lang="en-GB" err="1"/>
              <a:t>Ailgylcha</a:t>
            </a:r>
            <a:r>
              <a:rPr lang="en-GB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Title here</a:t>
            </a:r>
            <a:endParaRPr lang="en-GB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77BB88A-2C15-6F34-BBC0-0458E285B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5521326" cy="2061553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5D2F36A-6D82-DC77-2D20-FE4EFC6FDFB8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574674" y="3976255"/>
            <a:ext cx="5521326" cy="2447173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790651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Grey Small Title and Content-FWM 2 text boxed 1 w/margi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err="1"/>
              <a:t>Bydd</a:t>
            </a:r>
            <a:r>
              <a:rPr lang="en-GB"/>
              <a:t> Wych. </a:t>
            </a:r>
            <a:r>
              <a:rPr lang="en-GB" err="1"/>
              <a:t>Ailgylcha</a:t>
            </a:r>
            <a:r>
              <a:rPr lang="en-GB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Title here</a:t>
            </a:r>
            <a:endParaRPr lang="en-GB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89ECB258-480A-B0F2-16CE-DB77E03D03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5388804" cy="4730400"/>
          </a:xfrm>
        </p:spPr>
        <p:txBody>
          <a:bodyPr lIns="0" tIns="0" rIns="0" bIns="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DB3DCDC-44EC-B2BC-DECD-1C6C6A3C01E1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28524" y="1693029"/>
            <a:ext cx="5388804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545886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Activiti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err="1"/>
              <a:t>Bydd</a:t>
            </a:r>
            <a:r>
              <a:rPr lang="en-GB"/>
              <a:t> Wych. </a:t>
            </a:r>
            <a:r>
              <a:rPr lang="en-GB" err="1"/>
              <a:t>Ailgylcha</a:t>
            </a:r>
            <a:r>
              <a:rPr lang="en-GB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Title here</a:t>
            </a:r>
            <a:endParaRPr lang="en-GB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89ECB258-480A-B0F2-16CE-DB77E03D03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5388804" cy="4730400"/>
          </a:xfrm>
        </p:spPr>
        <p:txBody>
          <a:bodyPr lIns="0" tIns="0" rIns="0" bIns="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DB3DCDC-44EC-B2BC-DECD-1C6C6A3C01E1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28524" y="1693029"/>
            <a:ext cx="5388804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8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733056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Activities Revers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err="1"/>
              <a:t>Bydd</a:t>
            </a:r>
            <a:r>
              <a:rPr lang="en-GB"/>
              <a:t> Wych. </a:t>
            </a:r>
            <a:r>
              <a:rPr lang="en-GB" err="1"/>
              <a:t>Ailgylcha</a:t>
            </a:r>
            <a:r>
              <a:rPr lang="en-GB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Title here</a:t>
            </a:r>
            <a:endParaRPr lang="en-GB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89ECB258-480A-B0F2-16CE-DB77E03D03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5388804" cy="4730400"/>
          </a:xfrm>
        </p:spPr>
        <p:txBody>
          <a:bodyPr lIns="0" tIns="0" rIns="0" bIns="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DB3DCDC-44EC-B2BC-DECD-1C6C6A3C01E1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28524" y="1693029"/>
            <a:ext cx="5388804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8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448159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F5EC05-98DB-4173-A006-6E1428FA556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74675" y="2120900"/>
            <a:ext cx="9144000" cy="2387600"/>
          </a:xfrm>
        </p:spPr>
        <p:txBody>
          <a:bodyPr anchor="t" anchorCtr="0">
            <a:noAutofit/>
          </a:bodyPr>
          <a:lstStyle>
            <a:lvl1pPr algn="l">
              <a:lnSpc>
                <a:spcPts val="7500"/>
              </a:lnSpc>
              <a:defRPr sz="8000" b="1" i="0" cap="none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Title</a:t>
            </a:r>
            <a:br>
              <a:rPr lang="en-US"/>
            </a:br>
            <a:r>
              <a:rPr lang="en-US"/>
              <a:t>here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DDEB5A-5440-4C45-AD75-5FE203EAB3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4675" y="5691188"/>
            <a:ext cx="9144000" cy="671512"/>
          </a:xfrm>
        </p:spPr>
        <p:txBody>
          <a:bodyPr anchor="b" anchorCtr="0">
            <a:noAutofit/>
          </a:bodyPr>
          <a:lstStyle>
            <a:lvl1pPr marL="0" indent="0" algn="l">
              <a:lnSpc>
                <a:spcPct val="100000"/>
              </a:lnSpc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F282228-156C-8A92-490A-17C7E6A956B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4675" y="1433512"/>
            <a:ext cx="6042025" cy="446088"/>
          </a:xfrm>
        </p:spPr>
        <p:txBody>
          <a:bodyPr>
            <a:noAutofit/>
          </a:bodyPr>
          <a:lstStyle>
            <a:lvl1pPr>
              <a:lnSpc>
                <a:spcPts val="3200"/>
              </a:lnSpc>
              <a:spcAft>
                <a:spcPts val="0"/>
              </a:spcAft>
              <a:defRPr sz="3200" b="1" i="0" cap="none" baseline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Sub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1CB2E45-3A27-125C-F85E-7CEC0124E2D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674" y="495300"/>
            <a:ext cx="2068479" cy="442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6689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-FWM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err="1"/>
              <a:t>Bydd</a:t>
            </a:r>
            <a:r>
              <a:rPr lang="en-GB"/>
              <a:t> Wych. </a:t>
            </a:r>
            <a:r>
              <a:rPr lang="en-GB" err="1"/>
              <a:t>Ailgylcha</a:t>
            </a:r>
            <a:r>
              <a:rPr lang="en-GB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Title here</a:t>
            </a:r>
            <a:endParaRPr lang="en-GB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186D327-03BB-CFB6-6D96-4F3A3F1E56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5388804" cy="4730400"/>
          </a:xfrm>
        </p:spPr>
        <p:txBody>
          <a:bodyPr lIns="0" tIns="0" rIns="0" bIns="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98721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Briefing 1 pull ou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2A082AE-5C1E-DCDD-852E-BA6CD0C7E79A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63886" y="2065029"/>
            <a:ext cx="6653442" cy="4358399"/>
          </a:xfrm>
        </p:spPr>
        <p:txBody>
          <a:bodyPr lIns="288000" tIns="216000" rIns="288000" bIns="288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err="1"/>
              <a:t>Bydd</a:t>
            </a:r>
            <a:r>
              <a:rPr lang="en-GB"/>
              <a:t> Wych. </a:t>
            </a:r>
            <a:r>
              <a:rPr lang="en-GB" err="1"/>
              <a:t>Ailgylcha</a:t>
            </a:r>
            <a:r>
              <a:rPr lang="en-GB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Title here</a:t>
            </a:r>
            <a:endParaRPr lang="en-GB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77BB88A-2C15-6F34-BBC0-0458E285B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5" y="2065029"/>
            <a:ext cx="4116596" cy="4358399"/>
          </a:xfrm>
        </p:spPr>
        <p:txBody>
          <a:bodyPr lIns="288000" tIns="216000" rIns="288000" bIns="288000">
            <a:noAutofit/>
          </a:bodyPr>
          <a:lstStyle>
            <a:lvl1pPr>
              <a:lnSpc>
                <a:spcPct val="120000"/>
              </a:lnSpc>
              <a:defRPr sz="27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8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A3BA5720-602A-EAAB-A95D-D92756B4F991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5181599" y="3515360"/>
            <a:ext cx="6202687" cy="2772552"/>
          </a:xfrm>
        </p:spPr>
        <p:txBody>
          <a:bodyPr lIns="144000" tIns="144000" rIns="144000" bIns="144000" anchor="ctr" anchorCtr="0">
            <a:noAutofit/>
          </a:bodyPr>
          <a:lstStyle>
            <a:lvl1pPr algn="ctr"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 algn="ctr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0" indent="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None/>
              <a:defRPr sz="1800" spc="-20" baseline="0">
                <a:solidFill>
                  <a:schemeClr val="tx1"/>
                </a:solidFill>
              </a:defRPr>
            </a:lvl4pPr>
            <a:lvl5pPr marL="285750" indent="-28575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642281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Briefing 4 pull out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2A082AE-5C1E-DCDD-852E-BA6CD0C7E79A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63886" y="2065029"/>
            <a:ext cx="6653442" cy="4358399"/>
          </a:xfrm>
        </p:spPr>
        <p:txBody>
          <a:bodyPr lIns="288000" tIns="216000" rIns="288000" bIns="288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FE466949-85BB-93B4-9834-E628B4FB50DA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5219101" y="3612684"/>
            <a:ext cx="2950051" cy="1213901"/>
          </a:xfrm>
        </p:spPr>
        <p:txBody>
          <a:bodyPr lIns="144000" tIns="144000" rIns="144000" bIns="144000" anchor="ctr" anchorCtr="0">
            <a:noAutofit/>
          </a:bodyPr>
          <a:lstStyle>
            <a:lvl1pPr algn="ctr"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 algn="ctr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172800" indent="-17280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spc="-20" baseline="0">
                <a:solidFill>
                  <a:schemeClr val="tx1"/>
                </a:solidFill>
              </a:defRPr>
            </a:lvl4pPr>
            <a:lvl5pPr marL="285750" indent="-28575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EB415A83-8F89-08FA-AFAC-CF2A8C84E9BC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8402194" y="3612684"/>
            <a:ext cx="2982093" cy="1213901"/>
          </a:xfrm>
        </p:spPr>
        <p:txBody>
          <a:bodyPr lIns="144000" tIns="144000" rIns="144000" bIns="144000" anchor="ctr" anchorCtr="0">
            <a:noAutofit/>
          </a:bodyPr>
          <a:lstStyle>
            <a:lvl1pPr algn="ctr"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 algn="ctr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0" indent="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None/>
              <a:defRPr sz="1800" spc="-20" baseline="0">
                <a:solidFill>
                  <a:schemeClr val="tx1"/>
                </a:solidFill>
              </a:defRPr>
            </a:lvl4pPr>
            <a:lvl5pPr marL="285750" indent="-28575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EB8766D8-8090-89A2-531C-EB2DA5DDF6D3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5219101" y="5024174"/>
            <a:ext cx="2950051" cy="1263737"/>
          </a:xfrm>
        </p:spPr>
        <p:txBody>
          <a:bodyPr lIns="144000" tIns="144000" rIns="144000" bIns="144000" anchor="ctr" anchorCtr="0">
            <a:noAutofit/>
          </a:bodyPr>
          <a:lstStyle>
            <a:lvl1pPr algn="ctr"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 algn="ctr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0" indent="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None/>
              <a:defRPr sz="1800" spc="-20" baseline="0">
                <a:solidFill>
                  <a:schemeClr val="tx1"/>
                </a:solidFill>
              </a:defRPr>
            </a:lvl4pPr>
            <a:lvl5pPr marL="285750" indent="-28575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err="1"/>
              <a:t>Bydd</a:t>
            </a:r>
            <a:r>
              <a:rPr lang="en-GB"/>
              <a:t> Wych. </a:t>
            </a:r>
            <a:r>
              <a:rPr lang="en-GB" err="1"/>
              <a:t>Ailgylcha</a:t>
            </a:r>
            <a:r>
              <a:rPr lang="en-GB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Title here</a:t>
            </a:r>
            <a:endParaRPr lang="en-GB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77BB88A-2C15-6F34-BBC0-0458E285B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5" y="2065029"/>
            <a:ext cx="4116596" cy="4358399"/>
          </a:xfrm>
        </p:spPr>
        <p:txBody>
          <a:bodyPr lIns="288000" tIns="216000" rIns="288000" bIns="288000">
            <a:noAutofit/>
          </a:bodyPr>
          <a:lstStyle>
            <a:lvl1pPr>
              <a:lnSpc>
                <a:spcPct val="120000"/>
              </a:lnSpc>
              <a:defRPr sz="27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8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A3BA5720-602A-EAAB-A95D-D92756B4F991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8402193" y="5024174"/>
            <a:ext cx="2982093" cy="1263737"/>
          </a:xfrm>
        </p:spPr>
        <p:txBody>
          <a:bodyPr lIns="144000" tIns="144000" rIns="144000" bIns="144000" anchor="ctr" anchorCtr="0">
            <a:noAutofit/>
          </a:bodyPr>
          <a:lstStyle>
            <a:lvl1pPr algn="ctr"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 algn="ctr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0" indent="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None/>
              <a:defRPr sz="1800" spc="-20" baseline="0">
                <a:solidFill>
                  <a:schemeClr val="tx1"/>
                </a:solidFill>
              </a:defRPr>
            </a:lvl4pPr>
            <a:lvl5pPr marL="285750" indent="-28575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2481900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Briefing 3 pull out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2A082AE-5C1E-DCDD-852E-BA6CD0C7E79A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63886" y="2065029"/>
            <a:ext cx="6653442" cy="4358399"/>
          </a:xfrm>
        </p:spPr>
        <p:txBody>
          <a:bodyPr lIns="288000" tIns="216000" rIns="288000" bIns="288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err="1"/>
              <a:t>Bydd</a:t>
            </a:r>
            <a:r>
              <a:rPr lang="en-GB"/>
              <a:t> Wych. </a:t>
            </a:r>
            <a:r>
              <a:rPr lang="en-GB" err="1"/>
              <a:t>Ailgylcha</a:t>
            </a:r>
            <a:r>
              <a:rPr lang="en-GB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Title here</a:t>
            </a:r>
            <a:endParaRPr lang="en-GB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77BB88A-2C15-6F34-BBC0-0458E285B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5" y="2065029"/>
            <a:ext cx="4116596" cy="4358399"/>
          </a:xfrm>
        </p:spPr>
        <p:txBody>
          <a:bodyPr lIns="288000" tIns="216000" rIns="288000" bIns="288000">
            <a:noAutofit/>
          </a:bodyPr>
          <a:lstStyle>
            <a:lvl1pPr>
              <a:lnSpc>
                <a:spcPct val="120000"/>
              </a:lnSpc>
              <a:defRPr sz="27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8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CCD25EB-5F44-72EA-C457-3DEB33D021A8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5176937" y="3568148"/>
            <a:ext cx="1925998" cy="2719764"/>
          </a:xfrm>
        </p:spPr>
        <p:txBody>
          <a:bodyPr lIns="144000" tIns="144000" rIns="144000" bIns="144000" anchor="ctr" anchorCtr="0">
            <a:noAutofit/>
          </a:bodyPr>
          <a:lstStyle>
            <a:lvl1pPr algn="ctr"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 algn="ctr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172800" indent="-17280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spc="-20" baseline="0">
                <a:solidFill>
                  <a:schemeClr val="tx1"/>
                </a:solidFill>
              </a:defRPr>
            </a:lvl4pPr>
            <a:lvl5pPr marL="285750" indent="-28575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8B14E15-3C92-1E55-A0FF-FAF2582B3EB9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7324826" y="3568148"/>
            <a:ext cx="1925998" cy="2719764"/>
          </a:xfrm>
        </p:spPr>
        <p:txBody>
          <a:bodyPr lIns="144000" tIns="144000" rIns="144000" bIns="144000" anchor="ctr" anchorCtr="0">
            <a:noAutofit/>
          </a:bodyPr>
          <a:lstStyle>
            <a:lvl1pPr algn="ctr"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 algn="ctr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0" indent="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None/>
              <a:defRPr sz="1800" spc="-20" baseline="0">
                <a:solidFill>
                  <a:schemeClr val="tx1"/>
                </a:solidFill>
              </a:defRPr>
            </a:lvl4pPr>
            <a:lvl5pPr marL="285750" indent="-28575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ABBFDC2-A2B5-2DEB-42A7-334D1059E6D3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9458288" y="3568148"/>
            <a:ext cx="1925998" cy="2719764"/>
          </a:xfrm>
        </p:spPr>
        <p:txBody>
          <a:bodyPr lIns="144000" tIns="144000" rIns="144000" bIns="144000" anchor="ctr" anchorCtr="0">
            <a:noAutofit/>
          </a:bodyPr>
          <a:lstStyle>
            <a:lvl1pPr algn="ctr"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 algn="ctr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0" indent="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None/>
              <a:defRPr sz="1800" spc="-20" baseline="0">
                <a:solidFill>
                  <a:schemeClr val="tx1"/>
                </a:solidFill>
              </a:defRPr>
            </a:lvl4pPr>
            <a:lvl5pPr marL="285750" indent="-28575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1205716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sml 3 text box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BE499F-E322-D5AF-B1F7-78EB0CF0265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6" y="1752342"/>
            <a:ext cx="2912400" cy="4672210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0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err="1"/>
              <a:t>Bydd</a:t>
            </a:r>
            <a:r>
              <a:rPr lang="en-GB"/>
              <a:t> Wych. </a:t>
            </a:r>
            <a:r>
              <a:rPr lang="en-GB" err="1"/>
              <a:t>Ailgylcha</a:t>
            </a:r>
            <a:r>
              <a:rPr lang="en-GB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E59EEAC-A507-2DFB-A16F-015EF43CE8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21668" y="1753768"/>
            <a:ext cx="3943488" cy="4670784"/>
          </a:xfrm>
          <a:solidFill>
            <a:schemeClr val="bg1"/>
          </a:solidFill>
        </p:spPr>
        <p:txBody>
          <a:bodyPr lIns="180000" tIns="144000" rIns="144000" bIns="144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2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2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200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2CF6F15-0058-6F78-D8D7-8D91E2C4CD50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7860636" y="4108412"/>
            <a:ext cx="3720638" cy="2316140"/>
          </a:xfrm>
          <a:solidFill>
            <a:schemeClr val="accent2"/>
          </a:solidFill>
        </p:spPr>
        <p:txBody>
          <a:bodyPr lIns="180000" tIns="144000" rIns="144000" bIns="144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2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600"/>
              </a:spcAft>
              <a:defRPr sz="12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2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0631604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Content-FWM numbe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BE499F-E322-D5AF-B1F7-78EB0CF0265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6" y="1752342"/>
            <a:ext cx="7088296" cy="4672210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5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4400" indent="-284400">
              <a:lnSpc>
                <a:spcPct val="120000"/>
              </a:lnSpc>
              <a:spcAft>
                <a:spcPts val="900"/>
              </a:spcAft>
              <a:buFont typeface="+mj-lt"/>
              <a:buAutoNum type="arabicPeriod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err="1"/>
              <a:t>Bydd</a:t>
            </a:r>
            <a:r>
              <a:rPr lang="en-GB"/>
              <a:t> Wych. </a:t>
            </a:r>
            <a:r>
              <a:rPr lang="en-GB" err="1"/>
              <a:t>Ailgylcha</a:t>
            </a:r>
            <a:r>
              <a:rPr lang="en-GB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2876E4DA-0073-CE52-8AE6-089D6277F4ED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7860636" y="4108412"/>
            <a:ext cx="3720638" cy="2316140"/>
          </a:xfrm>
          <a:solidFill>
            <a:schemeClr val="accent2"/>
          </a:solidFill>
        </p:spPr>
        <p:txBody>
          <a:bodyPr lIns="180000" tIns="144000" rIns="144000" bIns="144000">
            <a:noAutofit/>
          </a:bodyPr>
          <a:lstStyle>
            <a:lvl1pPr>
              <a:lnSpc>
                <a:spcPct val="120000"/>
              </a:lnSpc>
              <a:spcAft>
                <a:spcPts val="1200"/>
              </a:spcAft>
              <a:defRPr sz="20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600"/>
              </a:spcAft>
              <a:defRPr sz="1600" spc="-20" baseline="0">
                <a:solidFill>
                  <a:schemeClr val="bg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7853291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Content-FWM 1 para box 3 margin box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DF58991-644E-991C-950A-FEB91D32EC2A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610726" y="2291644"/>
            <a:ext cx="7088296" cy="4132908"/>
          </a:xfrm>
          <a:solidFill>
            <a:schemeClr val="bg1"/>
          </a:solidFill>
        </p:spPr>
        <p:txBody>
          <a:bodyPr lIns="288000" tIns="288000" rIns="288000" bIns="288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0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4400" indent="-284400">
              <a:spcAft>
                <a:spcPts val="900"/>
              </a:spcAft>
              <a:buFont typeface="+mj-lt"/>
              <a:buAutoNum type="arabicPeriod"/>
              <a:defRPr sz="1600" b="0">
                <a:solidFill>
                  <a:schemeClr val="tx1"/>
                </a:solidFill>
              </a:defRPr>
            </a:lvl5pPr>
          </a:lstStyle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BE499F-E322-D5AF-B1F7-78EB0CF0265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5" y="1752343"/>
            <a:ext cx="10508831" cy="627892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Aft>
                <a:spcPts val="1200"/>
              </a:spcAft>
              <a:defRPr sz="20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4400" indent="-284400">
              <a:spcAft>
                <a:spcPts val="900"/>
              </a:spcAft>
              <a:buFont typeface="+mj-lt"/>
              <a:buAutoNum type="arabicPeriod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err="1"/>
              <a:t>Bydd</a:t>
            </a:r>
            <a:r>
              <a:rPr lang="en-GB"/>
              <a:t> Wych. </a:t>
            </a:r>
            <a:r>
              <a:rPr lang="en-GB" err="1"/>
              <a:t>Ailgylcha</a:t>
            </a:r>
            <a:r>
              <a:rPr lang="en-GB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2876E4DA-0073-CE52-8AE6-089D6277F4ED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7860636" y="4108412"/>
            <a:ext cx="3720638" cy="2316140"/>
          </a:xfrm>
          <a:solidFill>
            <a:schemeClr val="accent2"/>
          </a:solidFill>
        </p:spPr>
        <p:txBody>
          <a:bodyPr lIns="288000" tIns="288000" rIns="288000" bIns="288000" anchor="b" anchorCtr="0">
            <a:noAutofit/>
          </a:bodyPr>
          <a:lstStyle>
            <a:lvl1pPr>
              <a:lnSpc>
                <a:spcPct val="120000"/>
              </a:lnSpc>
              <a:spcAft>
                <a:spcPts val="1200"/>
              </a:spcAft>
              <a:defRPr sz="20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600"/>
              </a:spcAft>
              <a:defRPr sz="1600" spc="-20" baseline="0">
                <a:solidFill>
                  <a:schemeClr val="bg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829F07C-315B-835C-0FC8-4ACAF97239B9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918000" y="5486400"/>
            <a:ext cx="6453644" cy="712372"/>
          </a:xfrm>
          <a:solidFill>
            <a:srgbClr val="53A2D9"/>
          </a:solidFill>
        </p:spPr>
        <p:txBody>
          <a:bodyPr lIns="180000" tIns="144000" rIns="144000" bIns="144000" anchor="t" anchorCtr="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0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600"/>
              </a:spcAft>
              <a:defRPr sz="1600" spc="-20" baseline="0">
                <a:solidFill>
                  <a:schemeClr val="bg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1"/>
            <a:r>
              <a:rPr lang="en-US"/>
              <a:t>Click to edit Master text styles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7430348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Content-FWM 1 para box 2 margin box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DF58991-644E-991C-950A-FEB91D32EC2A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3614363" y="1752342"/>
            <a:ext cx="7966912" cy="4672210"/>
          </a:xfrm>
          <a:solidFill>
            <a:schemeClr val="bg1"/>
          </a:solidFill>
        </p:spPr>
        <p:txBody>
          <a:bodyPr lIns="288000" tIns="288000" rIns="288000" bIns="288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0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4400" indent="-284400">
              <a:spcAft>
                <a:spcPts val="900"/>
              </a:spcAft>
              <a:buFont typeface="+mj-lt"/>
              <a:buAutoNum type="arabicPeriod"/>
              <a:defRPr sz="1600" b="0">
                <a:solidFill>
                  <a:schemeClr val="tx1"/>
                </a:solidFill>
              </a:defRPr>
            </a:lvl5pPr>
          </a:lstStyle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BE499F-E322-D5AF-B1F7-78EB0CF0265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5" y="1752342"/>
            <a:ext cx="2737159" cy="2234757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Aft>
                <a:spcPts val="1200"/>
              </a:spcAft>
              <a:defRPr sz="20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4400" indent="-284400">
              <a:spcAft>
                <a:spcPts val="900"/>
              </a:spcAft>
              <a:buFont typeface="+mj-lt"/>
              <a:buAutoNum type="arabicPeriod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err="1"/>
              <a:t>Bydd</a:t>
            </a:r>
            <a:r>
              <a:rPr lang="en-GB"/>
              <a:t> Wych. </a:t>
            </a:r>
            <a:r>
              <a:rPr lang="en-GB" err="1"/>
              <a:t>Ailgylcha</a:t>
            </a:r>
            <a:r>
              <a:rPr lang="en-GB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0340E78-73B4-7D2E-CA59-90159F751BE1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610725" y="4261673"/>
            <a:ext cx="2737159" cy="2234757"/>
          </a:xfrm>
          <a:solidFill>
            <a:srgbClr val="53A2D9"/>
          </a:solidFill>
        </p:spPr>
        <p:txBody>
          <a:bodyPr lIns="288000" tIns="288000" rIns="288000" bIns="288000" anchor="ctr" anchorCtr="0">
            <a:noAutofit/>
          </a:bodyPr>
          <a:lstStyle>
            <a:lvl1pPr>
              <a:lnSpc>
                <a:spcPct val="120000"/>
              </a:lnSpc>
              <a:spcAft>
                <a:spcPts val="1200"/>
              </a:spcAft>
              <a:defRPr sz="20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9374444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8x images + captio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err="1"/>
              <a:t>Bydd</a:t>
            </a:r>
            <a:r>
              <a:rPr lang="en-GB"/>
              <a:t> Wych. </a:t>
            </a:r>
            <a:r>
              <a:rPr lang="en-GB" err="1"/>
              <a:t>Ailgylcha</a:t>
            </a:r>
            <a:r>
              <a:rPr lang="en-GB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2" name="Picture Placeholder 29">
            <a:extLst>
              <a:ext uri="{FF2B5EF4-FFF2-40B4-BE49-F238E27FC236}">
                <a16:creationId xmlns:a16="http://schemas.microsoft.com/office/drawing/2014/main" id="{3C456DB8-1DA6-921B-5317-E6A57B48DDCD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867200" y="4210908"/>
            <a:ext cx="2430000" cy="1541299"/>
          </a:xfrm>
          <a:solidFill>
            <a:schemeClr val="tx1"/>
          </a:solidFill>
        </p:spPr>
        <p:txBody>
          <a:bodyPr anchor="ctr" anchorCtr="0">
            <a:normAutofit/>
          </a:bodyPr>
          <a:lstStyle>
            <a:lvl1pPr algn="ctr">
              <a:defRPr sz="800"/>
            </a:lvl1pPr>
          </a:lstStyle>
          <a:p>
            <a:endParaRPr lang="en-US"/>
          </a:p>
        </p:txBody>
      </p:sp>
      <p:sp>
        <p:nvSpPr>
          <p:cNvPr id="3" name="Picture Placeholder 29">
            <a:extLst>
              <a:ext uri="{FF2B5EF4-FFF2-40B4-BE49-F238E27FC236}">
                <a16:creationId xmlns:a16="http://schemas.microsoft.com/office/drawing/2014/main" id="{EE764564-75BC-40F0-9AC1-5A5A9078CAB3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3585687" y="4210908"/>
            <a:ext cx="2430000" cy="1541299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algn="ctr">
              <a:defRPr sz="800"/>
            </a:lvl1pPr>
          </a:lstStyle>
          <a:p>
            <a:endParaRPr lang="en-US"/>
          </a:p>
        </p:txBody>
      </p:sp>
      <p:sp>
        <p:nvSpPr>
          <p:cNvPr id="4" name="Picture Placeholder 29">
            <a:extLst>
              <a:ext uri="{FF2B5EF4-FFF2-40B4-BE49-F238E27FC236}">
                <a16:creationId xmlns:a16="http://schemas.microsoft.com/office/drawing/2014/main" id="{F4532CC2-A848-5D4B-43EA-76745C08AC3D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6246508" y="4210908"/>
            <a:ext cx="2430000" cy="1541299"/>
          </a:xfrm>
          <a:solidFill>
            <a:schemeClr val="tx1"/>
          </a:solidFill>
        </p:spPr>
        <p:txBody>
          <a:bodyPr anchor="ctr" anchorCtr="0">
            <a:normAutofit/>
          </a:bodyPr>
          <a:lstStyle>
            <a:lvl1pPr algn="ctr">
              <a:defRPr sz="800"/>
            </a:lvl1pPr>
          </a:lstStyle>
          <a:p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32442FB-C03B-CC0D-D65D-B95FD2959D58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867200" y="3426385"/>
            <a:ext cx="2527300" cy="618393"/>
          </a:xfrm>
        </p:spPr>
        <p:txBody>
          <a:bodyPr tIns="72000">
            <a:noAutofit/>
          </a:bodyPr>
          <a:lstStyle>
            <a:lvl1pPr>
              <a:lnSpc>
                <a:spcPct val="120000"/>
              </a:lnSpc>
              <a:spcAft>
                <a:spcPts val="0"/>
              </a:spcAft>
              <a:defRPr sz="1000" b="1" spc="-20" baseline="0">
                <a:solidFill>
                  <a:schemeClr val="accent2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0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300"/>
              </a:spcAft>
              <a:defRPr sz="1000" b="1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300"/>
              </a:spcAft>
              <a:buFont typeface="Apple Symbols" panose="02000000000000000000" pitchFamily="2" charset="-79"/>
              <a:buChar char="⎻"/>
              <a:defRPr sz="1000" b="1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6" name="Picture Placeholder 29">
            <a:extLst>
              <a:ext uri="{FF2B5EF4-FFF2-40B4-BE49-F238E27FC236}">
                <a16:creationId xmlns:a16="http://schemas.microsoft.com/office/drawing/2014/main" id="{97725E83-7DB7-1232-93B4-A329C478FC05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867200" y="1879600"/>
            <a:ext cx="2430000" cy="1541299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algn="ctr">
              <a:defRPr sz="800"/>
            </a:lvl1pPr>
          </a:lstStyle>
          <a:p>
            <a:endParaRPr lang="en-US"/>
          </a:p>
        </p:txBody>
      </p:sp>
      <p:sp>
        <p:nvSpPr>
          <p:cNvPr id="10" name="Picture Placeholder 29">
            <a:extLst>
              <a:ext uri="{FF2B5EF4-FFF2-40B4-BE49-F238E27FC236}">
                <a16:creationId xmlns:a16="http://schemas.microsoft.com/office/drawing/2014/main" id="{699E2C2B-166B-9811-1382-C7D1AC8A1D16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3585687" y="1879600"/>
            <a:ext cx="2430000" cy="1541299"/>
          </a:xfrm>
          <a:solidFill>
            <a:schemeClr val="tx1"/>
          </a:solidFill>
        </p:spPr>
        <p:txBody>
          <a:bodyPr anchor="ctr" anchorCtr="0">
            <a:normAutofit/>
          </a:bodyPr>
          <a:lstStyle>
            <a:lvl1pPr algn="ctr">
              <a:defRPr sz="800"/>
            </a:lvl1pPr>
          </a:lstStyle>
          <a:p>
            <a:endParaRPr lang="en-US"/>
          </a:p>
        </p:txBody>
      </p:sp>
      <p:sp>
        <p:nvSpPr>
          <p:cNvPr id="11" name="Picture Placeholder 29">
            <a:extLst>
              <a:ext uri="{FF2B5EF4-FFF2-40B4-BE49-F238E27FC236}">
                <a16:creationId xmlns:a16="http://schemas.microsoft.com/office/drawing/2014/main" id="{B6361096-B500-5F96-F6B2-C5E782B61226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6246508" y="1879600"/>
            <a:ext cx="2430000" cy="1541299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algn="ctr">
              <a:defRPr sz="800"/>
            </a:lvl1pPr>
          </a:lstStyle>
          <a:p>
            <a:endParaRPr lang="en-US"/>
          </a:p>
        </p:txBody>
      </p:sp>
      <p:sp>
        <p:nvSpPr>
          <p:cNvPr id="12" name="Picture Placeholder 29">
            <a:extLst>
              <a:ext uri="{FF2B5EF4-FFF2-40B4-BE49-F238E27FC236}">
                <a16:creationId xmlns:a16="http://schemas.microsoft.com/office/drawing/2014/main" id="{00D9A457-4F27-6B7A-ECE6-1564CA5629F4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8964995" y="1879600"/>
            <a:ext cx="2430000" cy="1541299"/>
          </a:xfrm>
          <a:solidFill>
            <a:schemeClr val="tx1"/>
          </a:solidFill>
        </p:spPr>
        <p:txBody>
          <a:bodyPr anchor="ctr" anchorCtr="0">
            <a:normAutofit/>
          </a:bodyPr>
          <a:lstStyle>
            <a:lvl1pPr algn="ctr">
              <a:defRPr sz="800"/>
            </a:lvl1pPr>
          </a:lstStyle>
          <a:p>
            <a:endParaRPr lang="en-US"/>
          </a:p>
        </p:txBody>
      </p:sp>
      <p:sp>
        <p:nvSpPr>
          <p:cNvPr id="13" name="Picture Placeholder 29">
            <a:extLst>
              <a:ext uri="{FF2B5EF4-FFF2-40B4-BE49-F238E27FC236}">
                <a16:creationId xmlns:a16="http://schemas.microsoft.com/office/drawing/2014/main" id="{35CBDC0E-8E94-D1AE-8F3A-B63CBDF0FC37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8964995" y="4210908"/>
            <a:ext cx="2430000" cy="1541299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algn="ctr">
              <a:defRPr sz="800"/>
            </a:lvl1pPr>
          </a:lstStyle>
          <a:p>
            <a:endParaRPr lang="en-US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59536306-6C9F-52CF-214C-44E11E0F518E}"/>
              </a:ext>
            </a:extLst>
          </p:cNvPr>
          <p:cNvSpPr>
            <a:spLocks noGrp="1"/>
          </p:cNvSpPr>
          <p:nvPr>
            <p:ph idx="29" hasCustomPrompt="1"/>
          </p:nvPr>
        </p:nvSpPr>
        <p:spPr>
          <a:xfrm>
            <a:off x="3590521" y="3426385"/>
            <a:ext cx="2527300" cy="618393"/>
          </a:xfrm>
        </p:spPr>
        <p:txBody>
          <a:bodyPr tIns="72000">
            <a:noAutofit/>
          </a:bodyPr>
          <a:lstStyle>
            <a:lvl1pPr>
              <a:lnSpc>
                <a:spcPct val="120000"/>
              </a:lnSpc>
              <a:spcAft>
                <a:spcPts val="0"/>
              </a:spcAft>
              <a:defRPr sz="1000" b="1" spc="-20" baseline="0">
                <a:solidFill>
                  <a:schemeClr val="accent2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0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300"/>
              </a:spcAft>
              <a:defRPr sz="1000" b="1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300"/>
              </a:spcAft>
              <a:buFont typeface="Apple Symbols" panose="02000000000000000000" pitchFamily="2" charset="-79"/>
              <a:buChar char="⎻"/>
              <a:defRPr sz="1000" b="1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7276DE7-437A-79F7-3F06-7DF612C33045}"/>
              </a:ext>
            </a:extLst>
          </p:cNvPr>
          <p:cNvSpPr>
            <a:spLocks noGrp="1"/>
          </p:cNvSpPr>
          <p:nvPr>
            <p:ph idx="30" hasCustomPrompt="1"/>
          </p:nvPr>
        </p:nvSpPr>
        <p:spPr>
          <a:xfrm>
            <a:off x="6254208" y="3426385"/>
            <a:ext cx="2527300" cy="618393"/>
          </a:xfrm>
        </p:spPr>
        <p:txBody>
          <a:bodyPr tIns="72000">
            <a:noAutofit/>
          </a:bodyPr>
          <a:lstStyle>
            <a:lvl1pPr>
              <a:lnSpc>
                <a:spcPct val="120000"/>
              </a:lnSpc>
              <a:spcAft>
                <a:spcPts val="0"/>
              </a:spcAft>
              <a:defRPr sz="1000" b="1" spc="-20" baseline="0">
                <a:solidFill>
                  <a:schemeClr val="accent2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0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300"/>
              </a:spcAft>
              <a:defRPr sz="1000" b="1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300"/>
              </a:spcAft>
              <a:buFont typeface="Apple Symbols" panose="02000000000000000000" pitchFamily="2" charset="-79"/>
              <a:buChar char="⎻"/>
              <a:defRPr sz="1000" b="1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1C3568BE-A262-33A9-D4C6-0D037CE96AB5}"/>
              </a:ext>
            </a:extLst>
          </p:cNvPr>
          <p:cNvSpPr>
            <a:spLocks noGrp="1"/>
          </p:cNvSpPr>
          <p:nvPr>
            <p:ph idx="31" hasCustomPrompt="1"/>
          </p:nvPr>
        </p:nvSpPr>
        <p:spPr>
          <a:xfrm>
            <a:off x="8967590" y="3426385"/>
            <a:ext cx="2527300" cy="618393"/>
          </a:xfrm>
        </p:spPr>
        <p:txBody>
          <a:bodyPr tIns="72000">
            <a:noAutofit/>
          </a:bodyPr>
          <a:lstStyle>
            <a:lvl1pPr>
              <a:lnSpc>
                <a:spcPct val="120000"/>
              </a:lnSpc>
              <a:spcAft>
                <a:spcPts val="0"/>
              </a:spcAft>
              <a:defRPr sz="1000" b="1" spc="-20" baseline="0">
                <a:solidFill>
                  <a:schemeClr val="accent2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0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300"/>
              </a:spcAft>
              <a:defRPr sz="1000" b="1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300"/>
              </a:spcAft>
              <a:buFont typeface="Apple Symbols" panose="02000000000000000000" pitchFamily="2" charset="-79"/>
              <a:buChar char="⎻"/>
              <a:defRPr sz="1000" b="1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5640D34-BE30-C6D6-20CE-19ADBC4019E6}"/>
              </a:ext>
            </a:extLst>
          </p:cNvPr>
          <p:cNvSpPr>
            <a:spLocks noGrp="1"/>
          </p:cNvSpPr>
          <p:nvPr>
            <p:ph idx="32" hasCustomPrompt="1"/>
          </p:nvPr>
        </p:nvSpPr>
        <p:spPr>
          <a:xfrm>
            <a:off x="867200" y="5752142"/>
            <a:ext cx="2527300" cy="618393"/>
          </a:xfrm>
        </p:spPr>
        <p:txBody>
          <a:bodyPr tIns="72000">
            <a:noAutofit/>
          </a:bodyPr>
          <a:lstStyle>
            <a:lvl1pPr>
              <a:lnSpc>
                <a:spcPct val="120000"/>
              </a:lnSpc>
              <a:spcAft>
                <a:spcPts val="0"/>
              </a:spcAft>
              <a:defRPr sz="1000" b="1" spc="-20" baseline="0">
                <a:solidFill>
                  <a:schemeClr val="accent2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0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300"/>
              </a:spcAft>
              <a:defRPr sz="1000" b="1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300"/>
              </a:spcAft>
              <a:buFont typeface="Apple Symbols" panose="02000000000000000000" pitchFamily="2" charset="-79"/>
              <a:buChar char="⎻"/>
              <a:defRPr sz="1000" b="1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A438C93F-464B-884E-7E76-9D25BE3658A2}"/>
              </a:ext>
            </a:extLst>
          </p:cNvPr>
          <p:cNvSpPr>
            <a:spLocks noGrp="1"/>
          </p:cNvSpPr>
          <p:nvPr>
            <p:ph idx="33" hasCustomPrompt="1"/>
          </p:nvPr>
        </p:nvSpPr>
        <p:spPr>
          <a:xfrm>
            <a:off x="3590521" y="5752142"/>
            <a:ext cx="2527300" cy="618393"/>
          </a:xfrm>
        </p:spPr>
        <p:txBody>
          <a:bodyPr tIns="72000">
            <a:noAutofit/>
          </a:bodyPr>
          <a:lstStyle>
            <a:lvl1pPr>
              <a:lnSpc>
                <a:spcPct val="120000"/>
              </a:lnSpc>
              <a:spcAft>
                <a:spcPts val="0"/>
              </a:spcAft>
              <a:defRPr sz="1000" b="1" spc="-20" baseline="0">
                <a:solidFill>
                  <a:schemeClr val="accent2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0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300"/>
              </a:spcAft>
              <a:defRPr sz="1000" b="1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300"/>
              </a:spcAft>
              <a:buFont typeface="Apple Symbols" panose="02000000000000000000" pitchFamily="2" charset="-79"/>
              <a:buChar char="⎻"/>
              <a:defRPr sz="1000" b="1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06899613-3580-3ECC-7523-0EFD5399D935}"/>
              </a:ext>
            </a:extLst>
          </p:cNvPr>
          <p:cNvSpPr>
            <a:spLocks noGrp="1"/>
          </p:cNvSpPr>
          <p:nvPr>
            <p:ph idx="34" hasCustomPrompt="1"/>
          </p:nvPr>
        </p:nvSpPr>
        <p:spPr>
          <a:xfrm>
            <a:off x="6254208" y="5752142"/>
            <a:ext cx="2527300" cy="618393"/>
          </a:xfrm>
        </p:spPr>
        <p:txBody>
          <a:bodyPr tIns="72000">
            <a:noAutofit/>
          </a:bodyPr>
          <a:lstStyle>
            <a:lvl1pPr>
              <a:lnSpc>
                <a:spcPct val="120000"/>
              </a:lnSpc>
              <a:spcAft>
                <a:spcPts val="0"/>
              </a:spcAft>
              <a:defRPr sz="1000" b="1" spc="-20" baseline="0">
                <a:solidFill>
                  <a:schemeClr val="accent2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0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300"/>
              </a:spcAft>
              <a:defRPr sz="1000" b="1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300"/>
              </a:spcAft>
              <a:buFont typeface="Apple Symbols" panose="02000000000000000000" pitchFamily="2" charset="-79"/>
              <a:buChar char="⎻"/>
              <a:defRPr sz="1000" b="1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B03E8A80-0916-138E-8936-E555A8D91EE4}"/>
              </a:ext>
            </a:extLst>
          </p:cNvPr>
          <p:cNvSpPr>
            <a:spLocks noGrp="1"/>
          </p:cNvSpPr>
          <p:nvPr>
            <p:ph idx="35" hasCustomPrompt="1"/>
          </p:nvPr>
        </p:nvSpPr>
        <p:spPr>
          <a:xfrm>
            <a:off x="8967590" y="5752142"/>
            <a:ext cx="2527300" cy="618393"/>
          </a:xfrm>
        </p:spPr>
        <p:txBody>
          <a:bodyPr tIns="72000">
            <a:noAutofit/>
          </a:bodyPr>
          <a:lstStyle>
            <a:lvl1pPr>
              <a:lnSpc>
                <a:spcPct val="120000"/>
              </a:lnSpc>
              <a:spcAft>
                <a:spcPts val="0"/>
              </a:spcAft>
              <a:defRPr sz="1000" b="1" spc="-20" baseline="0">
                <a:solidFill>
                  <a:schemeClr val="accent2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0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300"/>
              </a:spcAft>
              <a:defRPr sz="1000" b="1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300"/>
              </a:spcAft>
              <a:buFont typeface="Apple Symbols" panose="02000000000000000000" pitchFamily="2" charset="-79"/>
              <a:buChar char="⎻"/>
              <a:defRPr sz="1000" b="1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4994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Content-FWM Workshee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err="1"/>
              <a:t>Bydd</a:t>
            </a:r>
            <a:r>
              <a:rPr lang="en-GB"/>
              <a:t> Wych. </a:t>
            </a:r>
            <a:r>
              <a:rPr lang="en-GB" err="1"/>
              <a:t>Ailgylcha</a:t>
            </a:r>
            <a:r>
              <a:rPr lang="en-GB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2876E4DA-0073-CE52-8AE6-089D6277F4ED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8669866" y="4108412"/>
            <a:ext cx="2911407" cy="2316140"/>
          </a:xfrm>
          <a:solidFill>
            <a:schemeClr val="accent2"/>
          </a:solidFill>
        </p:spPr>
        <p:txBody>
          <a:bodyPr lIns="288000" tIns="288000" rIns="288000" bIns="288000" anchor="ctr" anchorCtr="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0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829F07C-315B-835C-0FC8-4ACAF97239B9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8669866" y="1752341"/>
            <a:ext cx="2911407" cy="2154787"/>
          </a:xfrm>
          <a:solidFill>
            <a:srgbClr val="53A2D9"/>
          </a:solidFill>
        </p:spPr>
        <p:txBody>
          <a:bodyPr lIns="288000" tIns="288000" rIns="288000" bIns="288000" anchor="ctr" anchorCtr="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0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B150E83-0255-7879-47C8-0B5E9839AA88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6" y="1752342"/>
            <a:ext cx="7088296" cy="4672210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5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4400" indent="-284400">
              <a:spcAft>
                <a:spcPts val="1200"/>
              </a:spcAft>
              <a:buFont typeface="+mj-lt"/>
              <a:buAutoNum type="arabicPeriod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107406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Small Title and Content-FWM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9B2D9-363F-4A5E-9251-F5BB3FBB0C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1058401"/>
            <a:ext cx="5837500" cy="708188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3600" b="1" i="0" cap="none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Title here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4DBD52-C4E1-4825-A80C-C37DFEE928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9275" y="1693029"/>
            <a:ext cx="4719600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30000"/>
              </a:lnSpc>
              <a:defRPr sz="16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899FB7-0B8F-44F6-BD85-5D9E0A051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91C9B73-268B-4114-ADE9-D26129C944DC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3D0ED3B-96FC-8938-E20A-FE126702934C}"/>
              </a:ext>
            </a:extLst>
          </p:cNvPr>
          <p:cNvCxnSpPr>
            <a:cxnSpLocks/>
          </p:cNvCxnSpPr>
          <p:nvPr userDrawn="1"/>
        </p:nvCxnSpPr>
        <p:spPr>
          <a:xfrm>
            <a:off x="0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79A38F6-3AC8-1BFD-6546-BA7C11501F72}"/>
              </a:ext>
            </a:extLst>
          </p:cNvPr>
          <p:cNvCxnSpPr>
            <a:cxnSpLocks/>
          </p:cNvCxnSpPr>
          <p:nvPr userDrawn="1"/>
        </p:nvCxnSpPr>
        <p:spPr>
          <a:xfrm>
            <a:off x="11836791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F028F50-7B99-FB16-B6B2-17135018CC7E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10723" y="1693030"/>
            <a:ext cx="4719600" cy="4730400"/>
          </a:xfrm>
        </p:spPr>
        <p:txBody>
          <a:bodyPr>
            <a:noAutofit/>
          </a:bodyPr>
          <a:lstStyle>
            <a:lvl1pPr>
              <a:lnSpc>
                <a:spcPct val="130000"/>
              </a:lnSpc>
              <a:defRPr sz="16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bg1"/>
                </a:solidFill>
              </a:defRPr>
            </a:lvl3pPr>
            <a:lvl4pPr marL="144000" indent="-1440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5F369434-C708-D410-B9E6-9F0919F05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err="1"/>
              <a:t>Bydd</a:t>
            </a:r>
            <a:r>
              <a:rPr lang="en-GB"/>
              <a:t> Wych. </a:t>
            </a:r>
            <a:r>
              <a:rPr lang="en-GB" err="1"/>
              <a:t>Ailgylcha</a:t>
            </a:r>
            <a:r>
              <a:rPr lang="en-GB"/>
              <a:t>.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53D58D2-B1A5-C5A4-BB7B-D48CCEA660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4748" y="240484"/>
            <a:ext cx="1051251" cy="225098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965A219-623F-7EC3-C951-5C58E66AB3A6}"/>
              </a:ext>
            </a:extLst>
          </p:cNvPr>
          <p:cNvCxnSpPr>
            <a:cxnSpLocks/>
          </p:cNvCxnSpPr>
          <p:nvPr userDrawn="1"/>
        </p:nvCxnSpPr>
        <p:spPr>
          <a:xfrm>
            <a:off x="2484783" y="356704"/>
            <a:ext cx="785191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84728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rey Small Content-FWM numbe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err="1"/>
              <a:t>Bydd</a:t>
            </a:r>
            <a:r>
              <a:rPr lang="en-GB"/>
              <a:t> Wych. </a:t>
            </a:r>
            <a:r>
              <a:rPr lang="en-GB" err="1"/>
              <a:t>Ailgylcha</a:t>
            </a:r>
            <a:r>
              <a:rPr lang="en-GB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7AEF56-D7EC-299C-7F3D-DC460AD05DD1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6" y="1692000"/>
            <a:ext cx="3528000" cy="4731520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4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4400" indent="-284400">
              <a:spcAft>
                <a:spcPts val="900"/>
              </a:spcAft>
              <a:buFont typeface="+mj-lt"/>
              <a:buAutoNum type="arabicPeriod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8BE5765-E458-61EE-4C73-2CAD389C4371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4332000" y="1692000"/>
            <a:ext cx="3528000" cy="4731520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4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4400" indent="-284400">
              <a:spcAft>
                <a:spcPts val="900"/>
              </a:spcAft>
              <a:buFont typeface="+mj-lt"/>
              <a:buAutoNum type="arabicPeriod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4BFBD48-8FEA-8A5F-2929-1965A79109D5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8053274" y="1692000"/>
            <a:ext cx="3528000" cy="4731520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4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4400" indent="-284400">
              <a:spcAft>
                <a:spcPts val="900"/>
              </a:spcAft>
              <a:buFont typeface="+mj-lt"/>
              <a:buAutoNum type="arabicPeriod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591862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Grey Small Title-FWM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err="1"/>
              <a:t>Bydd</a:t>
            </a:r>
            <a:r>
              <a:rPr lang="en-GB"/>
              <a:t> Wych. </a:t>
            </a:r>
            <a:r>
              <a:rPr lang="en-GB" err="1"/>
              <a:t>Ailgylcha</a:t>
            </a:r>
            <a:r>
              <a:rPr lang="en-GB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Title here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5523670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9B2D9-363F-4A5E-9251-F5BB3FBB0C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1058401"/>
            <a:ext cx="5837500" cy="708188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3600" b="1" i="0" cap="none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Title here</a:t>
            </a:r>
            <a:endParaRPr lang="en-GB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err="1"/>
              <a:t>Bydd</a:t>
            </a:r>
            <a:r>
              <a:rPr lang="en-GB"/>
              <a:t> Wych. </a:t>
            </a:r>
            <a:r>
              <a:rPr lang="en-GB" err="1"/>
              <a:t>Ailgylcha</a:t>
            </a:r>
            <a:r>
              <a:rPr lang="en-GB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B7BBA1D-B134-C6D3-8F21-4F5A9F2D82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9276" y="1693032"/>
            <a:ext cx="4718049" cy="4731520"/>
          </a:xfrm>
        </p:spPr>
        <p:txBody>
          <a:bodyPr lIns="180000" tIns="144000" rIns="144000" bIns="144000">
            <a:noAutofit/>
          </a:bodyPr>
          <a:lstStyle>
            <a:lvl1pPr>
              <a:lnSpc>
                <a:spcPct val="130000"/>
              </a:lnSpc>
              <a:defRPr sz="16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BE499F-E322-D5AF-B1F7-78EB0CF0265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5" y="1693032"/>
            <a:ext cx="4718049" cy="4731520"/>
          </a:xfrm>
        </p:spPr>
        <p:txBody>
          <a:bodyPr>
            <a:noAutofit/>
          </a:bodyPr>
          <a:lstStyle>
            <a:lvl1pPr>
              <a:lnSpc>
                <a:spcPct val="130000"/>
              </a:lnSpc>
              <a:defRPr sz="16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5872400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sml 2 text box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9B2D9-363F-4A5E-9251-F5BB3FBB0C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1058401"/>
            <a:ext cx="5837500" cy="708188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3600" b="1" i="0" cap="none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Title here</a:t>
            </a:r>
            <a:endParaRPr lang="en-GB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err="1"/>
              <a:t>Bydd</a:t>
            </a:r>
            <a:r>
              <a:rPr lang="en-GB"/>
              <a:t> Wych. </a:t>
            </a:r>
            <a:r>
              <a:rPr lang="en-GB" err="1"/>
              <a:t>Ailgylcha</a:t>
            </a:r>
            <a:r>
              <a:rPr lang="en-GB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B7BBA1D-B134-C6D3-8F21-4F5A9F2D82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9118" y="1693032"/>
            <a:ext cx="3533763" cy="4731520"/>
          </a:xfrm>
          <a:solidFill>
            <a:schemeClr val="bg1"/>
          </a:solidFill>
        </p:spPr>
        <p:txBody>
          <a:bodyPr lIns="180000" tIns="144000" rIns="144000" bIns="144000">
            <a:noAutofit/>
          </a:bodyPr>
          <a:lstStyle>
            <a:lvl1pPr>
              <a:lnSpc>
                <a:spcPct val="130000"/>
              </a:lnSpc>
              <a:defRPr sz="14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2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2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200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BE499F-E322-D5AF-B1F7-78EB0CF0265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5" y="1693032"/>
            <a:ext cx="3533763" cy="4731520"/>
          </a:xfrm>
        </p:spPr>
        <p:txBody>
          <a:bodyPr>
            <a:noAutofit/>
          </a:bodyPr>
          <a:lstStyle>
            <a:lvl1pPr>
              <a:lnSpc>
                <a:spcPct val="130000"/>
              </a:lnSpc>
              <a:defRPr sz="14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0FE126-BD16-97E6-5E8D-B4270747FA05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8047512" y="1693032"/>
            <a:ext cx="3533763" cy="4731520"/>
          </a:xfrm>
          <a:solidFill>
            <a:schemeClr val="bg1"/>
          </a:solidFill>
        </p:spPr>
        <p:txBody>
          <a:bodyPr lIns="180000" tIns="144000" rIns="144000" bIns="144000">
            <a:noAutofit/>
          </a:bodyPr>
          <a:lstStyle>
            <a:lvl1pPr>
              <a:lnSpc>
                <a:spcPct val="130000"/>
              </a:lnSpc>
              <a:defRPr sz="14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2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2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200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5502849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white-FW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92A935D-B39A-70F5-D227-E491CBFE426E}"/>
              </a:ext>
            </a:extLst>
          </p:cNvPr>
          <p:cNvSpPr/>
          <p:nvPr userDrawn="1"/>
        </p:nvSpPr>
        <p:spPr>
          <a:xfrm>
            <a:off x="-1" y="0"/>
            <a:ext cx="10436087" cy="714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EA297EF-1C57-2CB6-336A-6F063746A5D9}"/>
              </a:ext>
            </a:extLst>
          </p:cNvPr>
          <p:cNvSpPr/>
          <p:nvPr userDrawn="1"/>
        </p:nvSpPr>
        <p:spPr>
          <a:xfrm>
            <a:off x="11701463" y="0"/>
            <a:ext cx="485774" cy="714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957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lack-FWM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9F2D790-DC52-D6BD-6F30-C554E3BCC40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4748" y="240484"/>
            <a:ext cx="1051251" cy="225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4575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Small Title and Content-FWM 1 col w/margin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899FB7-0B8F-44F6-BD85-5D9E0A051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91C9B73-268B-4114-ADE9-D26129C944DC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3D0ED3B-96FC-8938-E20A-FE126702934C}"/>
              </a:ext>
            </a:extLst>
          </p:cNvPr>
          <p:cNvCxnSpPr>
            <a:cxnSpLocks/>
          </p:cNvCxnSpPr>
          <p:nvPr userDrawn="1"/>
        </p:nvCxnSpPr>
        <p:spPr>
          <a:xfrm>
            <a:off x="0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79A38F6-3AC8-1BFD-6546-BA7C11501F72}"/>
              </a:ext>
            </a:extLst>
          </p:cNvPr>
          <p:cNvCxnSpPr>
            <a:cxnSpLocks/>
          </p:cNvCxnSpPr>
          <p:nvPr userDrawn="1"/>
        </p:nvCxnSpPr>
        <p:spPr>
          <a:xfrm>
            <a:off x="11836791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1">
            <a:extLst>
              <a:ext uri="{FF2B5EF4-FFF2-40B4-BE49-F238E27FC236}">
                <a16:creationId xmlns:a16="http://schemas.microsoft.com/office/drawing/2014/main" id="{3DAACD3E-BC89-2133-8919-D2C0A44B8EB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Title here</a:t>
            </a:r>
            <a:endParaRPr lang="en-GB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58664B17-1E58-C119-BEF1-AD585F963F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6839812" cy="4730400"/>
          </a:xfrm>
        </p:spPr>
        <p:txBody>
          <a:bodyPr lIns="288000" tIns="288000" rIns="288000" bIns="288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8DEF5D0-BDE7-DA81-C5C5-F654E24B13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4748" y="240484"/>
            <a:ext cx="1051251" cy="225098"/>
          </a:xfrm>
          <a:prstGeom prst="rect">
            <a:avLst/>
          </a:prstGeom>
        </p:spPr>
      </p:pic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EC6EC27-A14D-E3F3-22B9-9C288BB7ED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err="1"/>
              <a:t>Bydd</a:t>
            </a:r>
            <a:r>
              <a:rPr lang="en-GB"/>
              <a:t> Wych. </a:t>
            </a:r>
            <a:r>
              <a:rPr lang="en-GB" err="1"/>
              <a:t>Ailgylcha</a:t>
            </a:r>
            <a:r>
              <a:rPr lang="en-GB"/>
              <a:t>. 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99C5C14-B82F-2C41-46CC-6A8F77A1D53B}"/>
              </a:ext>
            </a:extLst>
          </p:cNvPr>
          <p:cNvCxnSpPr>
            <a:cxnSpLocks/>
          </p:cNvCxnSpPr>
          <p:nvPr userDrawn="1"/>
        </p:nvCxnSpPr>
        <p:spPr>
          <a:xfrm>
            <a:off x="2484783" y="356704"/>
            <a:ext cx="785191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17242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Small Title and Content-FWM 2 cols w/margin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899FB7-0B8F-44F6-BD85-5D9E0A051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91C9B73-268B-4114-ADE9-D26129C944DC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3D0ED3B-96FC-8938-E20A-FE126702934C}"/>
              </a:ext>
            </a:extLst>
          </p:cNvPr>
          <p:cNvCxnSpPr>
            <a:cxnSpLocks/>
          </p:cNvCxnSpPr>
          <p:nvPr userDrawn="1"/>
        </p:nvCxnSpPr>
        <p:spPr>
          <a:xfrm>
            <a:off x="0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79A38F6-3AC8-1BFD-6546-BA7C11501F72}"/>
              </a:ext>
            </a:extLst>
          </p:cNvPr>
          <p:cNvCxnSpPr>
            <a:cxnSpLocks/>
          </p:cNvCxnSpPr>
          <p:nvPr userDrawn="1"/>
        </p:nvCxnSpPr>
        <p:spPr>
          <a:xfrm>
            <a:off x="11836791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1">
            <a:extLst>
              <a:ext uri="{FF2B5EF4-FFF2-40B4-BE49-F238E27FC236}">
                <a16:creationId xmlns:a16="http://schemas.microsoft.com/office/drawing/2014/main" id="{3DAACD3E-BC89-2133-8919-D2C0A44B8EB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Title here</a:t>
            </a:r>
            <a:endParaRPr lang="en-GB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58664B17-1E58-C119-BEF1-AD585F963F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5388804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FA9F7895-C784-55AD-507D-43EE705F305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28524" y="1693029"/>
            <a:ext cx="5388804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84F8A06-6C98-797F-AD3F-150B171B61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4748" y="240484"/>
            <a:ext cx="1051251" cy="225098"/>
          </a:xfrm>
          <a:prstGeom prst="rect">
            <a:avLst/>
          </a:prstGeom>
        </p:spPr>
      </p:pic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D08914D-A6F8-26F4-953B-04A3B965C0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err="1"/>
              <a:t>Bydd</a:t>
            </a:r>
            <a:r>
              <a:rPr lang="en-GB"/>
              <a:t> Wych. </a:t>
            </a:r>
            <a:r>
              <a:rPr lang="en-GB" err="1"/>
              <a:t>Ailgylcha</a:t>
            </a:r>
            <a:r>
              <a:rPr lang="en-GB"/>
              <a:t>. 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90421D0-C141-C5C9-8BA3-A77FE90A5933}"/>
              </a:ext>
            </a:extLst>
          </p:cNvPr>
          <p:cNvCxnSpPr>
            <a:cxnSpLocks/>
          </p:cNvCxnSpPr>
          <p:nvPr userDrawn="1"/>
        </p:nvCxnSpPr>
        <p:spPr>
          <a:xfrm>
            <a:off x="2484783" y="356704"/>
            <a:ext cx="785191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90854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image" Target="../media/image2.sv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75E4DA1-EB4F-4F9C-8BD5-D1B2114FDD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000" y="1057316"/>
            <a:ext cx="11041200" cy="960328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5E495D-19F1-48E6-9231-AB08BAF44D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4676" y="2339788"/>
            <a:ext cx="7272338" cy="3967256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4D608C-52CD-40BA-AE03-D3A098D2B0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76000" y="273600"/>
            <a:ext cx="342000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291C9B73-268B-4114-ADE9-D26129C944DC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4DEBBE1-D6AA-1AFF-FB51-4587C8281BD2}"/>
              </a:ext>
            </a:extLst>
          </p:cNvPr>
          <p:cNvCxnSpPr>
            <a:cxnSpLocks/>
          </p:cNvCxnSpPr>
          <p:nvPr userDrawn="1"/>
        </p:nvCxnSpPr>
        <p:spPr>
          <a:xfrm>
            <a:off x="0" y="356704"/>
            <a:ext cx="3552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3305697-C129-4A35-BE8B-6C3423EB59C2}"/>
              </a:ext>
            </a:extLst>
          </p:cNvPr>
          <p:cNvCxnSpPr>
            <a:cxnSpLocks/>
          </p:cNvCxnSpPr>
          <p:nvPr userDrawn="1"/>
        </p:nvCxnSpPr>
        <p:spPr>
          <a:xfrm>
            <a:off x="11836791" y="356704"/>
            <a:ext cx="35520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Graphic 3">
            <a:extLst>
              <a:ext uri="{FF2B5EF4-FFF2-40B4-BE49-F238E27FC236}">
                <a16:creationId xmlns:a16="http://schemas.microsoft.com/office/drawing/2014/main" id="{FA89B22A-0B45-6F5E-10AA-539A2042399B}"/>
              </a:ext>
            </a:extLst>
          </p:cNvPr>
          <p:cNvPicPr>
            <a:picLocks noChangeAspect="1"/>
          </p:cNvPicPr>
          <p:nvPr userDrawn="1"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10556875" y="242404"/>
            <a:ext cx="1066800" cy="228600"/>
          </a:xfrm>
          <a:prstGeom prst="rect">
            <a:avLst/>
          </a:prstGeom>
        </p:spPr>
      </p:pic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B880CB8-59F8-F7D9-0500-CB8888756A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 b="0" i="0" spc="-1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 err="1"/>
              <a:t>Bydd</a:t>
            </a:r>
            <a:r>
              <a:rPr lang="en-GB"/>
              <a:t> Wych. </a:t>
            </a:r>
            <a:r>
              <a:rPr lang="en-GB" err="1"/>
              <a:t>Ailgylcha</a:t>
            </a:r>
            <a:r>
              <a:rPr lang="en-GB"/>
              <a:t>. 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0152D59-FB0E-55E2-FE6B-DBCA46BD82F0}"/>
              </a:ext>
            </a:extLst>
          </p:cNvPr>
          <p:cNvCxnSpPr>
            <a:cxnSpLocks/>
          </p:cNvCxnSpPr>
          <p:nvPr userDrawn="1"/>
        </p:nvCxnSpPr>
        <p:spPr>
          <a:xfrm>
            <a:off x="2484783" y="356704"/>
            <a:ext cx="785191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1239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49" r:id="rId2"/>
    <p:sldLayoutId id="2147483670" r:id="rId3"/>
    <p:sldLayoutId id="2147483671" r:id="rId4"/>
    <p:sldLayoutId id="2147483672" r:id="rId5"/>
    <p:sldLayoutId id="2147483674" r:id="rId6"/>
    <p:sldLayoutId id="2147483699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96" r:id="rId13"/>
    <p:sldLayoutId id="2147483680" r:id="rId14"/>
    <p:sldLayoutId id="2147483697" r:id="rId15"/>
    <p:sldLayoutId id="2147483681" r:id="rId16"/>
    <p:sldLayoutId id="2147483682" r:id="rId17"/>
    <p:sldLayoutId id="2147483683" r:id="rId18"/>
    <p:sldLayoutId id="2147483687" r:id="rId19"/>
    <p:sldLayoutId id="2147483684" r:id="rId20"/>
    <p:sldLayoutId id="2147483694" r:id="rId21"/>
    <p:sldLayoutId id="2147483686" r:id="rId22"/>
    <p:sldLayoutId id="2147483695" r:id="rId23"/>
    <p:sldLayoutId id="2147483685" r:id="rId24"/>
    <p:sldLayoutId id="2147483688" r:id="rId25"/>
    <p:sldLayoutId id="2147483690" r:id="rId26"/>
    <p:sldLayoutId id="2147483693" r:id="rId27"/>
    <p:sldLayoutId id="2147483692" r:id="rId28"/>
    <p:sldLayoutId id="2147483691" r:id="rId29"/>
    <p:sldLayoutId id="2147483689" r:id="rId30"/>
    <p:sldLayoutId id="2147483700" r:id="rId3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 spc="-100" baseline="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0"/>
        </a:spcBef>
        <a:spcAft>
          <a:spcPts val="1200"/>
        </a:spcAft>
        <a:buFontTx/>
        <a:buNone/>
        <a:defRPr sz="2400" b="0" i="0" kern="1200" spc="-2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180000" indent="-180000" algn="l" defTabSz="914400" rtl="0" eaLnBrk="1" latinLnBrk="0" hangingPunct="1">
        <a:lnSpc>
          <a:spcPct val="110000"/>
        </a:lnSpc>
        <a:spcBef>
          <a:spcPts val="0"/>
        </a:spcBef>
        <a:spcAft>
          <a:spcPts val="800"/>
        </a:spcAft>
        <a:buFont typeface="Arial" panose="020B0604020202020204" pitchFamily="34" charset="0"/>
        <a:buChar char="•"/>
        <a:defRPr sz="2400" b="0" i="0" kern="1200" spc="-2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1000"/>
        </a:spcAft>
        <a:buFont typeface="Arial" panose="020B0604020202020204" pitchFamily="34" charset="0"/>
        <a:buNone/>
        <a:defRPr sz="1800" b="0" i="0" kern="1200" spc="-2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80000" indent="-180000" algn="l" defTabSz="914400" rtl="0" eaLnBrk="1" latinLnBrk="0" hangingPunct="1">
        <a:lnSpc>
          <a:spcPct val="9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800" b="0" i="0" kern="1200" spc="-2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Font typeface="Arial" panose="020B0604020202020204" pitchFamily="34" charset="0"/>
        <a:buNone/>
        <a:defRPr sz="2000" b="1" i="0" kern="1200" spc="-2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62" userDrawn="1">
          <p15:clr>
            <a:srgbClr val="F26B43"/>
          </p15:clr>
        </p15:guide>
        <p15:guide id="2" orient="horz" pos="662" userDrawn="1">
          <p15:clr>
            <a:srgbClr val="F26B43"/>
          </p15:clr>
        </p15:guide>
        <p15:guide id="3" pos="7322" userDrawn="1">
          <p15:clr>
            <a:srgbClr val="F26B43"/>
          </p15:clr>
        </p15:guide>
        <p15:guide id="4" pos="2564" userDrawn="1">
          <p15:clr>
            <a:srgbClr val="F26B43"/>
          </p15:clr>
        </p15:guide>
        <p15:guide id="5" pos="2729" userDrawn="1">
          <p15:clr>
            <a:srgbClr val="F26B43"/>
          </p15:clr>
        </p15:guide>
        <p15:guide id="6" pos="4943" userDrawn="1">
          <p15:clr>
            <a:srgbClr val="F26B43"/>
          </p15:clr>
        </p15:guide>
        <p15:guide id="7" pos="5116" userDrawn="1">
          <p15:clr>
            <a:srgbClr val="F26B43"/>
          </p15:clr>
        </p15:guide>
        <p15:guide id="8" orient="horz" pos="3956" userDrawn="1">
          <p15:clr>
            <a:srgbClr val="F26B43"/>
          </p15:clr>
        </p15:guide>
        <p15:guide id="9" orient="horz" pos="1521" userDrawn="1">
          <p15:clr>
            <a:srgbClr val="F26B43"/>
          </p15:clr>
        </p15:guide>
        <p15:guide id="10" pos="3752" userDrawn="1">
          <p15:clr>
            <a:srgbClr val="F26B43"/>
          </p15:clr>
        </p15:guide>
        <p15:guide id="11" pos="392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9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39.svg"/><Relationship Id="rId7" Type="http://schemas.openxmlformats.org/officeDocument/2006/relationships/image" Target="../media/image29.sv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28.png"/><Relationship Id="rId11" Type="http://schemas.openxmlformats.org/officeDocument/2006/relationships/image" Target="../media/image53.svg"/><Relationship Id="rId5" Type="http://schemas.openxmlformats.org/officeDocument/2006/relationships/image" Target="../media/image27.svg"/><Relationship Id="rId10" Type="http://schemas.openxmlformats.org/officeDocument/2006/relationships/image" Target="../media/image52.png"/><Relationship Id="rId4" Type="http://schemas.openxmlformats.org/officeDocument/2006/relationships/image" Target="../media/image26.png"/><Relationship Id="rId9" Type="http://schemas.openxmlformats.org/officeDocument/2006/relationships/image" Target="../media/image18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svg"/><Relationship Id="rId13" Type="http://schemas.openxmlformats.org/officeDocument/2006/relationships/image" Target="../media/image52.png"/><Relationship Id="rId3" Type="http://schemas.openxmlformats.org/officeDocument/2006/relationships/image" Target="../media/image24.png"/><Relationship Id="rId7" Type="http://schemas.openxmlformats.org/officeDocument/2006/relationships/image" Target="../media/image54.png"/><Relationship Id="rId12" Type="http://schemas.openxmlformats.org/officeDocument/2006/relationships/image" Target="../media/image18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27.svg"/><Relationship Id="rId11" Type="http://schemas.openxmlformats.org/officeDocument/2006/relationships/image" Target="../media/image17.png"/><Relationship Id="rId5" Type="http://schemas.openxmlformats.org/officeDocument/2006/relationships/image" Target="../media/image26.png"/><Relationship Id="rId10" Type="http://schemas.openxmlformats.org/officeDocument/2006/relationships/image" Target="../media/image57.svg"/><Relationship Id="rId4" Type="http://schemas.openxmlformats.org/officeDocument/2006/relationships/image" Target="../media/image25.svg"/><Relationship Id="rId9" Type="http://schemas.openxmlformats.org/officeDocument/2006/relationships/image" Target="../media/image56.png"/><Relationship Id="rId14" Type="http://schemas.openxmlformats.org/officeDocument/2006/relationships/image" Target="../media/image53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13" Type="http://schemas.openxmlformats.org/officeDocument/2006/relationships/image" Target="../media/image52.png"/><Relationship Id="rId3" Type="http://schemas.openxmlformats.org/officeDocument/2006/relationships/image" Target="../media/image38.png"/><Relationship Id="rId7" Type="http://schemas.openxmlformats.org/officeDocument/2006/relationships/image" Target="../media/image28.png"/><Relationship Id="rId12" Type="http://schemas.openxmlformats.org/officeDocument/2006/relationships/image" Target="../media/image18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27.svg"/><Relationship Id="rId11" Type="http://schemas.openxmlformats.org/officeDocument/2006/relationships/image" Target="../media/image17.png"/><Relationship Id="rId5" Type="http://schemas.openxmlformats.org/officeDocument/2006/relationships/image" Target="../media/image26.png"/><Relationship Id="rId10" Type="http://schemas.openxmlformats.org/officeDocument/2006/relationships/image" Target="../media/image57.svg"/><Relationship Id="rId4" Type="http://schemas.openxmlformats.org/officeDocument/2006/relationships/image" Target="../media/image39.svg"/><Relationship Id="rId9" Type="http://schemas.openxmlformats.org/officeDocument/2006/relationships/image" Target="../media/image56.png"/><Relationship Id="rId14" Type="http://schemas.openxmlformats.org/officeDocument/2006/relationships/image" Target="../media/image53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svg"/><Relationship Id="rId3" Type="http://schemas.openxmlformats.org/officeDocument/2006/relationships/image" Target="../media/image24.png"/><Relationship Id="rId7" Type="http://schemas.openxmlformats.org/officeDocument/2006/relationships/image" Target="../media/image58.png"/><Relationship Id="rId12" Type="http://schemas.openxmlformats.org/officeDocument/2006/relationships/image" Target="../media/image61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27.svg"/><Relationship Id="rId11" Type="http://schemas.openxmlformats.org/officeDocument/2006/relationships/image" Target="../media/image60.png"/><Relationship Id="rId5" Type="http://schemas.openxmlformats.org/officeDocument/2006/relationships/image" Target="../media/image26.png"/><Relationship Id="rId10" Type="http://schemas.openxmlformats.org/officeDocument/2006/relationships/image" Target="../media/image18.svg"/><Relationship Id="rId4" Type="http://schemas.openxmlformats.org/officeDocument/2006/relationships/image" Target="../media/image25.svg"/><Relationship Id="rId9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38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7.svg"/><Relationship Id="rId11" Type="http://schemas.openxmlformats.org/officeDocument/2006/relationships/image" Target="../media/image62.jpeg"/><Relationship Id="rId5" Type="http://schemas.openxmlformats.org/officeDocument/2006/relationships/image" Target="../media/image26.png"/><Relationship Id="rId10" Type="http://schemas.openxmlformats.org/officeDocument/2006/relationships/image" Target="../media/image61.svg"/><Relationship Id="rId4" Type="http://schemas.openxmlformats.org/officeDocument/2006/relationships/image" Target="../media/image39.svg"/><Relationship Id="rId9" Type="http://schemas.openxmlformats.org/officeDocument/2006/relationships/image" Target="../media/image6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18.sv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svg"/><Relationship Id="rId4" Type="http://schemas.openxmlformats.org/officeDocument/2006/relationships/image" Target="../media/image16.svg"/><Relationship Id="rId9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33.svg"/><Relationship Id="rId3" Type="http://schemas.openxmlformats.org/officeDocument/2006/relationships/image" Target="../media/image25.svg"/><Relationship Id="rId7" Type="http://schemas.openxmlformats.org/officeDocument/2006/relationships/image" Target="../media/image29.svg"/><Relationship Id="rId12" Type="http://schemas.openxmlformats.org/officeDocument/2006/relationships/image" Target="../media/image32.png"/><Relationship Id="rId17" Type="http://schemas.openxmlformats.org/officeDocument/2006/relationships/image" Target="../media/image37.svg"/><Relationship Id="rId2" Type="http://schemas.openxmlformats.org/officeDocument/2006/relationships/image" Target="../media/image24.png"/><Relationship Id="rId16" Type="http://schemas.openxmlformats.org/officeDocument/2006/relationships/image" Target="../media/image36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28.png"/><Relationship Id="rId11" Type="http://schemas.openxmlformats.org/officeDocument/2006/relationships/image" Target="../media/image31.svg"/><Relationship Id="rId5" Type="http://schemas.openxmlformats.org/officeDocument/2006/relationships/image" Target="../media/image27.svg"/><Relationship Id="rId15" Type="http://schemas.openxmlformats.org/officeDocument/2006/relationships/image" Target="../media/image35.svg"/><Relationship Id="rId10" Type="http://schemas.openxmlformats.org/officeDocument/2006/relationships/image" Target="../media/image30.png"/><Relationship Id="rId4" Type="http://schemas.openxmlformats.org/officeDocument/2006/relationships/image" Target="../media/image26.png"/><Relationship Id="rId9" Type="http://schemas.openxmlformats.org/officeDocument/2006/relationships/image" Target="../media/image18.svg"/><Relationship Id="rId14" Type="http://schemas.openxmlformats.org/officeDocument/2006/relationships/image" Target="../media/image3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31.svg"/><Relationship Id="rId18" Type="http://schemas.openxmlformats.org/officeDocument/2006/relationships/image" Target="../media/image36.png"/><Relationship Id="rId3" Type="http://schemas.openxmlformats.org/officeDocument/2006/relationships/image" Target="../media/image39.svg"/><Relationship Id="rId7" Type="http://schemas.openxmlformats.org/officeDocument/2006/relationships/image" Target="../media/image29.svg"/><Relationship Id="rId12" Type="http://schemas.openxmlformats.org/officeDocument/2006/relationships/image" Target="../media/image30.png"/><Relationship Id="rId17" Type="http://schemas.openxmlformats.org/officeDocument/2006/relationships/image" Target="../media/image35.svg"/><Relationship Id="rId2" Type="http://schemas.openxmlformats.org/officeDocument/2006/relationships/image" Target="../media/image38.png"/><Relationship Id="rId16" Type="http://schemas.openxmlformats.org/officeDocument/2006/relationships/image" Target="../media/image34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28.png"/><Relationship Id="rId11" Type="http://schemas.openxmlformats.org/officeDocument/2006/relationships/image" Target="../media/image18.svg"/><Relationship Id="rId5" Type="http://schemas.openxmlformats.org/officeDocument/2006/relationships/image" Target="../media/image27.svg"/><Relationship Id="rId15" Type="http://schemas.openxmlformats.org/officeDocument/2006/relationships/image" Target="../media/image33.svg"/><Relationship Id="rId10" Type="http://schemas.openxmlformats.org/officeDocument/2006/relationships/image" Target="../media/image17.png"/><Relationship Id="rId19" Type="http://schemas.openxmlformats.org/officeDocument/2006/relationships/image" Target="../media/image37.svg"/><Relationship Id="rId4" Type="http://schemas.openxmlformats.org/officeDocument/2006/relationships/image" Target="../media/image26.png"/><Relationship Id="rId9" Type="http://schemas.openxmlformats.org/officeDocument/2006/relationships/image" Target="../media/image41.svg"/><Relationship Id="rId1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13" Type="http://schemas.openxmlformats.org/officeDocument/2006/relationships/image" Target="../media/image46.png"/><Relationship Id="rId18" Type="http://schemas.openxmlformats.org/officeDocument/2006/relationships/image" Target="../media/image49.sv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45.svg"/><Relationship Id="rId17" Type="http://schemas.openxmlformats.org/officeDocument/2006/relationships/image" Target="../media/image48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8.sv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27.svg"/><Relationship Id="rId11" Type="http://schemas.openxmlformats.org/officeDocument/2006/relationships/image" Target="../media/image44.png"/><Relationship Id="rId5" Type="http://schemas.openxmlformats.org/officeDocument/2006/relationships/image" Target="../media/image26.png"/><Relationship Id="rId15" Type="http://schemas.openxmlformats.org/officeDocument/2006/relationships/image" Target="../media/image17.png"/><Relationship Id="rId10" Type="http://schemas.openxmlformats.org/officeDocument/2006/relationships/image" Target="../media/image43.svg"/><Relationship Id="rId4" Type="http://schemas.openxmlformats.org/officeDocument/2006/relationships/image" Target="../media/image25.svg"/><Relationship Id="rId9" Type="http://schemas.openxmlformats.org/officeDocument/2006/relationships/image" Target="../media/image42.png"/><Relationship Id="rId14" Type="http://schemas.openxmlformats.org/officeDocument/2006/relationships/image" Target="../media/image47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47.svg"/><Relationship Id="rId18" Type="http://schemas.openxmlformats.org/officeDocument/2006/relationships/image" Target="../media/image40.png"/><Relationship Id="rId3" Type="http://schemas.openxmlformats.org/officeDocument/2006/relationships/image" Target="../media/image39.svg"/><Relationship Id="rId7" Type="http://schemas.openxmlformats.org/officeDocument/2006/relationships/image" Target="../media/image29.svg"/><Relationship Id="rId12" Type="http://schemas.openxmlformats.org/officeDocument/2006/relationships/image" Target="../media/image46.png"/><Relationship Id="rId17" Type="http://schemas.openxmlformats.org/officeDocument/2006/relationships/image" Target="../media/image49.svg"/><Relationship Id="rId2" Type="http://schemas.openxmlformats.org/officeDocument/2006/relationships/image" Target="../media/image38.png"/><Relationship Id="rId16" Type="http://schemas.openxmlformats.org/officeDocument/2006/relationships/image" Target="../media/image48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28.png"/><Relationship Id="rId11" Type="http://schemas.openxmlformats.org/officeDocument/2006/relationships/image" Target="../media/image45.svg"/><Relationship Id="rId5" Type="http://schemas.openxmlformats.org/officeDocument/2006/relationships/image" Target="../media/image27.svg"/><Relationship Id="rId15" Type="http://schemas.openxmlformats.org/officeDocument/2006/relationships/image" Target="../media/image18.svg"/><Relationship Id="rId10" Type="http://schemas.openxmlformats.org/officeDocument/2006/relationships/image" Target="../media/image44.png"/><Relationship Id="rId19" Type="http://schemas.openxmlformats.org/officeDocument/2006/relationships/image" Target="../media/image41.svg"/><Relationship Id="rId4" Type="http://schemas.openxmlformats.org/officeDocument/2006/relationships/image" Target="../media/image26.png"/><Relationship Id="rId9" Type="http://schemas.openxmlformats.org/officeDocument/2006/relationships/image" Target="../media/image43.svg"/><Relationship Id="rId1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svg"/><Relationship Id="rId3" Type="http://schemas.openxmlformats.org/officeDocument/2006/relationships/image" Target="../media/image24.png"/><Relationship Id="rId7" Type="http://schemas.openxmlformats.org/officeDocument/2006/relationships/image" Target="../media/image50.png"/><Relationship Id="rId12" Type="http://schemas.openxmlformats.org/officeDocument/2006/relationships/image" Target="../media/image53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27.svg"/><Relationship Id="rId11" Type="http://schemas.openxmlformats.org/officeDocument/2006/relationships/image" Target="../media/image52.png"/><Relationship Id="rId5" Type="http://schemas.openxmlformats.org/officeDocument/2006/relationships/image" Target="../media/image26.png"/><Relationship Id="rId10" Type="http://schemas.openxmlformats.org/officeDocument/2006/relationships/image" Target="../media/image18.svg"/><Relationship Id="rId4" Type="http://schemas.openxmlformats.org/officeDocument/2006/relationships/image" Target="../media/image25.svg"/><Relationship Id="rId9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1FD3EBE-E030-8C45-93F6-833386D9E956}"/>
              </a:ext>
            </a:extLst>
          </p:cNvPr>
          <p:cNvSpPr txBox="1"/>
          <p:nvPr/>
        </p:nvSpPr>
        <p:spPr>
          <a:xfrm>
            <a:off x="258173" y="216783"/>
            <a:ext cx="6871831" cy="117807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400" b="1" err="1">
                <a:solidFill>
                  <a:schemeClr val="accent2"/>
                </a:solidFill>
                <a:latin typeface="Arial"/>
                <a:ea typeface="Calibri"/>
                <a:cs typeface="Calibri"/>
              </a:rPr>
              <a:t>Cwis</a:t>
            </a:r>
            <a:r>
              <a:rPr lang="en-GB" sz="1400" b="1">
                <a:solidFill>
                  <a:schemeClr val="accent2"/>
                </a:solidFill>
                <a:latin typeface="Arial"/>
                <a:ea typeface="+mn-lt"/>
                <a:cs typeface="+mn-lt"/>
              </a:rPr>
              <a:t> </a:t>
            </a:r>
            <a:r>
              <a:rPr lang="en-GB" sz="1400" b="1" err="1">
                <a:solidFill>
                  <a:schemeClr val="accent2"/>
                </a:solidFill>
                <a:latin typeface="Arial"/>
                <a:ea typeface="+mn-lt"/>
                <a:cs typeface="+mn-lt"/>
              </a:rPr>
              <a:t>ailgylchu</a:t>
            </a:r>
            <a:r>
              <a:rPr lang="en-GB" sz="1400" b="1">
                <a:solidFill>
                  <a:schemeClr val="accent2"/>
                </a:solidFill>
                <a:latin typeface="Arial"/>
                <a:ea typeface="+mn-lt"/>
                <a:cs typeface="+mn-lt"/>
              </a:rPr>
              <a:t> </a:t>
            </a:r>
            <a:r>
              <a:rPr lang="en-GB" sz="1400" b="1" err="1">
                <a:solidFill>
                  <a:schemeClr val="accent2"/>
                </a:solidFill>
                <a:latin typeface="Arial"/>
                <a:ea typeface="+mn-lt"/>
                <a:cs typeface="+mn-lt"/>
              </a:rPr>
              <a:t>bwyd</a:t>
            </a:r>
            <a:r>
              <a:rPr lang="en-GB" sz="1400">
                <a:solidFill>
                  <a:schemeClr val="accent2"/>
                </a:solidFill>
                <a:latin typeface="Arial"/>
                <a:ea typeface="+mn-lt"/>
                <a:cs typeface="+mn-lt"/>
              </a:rPr>
              <a:t> </a:t>
            </a:r>
            <a:endParaRPr lang="en-US">
              <a:solidFill>
                <a:schemeClr val="accent2"/>
              </a:solidFill>
            </a:endParaRPr>
          </a:p>
          <a:p>
            <a:pPr>
              <a:lnSpc>
                <a:spcPct val="140000"/>
              </a:lnSpc>
            </a:pPr>
            <a:r>
              <a:rPr lang="en-GB" sz="1400" b="1" err="1">
                <a:solidFill>
                  <a:schemeClr val="bg1"/>
                </a:solidFill>
                <a:effectLst/>
                <a:latin typeface="Arial"/>
                <a:cs typeface="Arial"/>
              </a:rPr>
              <a:t>Oedran</a:t>
            </a:r>
            <a:r>
              <a:rPr lang="en-GB" sz="1400" b="1">
                <a:solidFill>
                  <a:schemeClr val="bg1"/>
                </a:solidFill>
                <a:effectLst/>
                <a:latin typeface="Arial"/>
                <a:cs typeface="Arial"/>
              </a:rPr>
              <a:t>: </a:t>
            </a:r>
            <a:r>
              <a:rPr lang="en-GB" sz="1400">
                <a:solidFill>
                  <a:schemeClr val="bg1"/>
                </a:solidFill>
                <a:effectLst/>
                <a:latin typeface="Arial"/>
                <a:cs typeface="Arial"/>
              </a:rPr>
              <a:t>8 </a:t>
            </a:r>
            <a:r>
              <a:rPr lang="en-GB" sz="1400" err="1">
                <a:solidFill>
                  <a:schemeClr val="bg1"/>
                </a:solidFill>
                <a:effectLst/>
                <a:latin typeface="Arial"/>
                <a:cs typeface="Arial"/>
              </a:rPr>
              <a:t>i</a:t>
            </a:r>
            <a:r>
              <a:rPr lang="en-GB" sz="1400">
                <a:solidFill>
                  <a:schemeClr val="bg1"/>
                </a:solidFill>
                <a:effectLst/>
                <a:latin typeface="Arial"/>
                <a:cs typeface="Arial"/>
              </a:rPr>
              <a:t> 11</a:t>
            </a:r>
          </a:p>
          <a:p>
            <a:pPr>
              <a:lnSpc>
                <a:spcPct val="140000"/>
              </a:lnSpc>
            </a:pPr>
            <a:r>
              <a:rPr lang="en-GB" sz="1400" b="1">
                <a:solidFill>
                  <a:schemeClr val="bg1"/>
                </a:solidFill>
                <a:effectLst/>
                <a:latin typeface="Arial"/>
                <a:cs typeface="Arial"/>
              </a:rPr>
              <a:t>Amser:</a:t>
            </a:r>
            <a:r>
              <a:rPr lang="en-GB" sz="1400">
                <a:solidFill>
                  <a:schemeClr val="bg1"/>
                </a:solidFill>
                <a:latin typeface="Arial"/>
                <a:cs typeface="Arial"/>
              </a:rPr>
              <a:t> 5-10</a:t>
            </a:r>
            <a:r>
              <a:rPr lang="en-GB" sz="1400">
                <a:solidFill>
                  <a:schemeClr val="bg1"/>
                </a:solidFill>
                <a:effectLst/>
                <a:latin typeface="Arial"/>
                <a:cs typeface="Arial"/>
              </a:rPr>
              <a:t> </a:t>
            </a:r>
            <a:r>
              <a:rPr lang="en-GB" sz="1400" err="1">
                <a:solidFill>
                  <a:schemeClr val="bg1"/>
                </a:solidFill>
                <a:effectLst/>
                <a:latin typeface="Arial"/>
                <a:cs typeface="Arial"/>
              </a:rPr>
              <a:t>munud</a:t>
            </a:r>
            <a:endParaRPr lang="en-GB" sz="1400">
              <a:solidFill>
                <a:schemeClr val="bg1"/>
              </a:solidFill>
              <a:effectLst/>
              <a:latin typeface="Arial"/>
              <a:cs typeface="Arial"/>
            </a:endParaRPr>
          </a:p>
          <a:p>
            <a:pPr>
              <a:lnSpc>
                <a:spcPct val="140000"/>
              </a:lnSpc>
            </a:pPr>
            <a:r>
              <a:rPr lang="en-GB" sz="1400" b="1" err="1">
                <a:solidFill>
                  <a:schemeClr val="bg1"/>
                </a:solidFill>
                <a:effectLst/>
                <a:latin typeface="Arial"/>
                <a:cs typeface="Arial"/>
              </a:rPr>
              <a:t>Pwnc</a:t>
            </a:r>
            <a:r>
              <a:rPr lang="en-GB" sz="1400" b="1">
                <a:solidFill>
                  <a:schemeClr val="bg1"/>
                </a:solidFill>
                <a:effectLst/>
                <a:latin typeface="Arial"/>
                <a:cs typeface="Arial"/>
              </a:rPr>
              <a:t>:</a:t>
            </a:r>
            <a:r>
              <a:rPr lang="en-GB" sz="1400">
                <a:solidFill>
                  <a:schemeClr val="bg1"/>
                </a:solidFill>
                <a:effectLst/>
                <a:latin typeface="Arial"/>
                <a:cs typeface="Arial"/>
              </a:rPr>
              <a:t> </a:t>
            </a:r>
            <a:r>
              <a:rPr lang="en-GB" sz="1400" err="1">
                <a:solidFill>
                  <a:schemeClr val="bg1"/>
                </a:solidFill>
                <a:effectLst/>
                <a:latin typeface="Arial"/>
                <a:cs typeface="Arial"/>
              </a:rPr>
              <a:t>Dyniaethau</a:t>
            </a:r>
            <a:endParaRPr lang="en-GB" sz="1400">
              <a:solidFill>
                <a:schemeClr val="bg1"/>
              </a:solidFill>
              <a:effectLst/>
              <a:latin typeface="Arial"/>
              <a:cs typeface="Arial"/>
            </a:endParaRPr>
          </a:p>
        </p:txBody>
      </p:sp>
      <p:pic>
        <p:nvPicPr>
          <p:cNvPr id="4" name="Picture 3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24F115D3-D017-E47B-DDFA-94AA9C2CF6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853" y="5918111"/>
            <a:ext cx="1790700" cy="6604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F614F7C-192A-404D-E09D-C7ABB835D20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19123" y="478853"/>
            <a:ext cx="1405015" cy="30084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7192867-D665-89BF-220B-1FAD0D495B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7638" y="226563"/>
            <a:ext cx="1253425" cy="791637"/>
          </a:xfrm>
          <a:prstGeom prst="rect">
            <a:avLst/>
          </a:prstGeom>
        </p:spPr>
      </p:pic>
      <p:pic>
        <p:nvPicPr>
          <p:cNvPr id="9" name="Picture 8" descr="A logo of a person with flowers and open book&#10;&#10;Description automatically generated">
            <a:extLst>
              <a:ext uri="{FF2B5EF4-FFF2-40B4-BE49-F238E27FC236}">
                <a16:creationId xmlns:a16="http://schemas.microsoft.com/office/drawing/2014/main" id="{2729284A-6D86-BD9F-059F-78101DD7DD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2026" y="201915"/>
            <a:ext cx="603968" cy="853734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61AD3C26-1C2C-AEDD-3103-63A95306351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79186" y="2320539"/>
            <a:ext cx="7672840" cy="2238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8600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24E78EA9-D9F7-D3A5-0B92-F41FB79DDC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4963886" y="2065030"/>
            <a:ext cx="6652115" cy="4435744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0F0DF979-6255-D32E-F4CF-9E3A042DC065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5219102" y="3617508"/>
            <a:ext cx="2959200" cy="1213831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6BCAB216-849E-BD11-76A5-148F6B5EBE90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flipH="1">
            <a:off x="5219102" y="5024175"/>
            <a:ext cx="2959200" cy="1213901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A4B050BD-A472-F234-D9BB-4237B9EDD7B3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412812" y="5024175"/>
            <a:ext cx="2959200" cy="1213901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18C3D6B4-E265-28B4-4FF2-543573E078DB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402194" y="3619218"/>
            <a:ext cx="2959200" cy="1213901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D2A20BF7-8C2C-4FA1-9A61-06FB0D60F34C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575997" y="2065030"/>
            <a:ext cx="4131313" cy="4435744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7C918184-6989-F414-32C5-F42F6B60779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flipV="1">
            <a:off x="574064" y="598419"/>
            <a:ext cx="610900" cy="275523"/>
          </a:xfrm>
          <a:prstGeom prst="rect">
            <a:avLst/>
          </a:prstGeom>
        </p:spPr>
      </p:pic>
      <p:sp>
        <p:nvSpPr>
          <p:cNvPr id="36" name="Content Placeholder 35">
            <a:extLst>
              <a:ext uri="{FF2B5EF4-FFF2-40B4-BE49-F238E27FC236}">
                <a16:creationId xmlns:a16="http://schemas.microsoft.com/office/drawing/2014/main" id="{8A4C4273-0988-9E88-747C-272655C048AB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63886" y="2065029"/>
            <a:ext cx="6653442" cy="4358399"/>
          </a:xfrm>
        </p:spPr>
        <p:txBody>
          <a:bodyPr lIns="288000" tIns="216000" rIns="288000" bIns="288000"/>
          <a:lstStyle/>
          <a:p>
            <a:endParaRPr lang="en-US"/>
          </a:p>
          <a:p>
            <a:pPr lvl="1"/>
            <a:r>
              <a:rPr lang="en-US" err="1"/>
              <a:t>Atebion</a:t>
            </a:r>
            <a:r>
              <a:rPr lang="en-US"/>
              <a:t> </a:t>
            </a:r>
            <a:r>
              <a:rPr lang="en-US" err="1"/>
              <a:t>cywir</a:t>
            </a:r>
            <a:r>
              <a:rPr lang="en-US"/>
              <a:t> </a:t>
            </a:r>
          </a:p>
        </p:txBody>
      </p:sp>
      <p:sp>
        <p:nvSpPr>
          <p:cNvPr id="28" name="Content Placeholder 27">
            <a:extLst>
              <a:ext uri="{FF2B5EF4-FFF2-40B4-BE49-F238E27FC236}">
                <a16:creationId xmlns:a16="http://schemas.microsoft.com/office/drawing/2014/main" id="{8B2C315F-E85E-6BE3-2273-F9C89E26F703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5217774" y="3617009"/>
            <a:ext cx="2952381" cy="1214088"/>
          </a:xfrm>
        </p:spPr>
        <p:txBody>
          <a:bodyPr/>
          <a:lstStyle/>
          <a:p>
            <a:r>
              <a:rPr lang="en-US" sz="1600" err="1"/>
              <a:t>Rhannau</a:t>
            </a:r>
            <a:r>
              <a:rPr lang="en-US" sz="1600"/>
              <a:t> </a:t>
            </a:r>
            <a:r>
              <a:rPr lang="en-US" sz="1600" err="1"/>
              <a:t>anfwytadwy</a:t>
            </a:r>
            <a:r>
              <a:rPr lang="en-US" sz="1600"/>
              <a:t> o </a:t>
            </a:r>
            <a:r>
              <a:rPr lang="en-US" sz="1600" err="1"/>
              <a:t>ffrwythau</a:t>
            </a:r>
            <a:r>
              <a:rPr lang="en-US" sz="1600"/>
              <a:t> a </a:t>
            </a:r>
            <a:r>
              <a:rPr lang="en-US" sz="1600" err="1"/>
              <a:t>llysiau</a:t>
            </a:r>
            <a:r>
              <a:rPr lang="en-US" sz="1600"/>
              <a:t> </a:t>
            </a:r>
            <a:r>
              <a:rPr lang="en-US" sz="1600" err="1"/>
              <a:t>fel</a:t>
            </a:r>
            <a:r>
              <a:rPr lang="en-US" sz="1600"/>
              <a:t> </a:t>
            </a:r>
            <a:r>
              <a:rPr lang="en-US" sz="1600" err="1"/>
              <a:t>croen</a:t>
            </a:r>
            <a:r>
              <a:rPr lang="en-US" sz="1600"/>
              <a:t> banana, </a:t>
            </a:r>
            <a:r>
              <a:rPr lang="en-US" sz="1600" err="1"/>
              <a:t>croen</a:t>
            </a:r>
            <a:r>
              <a:rPr lang="en-US" sz="1600"/>
              <a:t>, </a:t>
            </a:r>
            <a:r>
              <a:rPr lang="en-US" sz="1600" err="1"/>
              <a:t>hadau</a:t>
            </a:r>
            <a:r>
              <a:rPr lang="en-US" sz="1600"/>
              <a:t> a </a:t>
            </a:r>
            <a:r>
              <a:rPr lang="en-US" sz="1600" err="1"/>
              <a:t>choesynnau</a:t>
            </a:r>
            <a:r>
              <a:rPr lang="en-US" sz="1600"/>
              <a:t> </a:t>
            </a:r>
            <a:r>
              <a:rPr lang="en-US" sz="1600" err="1"/>
              <a:t>pwmpen</a:t>
            </a:r>
            <a:endParaRPr lang="en-US" sz="1600"/>
          </a:p>
        </p:txBody>
      </p:sp>
      <p:sp>
        <p:nvSpPr>
          <p:cNvPr id="29" name="Content Placeholder 28">
            <a:extLst>
              <a:ext uri="{FF2B5EF4-FFF2-40B4-BE49-F238E27FC236}">
                <a16:creationId xmlns:a16="http://schemas.microsoft.com/office/drawing/2014/main" id="{2FE90E68-2EFE-9872-F8F3-AB252AD9E60B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8402194" y="3617438"/>
            <a:ext cx="2981769" cy="1213901"/>
          </a:xfrm>
        </p:spPr>
        <p:txBody>
          <a:bodyPr/>
          <a:lstStyle/>
          <a:p>
            <a:r>
              <a:rPr lang="en-US" sz="1600"/>
              <a:t>Esgyrn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B02BA1B4-F3D1-A1F8-F057-5BDCA182FABA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5217774" y="5022394"/>
            <a:ext cx="2952381" cy="1213901"/>
          </a:xfrm>
        </p:spPr>
        <p:txBody>
          <a:bodyPr/>
          <a:lstStyle/>
          <a:p>
            <a:r>
              <a:rPr lang="en-US" sz="1600" err="1"/>
              <a:t>Plisg</a:t>
            </a:r>
            <a:r>
              <a:rPr lang="en-US" sz="1600"/>
              <a:t> </a:t>
            </a:r>
            <a:r>
              <a:rPr lang="en-US" sz="1600" err="1"/>
              <a:t>wyau</a:t>
            </a:r>
            <a:endParaRPr lang="en-US" sz="160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188B8B-EF2D-F9FA-FB92-24DCE72C3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err="1"/>
              <a:t>Bydd</a:t>
            </a:r>
            <a:r>
              <a:rPr lang="en-GB"/>
              <a:t> Wych. </a:t>
            </a:r>
            <a:r>
              <a:rPr lang="en-GB" err="1"/>
              <a:t>Ailgylcha</a:t>
            </a:r>
            <a:r>
              <a:rPr lang="en-GB"/>
              <a:t>. </a:t>
            </a:r>
          </a:p>
          <a:p>
            <a:endParaRPr lang="en-GB" err="1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5C2C92-B6EF-0F84-2E7B-0DF2D09E7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pPr/>
              <a:t>10</a:t>
            </a:fld>
            <a:endParaRPr lang="en-GB"/>
          </a:p>
        </p:txBody>
      </p:sp>
      <p:sp>
        <p:nvSpPr>
          <p:cNvPr id="17" name="Title 19">
            <a:extLst>
              <a:ext uri="{FF2B5EF4-FFF2-40B4-BE49-F238E27FC236}">
                <a16:creationId xmlns:a16="http://schemas.microsoft.com/office/drawing/2014/main" id="{6FF1141A-A540-7472-195F-8CED7F51A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5" y="631702"/>
            <a:ext cx="4719600" cy="312465"/>
          </a:xfrm>
        </p:spPr>
        <p:txBody>
          <a:bodyPr/>
          <a:lstStyle/>
          <a:p>
            <a:r>
              <a:rPr lang="en-US" err="1">
                <a:latin typeface="Arial"/>
                <a:cs typeface="Arial"/>
              </a:rPr>
              <a:t>Cwis</a:t>
            </a:r>
            <a:endParaRPr lang="en-US" err="1"/>
          </a:p>
        </p:txBody>
      </p:sp>
      <p:sp>
        <p:nvSpPr>
          <p:cNvPr id="38" name="Content Placeholder 37">
            <a:extLst>
              <a:ext uri="{FF2B5EF4-FFF2-40B4-BE49-F238E27FC236}">
                <a16:creationId xmlns:a16="http://schemas.microsoft.com/office/drawing/2014/main" id="{89D8BD17-76C4-4BD9-A621-94DE1D3ADD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5" y="2065029"/>
            <a:ext cx="4116596" cy="4358399"/>
          </a:xfrm>
        </p:spPr>
        <p:txBody>
          <a:bodyPr lIns="288000" tIns="216000" rIns="288000" bIns="288000"/>
          <a:lstStyle/>
          <a:p>
            <a:r>
              <a:rPr lang="en-US"/>
              <a:t>Y </a:t>
            </a:r>
            <a:r>
              <a:rPr lang="en-US" err="1"/>
              <a:t>rhannau</a:t>
            </a:r>
            <a:r>
              <a:rPr lang="en-US"/>
              <a:t> </a:t>
            </a:r>
            <a:r>
              <a:rPr lang="en-US" err="1"/>
              <a:t>anfwytadwy</a:t>
            </a:r>
            <a:r>
              <a:rPr lang="en-US"/>
              <a:t> </a:t>
            </a:r>
            <a:r>
              <a:rPr lang="en-US" err="1"/>
              <a:t>yw’r</a:t>
            </a:r>
            <a:r>
              <a:rPr lang="en-US"/>
              <a:t> </a:t>
            </a:r>
            <a:r>
              <a:rPr lang="en-US" err="1"/>
              <a:t>darnau</a:t>
            </a:r>
            <a:r>
              <a:rPr lang="en-US"/>
              <a:t> </a:t>
            </a:r>
            <a:r>
              <a:rPr lang="en-US" err="1"/>
              <a:t>nad</a:t>
            </a:r>
            <a:r>
              <a:rPr lang="en-US"/>
              <a:t> </a:t>
            </a:r>
            <a:r>
              <a:rPr lang="en-US" err="1"/>
              <a:t>ydym</a:t>
            </a:r>
            <a:r>
              <a:rPr lang="en-US"/>
              <a:t> </a:t>
            </a:r>
            <a:r>
              <a:rPr lang="en-US" err="1"/>
              <a:t>yn</a:t>
            </a:r>
            <a:r>
              <a:rPr lang="en-US"/>
              <a:t> </a:t>
            </a:r>
            <a:r>
              <a:rPr lang="en-US" err="1"/>
              <a:t>eu</a:t>
            </a:r>
            <a:r>
              <a:rPr lang="en-US"/>
              <a:t> </a:t>
            </a:r>
            <a:r>
              <a:rPr lang="en-US" err="1"/>
              <a:t>bwyta</a:t>
            </a:r>
            <a:r>
              <a:rPr lang="en-US"/>
              <a:t> </a:t>
            </a:r>
            <a:r>
              <a:rPr lang="en-US" err="1"/>
              <a:t>fel</a:t>
            </a:r>
            <a:r>
              <a:rPr lang="en-US"/>
              <a:t> </a:t>
            </a:r>
            <a:r>
              <a:rPr lang="en-US" err="1"/>
              <a:t>arfer</a:t>
            </a:r>
            <a:r>
              <a:rPr lang="en-US"/>
              <a:t>.</a:t>
            </a:r>
          </a:p>
          <a:p>
            <a:r>
              <a:rPr lang="en-US" sz="1800" b="0" err="1"/>
              <a:t>Mae’n</a:t>
            </a:r>
            <a:r>
              <a:rPr lang="en-US" sz="1800" b="0"/>
              <a:t> </a:t>
            </a:r>
            <a:r>
              <a:rPr lang="en-US" sz="1800" b="0" err="1"/>
              <a:t>cynnwys</a:t>
            </a:r>
            <a:r>
              <a:rPr lang="en-US" sz="1800" b="0"/>
              <a:t> </a:t>
            </a:r>
            <a:r>
              <a:rPr lang="en-US" sz="1800" b="0" err="1"/>
              <a:t>bagiau</a:t>
            </a:r>
            <a:r>
              <a:rPr lang="en-US" sz="1800" b="0"/>
              <a:t> </a:t>
            </a:r>
            <a:r>
              <a:rPr lang="en-US" sz="1800" b="0" err="1"/>
              <a:t>te</a:t>
            </a:r>
            <a:r>
              <a:rPr lang="en-US" sz="1800" b="0"/>
              <a:t> a </a:t>
            </a:r>
            <a:r>
              <a:rPr lang="en-US" sz="1800" b="0" err="1"/>
              <a:t>chrwyn</a:t>
            </a:r>
            <a:r>
              <a:rPr lang="en-US" sz="1800" b="0"/>
              <a:t> banana, </a:t>
            </a:r>
            <a:r>
              <a:rPr lang="en-US" sz="1800" b="0" err="1"/>
              <a:t>esgyrn</a:t>
            </a:r>
            <a:r>
              <a:rPr lang="en-US" sz="1800" b="0"/>
              <a:t> a </a:t>
            </a:r>
            <a:r>
              <a:rPr lang="en-US" sz="1800" b="0" err="1"/>
              <a:t>phlisgyn</a:t>
            </a:r>
            <a:r>
              <a:rPr lang="en-US" sz="1800" b="0"/>
              <a:t> </a:t>
            </a:r>
            <a:r>
              <a:rPr lang="en-US" sz="1800" b="0" err="1"/>
              <a:t>wy</a:t>
            </a:r>
            <a:r>
              <a:rPr lang="en-US" sz="1800" b="0"/>
              <a:t>.</a:t>
            </a:r>
          </a:p>
          <a:p>
            <a:endParaRPr lang="en-US" b="0" err="1"/>
          </a:p>
        </p:txBody>
      </p:sp>
      <p:sp>
        <p:nvSpPr>
          <p:cNvPr id="31" name="Content Placeholder 30">
            <a:extLst>
              <a:ext uri="{FF2B5EF4-FFF2-40B4-BE49-F238E27FC236}">
                <a16:creationId xmlns:a16="http://schemas.microsoft.com/office/drawing/2014/main" id="{3EC8AAC5-A787-AF1E-22EA-CD1590EAB626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8401960" y="5022394"/>
            <a:ext cx="2982326" cy="1213901"/>
          </a:xfrm>
        </p:spPr>
        <p:txBody>
          <a:bodyPr/>
          <a:lstStyle/>
          <a:p>
            <a:r>
              <a:rPr lang="en-US" sz="1600"/>
              <a:t>Bagiau te a </a:t>
            </a:r>
            <a:br>
              <a:rPr lang="en-US" sz="1600"/>
            </a:br>
            <a:r>
              <a:rPr lang="en-US" sz="1600"/>
              <a:t>gwaddodion coffi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6051A63-BFE4-1DE4-C5CA-F48C7DB9955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90550" y="1011351"/>
            <a:ext cx="4703725" cy="693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7430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13DF166F-B08B-66DA-95BA-5371C65CAD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4963886" y="2065030"/>
            <a:ext cx="6652115" cy="4435744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0D1FFD2-E661-2E0C-D328-042ECEB8FE4A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H="1">
            <a:off x="575997" y="2065030"/>
            <a:ext cx="4131313" cy="4435744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88981CB7-5854-8826-27A2-529B4E21CB7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420518" y="3347874"/>
            <a:ext cx="2966734" cy="2869993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624210FB-0B7F-8011-7456-71F05085E7EB}"/>
              </a:ext>
            </a:extLst>
          </p:cNvPr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67760" y="4415520"/>
            <a:ext cx="3573612" cy="1815629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5A635998-26F7-7122-48DE-9A3E13C5B1D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flipV="1">
            <a:off x="574064" y="598419"/>
            <a:ext cx="639763" cy="275523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188B8B-EF2D-F9FA-FB92-24DCE72C3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err="1"/>
              <a:t>Bydd</a:t>
            </a:r>
            <a:r>
              <a:rPr lang="en-GB"/>
              <a:t> Wych. </a:t>
            </a:r>
            <a:r>
              <a:rPr lang="en-GB" err="1"/>
              <a:t>Ailgylcha</a:t>
            </a:r>
            <a:r>
              <a:rPr lang="en-GB"/>
              <a:t>. </a:t>
            </a:r>
          </a:p>
          <a:p>
            <a:endParaRPr lang="en-GB" err="1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5C2C92-B6EF-0F84-2E7B-0DF2D09E7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pPr/>
              <a:t>11</a:t>
            </a:fld>
            <a:endParaRPr lang="en-GB"/>
          </a:p>
        </p:txBody>
      </p:sp>
      <p:sp>
        <p:nvSpPr>
          <p:cNvPr id="17" name="Title 19">
            <a:extLst>
              <a:ext uri="{FF2B5EF4-FFF2-40B4-BE49-F238E27FC236}">
                <a16:creationId xmlns:a16="http://schemas.microsoft.com/office/drawing/2014/main" id="{6FF1141A-A540-7472-195F-8CED7F51A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5" y="631702"/>
            <a:ext cx="4719600" cy="312465"/>
          </a:xfrm>
        </p:spPr>
        <p:txBody>
          <a:bodyPr/>
          <a:lstStyle/>
          <a:p>
            <a:r>
              <a:rPr lang="en-US" err="1">
                <a:cs typeface="Arial"/>
              </a:rPr>
              <a:t>Cwis</a:t>
            </a:r>
          </a:p>
        </p:txBody>
      </p:sp>
      <p:sp>
        <p:nvSpPr>
          <p:cNvPr id="38" name="Content Placeholder 37">
            <a:extLst>
              <a:ext uri="{FF2B5EF4-FFF2-40B4-BE49-F238E27FC236}">
                <a16:creationId xmlns:a16="http://schemas.microsoft.com/office/drawing/2014/main" id="{89D8BD17-76C4-4BD9-A621-94DE1D3ADD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5" y="2065339"/>
            <a:ext cx="4116388" cy="2350182"/>
          </a:xfrm>
        </p:spPr>
        <p:txBody>
          <a:bodyPr lIns="288000" tIns="216000" rIns="288000" bIns="288000"/>
          <a:lstStyle/>
          <a:p>
            <a:pPr lvl="2"/>
            <a:r>
              <a:rPr lang="en-US"/>
              <a:t>Y </a:t>
            </a:r>
            <a:r>
              <a:rPr lang="en-US" err="1"/>
              <a:t>peth</a:t>
            </a:r>
            <a:r>
              <a:rPr lang="en-US"/>
              <a:t> </a:t>
            </a:r>
            <a:r>
              <a:rPr lang="en-US" err="1"/>
              <a:t>gorau</a:t>
            </a:r>
            <a:r>
              <a:rPr lang="en-US"/>
              <a:t> y </a:t>
            </a:r>
            <a:r>
              <a:rPr lang="en-US" err="1"/>
              <a:t>gallwn</a:t>
            </a:r>
            <a:r>
              <a:rPr lang="en-US"/>
              <a:t> </a:t>
            </a:r>
            <a:r>
              <a:rPr lang="en-US" err="1"/>
              <a:t>ei</a:t>
            </a:r>
            <a:r>
              <a:rPr lang="en-US"/>
              <a:t> </a:t>
            </a:r>
            <a:r>
              <a:rPr lang="en-US" err="1"/>
              <a:t>wneud</a:t>
            </a:r>
            <a:r>
              <a:rPr lang="en-US"/>
              <a:t> </a:t>
            </a:r>
            <a:r>
              <a:rPr lang="en-US" err="1"/>
              <a:t>gyda</a:t>
            </a:r>
            <a:r>
              <a:rPr lang="en-US"/>
              <a:t> </a:t>
            </a:r>
            <a:r>
              <a:rPr lang="en-US" err="1"/>
              <a:t>bwyd</a:t>
            </a:r>
            <a:r>
              <a:rPr lang="en-US"/>
              <a:t> </a:t>
            </a:r>
            <a:r>
              <a:rPr lang="en-US" b="1" err="1"/>
              <a:t>bwytadwy</a:t>
            </a:r>
            <a:r>
              <a:rPr lang="en-US"/>
              <a:t> </a:t>
            </a:r>
            <a:r>
              <a:rPr lang="en-US" err="1"/>
              <a:t>yw</a:t>
            </a:r>
            <a:r>
              <a:rPr lang="en-US"/>
              <a:t> </a:t>
            </a:r>
            <a:r>
              <a:rPr lang="en-US" err="1"/>
              <a:t>ei</a:t>
            </a:r>
            <a:r>
              <a:rPr lang="en-US"/>
              <a:t> </a:t>
            </a:r>
            <a:r>
              <a:rPr lang="en-US" err="1"/>
              <a:t>fwynhau</a:t>
            </a:r>
            <a:r>
              <a:rPr lang="en-US"/>
              <a:t> – </a:t>
            </a:r>
            <a:r>
              <a:rPr lang="en-US" err="1"/>
              <a:t>mae</a:t>
            </a:r>
            <a:r>
              <a:rPr lang="en-US"/>
              <a:t> </a:t>
            </a:r>
            <a:r>
              <a:rPr lang="en-US" err="1"/>
              <a:t>ei</a:t>
            </a:r>
            <a:r>
              <a:rPr lang="en-US"/>
              <a:t> </a:t>
            </a:r>
            <a:r>
              <a:rPr lang="en-US" err="1"/>
              <a:t>daflu</a:t>
            </a:r>
            <a:r>
              <a:rPr lang="en-US"/>
              <a:t> </a:t>
            </a:r>
            <a:r>
              <a:rPr lang="en-US" err="1"/>
              <a:t>i’r</a:t>
            </a:r>
            <a:r>
              <a:rPr lang="en-US"/>
              <a:t> bin </a:t>
            </a:r>
            <a:r>
              <a:rPr lang="en-US" err="1"/>
              <a:t>sbwriel</a:t>
            </a:r>
            <a:r>
              <a:rPr lang="en-US"/>
              <a:t> </a:t>
            </a:r>
            <a:r>
              <a:rPr lang="en-US" err="1"/>
              <a:t>yn</a:t>
            </a:r>
            <a:r>
              <a:rPr lang="en-US"/>
              <a:t> </a:t>
            </a:r>
            <a:r>
              <a:rPr lang="en-US" err="1"/>
              <a:t>wastraff</a:t>
            </a:r>
            <a:r>
              <a:rPr lang="en-US"/>
              <a:t> </a:t>
            </a:r>
            <a:r>
              <a:rPr lang="en-US" err="1"/>
              <a:t>mawr</a:t>
            </a:r>
            <a:r>
              <a:rPr lang="en-US"/>
              <a:t>! </a:t>
            </a:r>
          </a:p>
        </p:txBody>
      </p:sp>
      <p:sp>
        <p:nvSpPr>
          <p:cNvPr id="36" name="Content Placeholder 35">
            <a:extLst>
              <a:ext uri="{FF2B5EF4-FFF2-40B4-BE49-F238E27FC236}">
                <a16:creationId xmlns:a16="http://schemas.microsoft.com/office/drawing/2014/main" id="{8A4C4273-0988-9E88-747C-272655C048AB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64113" y="2065339"/>
            <a:ext cx="6653212" cy="1840618"/>
          </a:xfrm>
        </p:spPr>
        <p:txBody>
          <a:bodyPr lIns="288000" tIns="216000" rIns="288000" bIns="288000"/>
          <a:lstStyle/>
          <a:p>
            <a:endParaRPr lang="en-US"/>
          </a:p>
          <a:p>
            <a:pPr lvl="1"/>
            <a:r>
              <a:rPr lang="en-US"/>
              <a:t>Pam </a:t>
            </a:r>
            <a:r>
              <a:rPr lang="en-US" err="1"/>
              <a:t>mae</a:t>
            </a:r>
            <a:r>
              <a:rPr lang="en-US"/>
              <a:t> </a:t>
            </a:r>
            <a:r>
              <a:rPr lang="en-US" err="1"/>
              <a:t>pobl</a:t>
            </a:r>
            <a:r>
              <a:rPr lang="en-US"/>
              <a:t> </a:t>
            </a:r>
            <a:r>
              <a:rPr lang="en-US" err="1"/>
              <a:t>yn</a:t>
            </a:r>
            <a:r>
              <a:rPr lang="en-US"/>
              <a:t> </a:t>
            </a:r>
            <a:br>
              <a:rPr lang="en-US"/>
            </a:br>
            <a:r>
              <a:rPr lang="en-US" err="1"/>
              <a:t>gwastraffu</a:t>
            </a:r>
            <a:r>
              <a:rPr lang="en-US"/>
              <a:t> </a:t>
            </a:r>
            <a:r>
              <a:rPr lang="en-US" err="1"/>
              <a:t>bwyd</a:t>
            </a:r>
            <a:r>
              <a:rPr lang="en-US"/>
              <a:t> </a:t>
            </a:r>
            <a:br>
              <a:rPr lang="en-US"/>
            </a:br>
            <a:r>
              <a:rPr lang="en-US" err="1"/>
              <a:t>bwytadwy</a:t>
            </a:r>
            <a:r>
              <a:rPr lang="en-US"/>
              <a:t>?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C5477A81-40D1-270D-1C8A-A0A477B9BE8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90550" y="1011351"/>
            <a:ext cx="4703725" cy="693061"/>
          </a:xfrm>
          <a:prstGeom prst="rect">
            <a:avLst/>
          </a:prstGeom>
        </p:spPr>
      </p:pic>
      <p:sp>
        <p:nvSpPr>
          <p:cNvPr id="7" name="Content Placeholder 35">
            <a:extLst>
              <a:ext uri="{FF2B5EF4-FFF2-40B4-BE49-F238E27FC236}">
                <a16:creationId xmlns:a16="http://schemas.microsoft.com/office/drawing/2014/main" id="{E703499D-4558-4188-F54B-A42247090951}"/>
              </a:ext>
            </a:extLst>
          </p:cNvPr>
          <p:cNvSpPr txBox="1">
            <a:spLocks/>
          </p:cNvSpPr>
          <p:nvPr/>
        </p:nvSpPr>
        <p:spPr>
          <a:xfrm>
            <a:off x="867760" y="4330787"/>
            <a:ext cx="3573612" cy="1815630"/>
          </a:xfrm>
          <a:prstGeom prst="rect">
            <a:avLst/>
          </a:prstGeom>
        </p:spPr>
        <p:txBody>
          <a:bodyPr vert="horz" lIns="288000" tIns="216000" rIns="288000" bIns="28800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1600" b="0" i="0" kern="1200" spc="-2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b="1" i="0" kern="1200" spc="-20" baseline="0">
                <a:solidFill>
                  <a:schemeClr val="accent2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400" b="0" i="0" kern="1200" spc="-2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72800" indent="-1728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Apple Symbols" panose="02000000000000000000" pitchFamily="2" charset="-79"/>
              <a:buChar char="⎻"/>
              <a:defRPr sz="1400" b="0" i="0" kern="1200" spc="-2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200" b="1" i="0" kern="1200" spc="-2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b="1" err="1">
                <a:solidFill>
                  <a:schemeClr val="bg1"/>
                </a:solidFill>
              </a:rPr>
              <a:t>Wyddoch</a:t>
            </a:r>
            <a:r>
              <a:rPr lang="en-US" b="1">
                <a:solidFill>
                  <a:schemeClr val="bg1"/>
                </a:solidFill>
              </a:rPr>
              <a:t> chi?</a:t>
            </a:r>
          </a:p>
          <a:p>
            <a:pPr>
              <a:lnSpc>
                <a:spcPct val="120000"/>
              </a:lnSpc>
            </a:pPr>
            <a:r>
              <a:rPr lang="en-US">
                <a:solidFill>
                  <a:schemeClr val="bg1"/>
                </a:solidFill>
              </a:rPr>
              <a:t>Mae </a:t>
            </a:r>
            <a:r>
              <a:rPr lang="en-US" err="1">
                <a:solidFill>
                  <a:schemeClr val="bg1"/>
                </a:solidFill>
              </a:rPr>
              <a:t>gwastraff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 err="1">
                <a:solidFill>
                  <a:schemeClr val="bg1"/>
                </a:solidFill>
              </a:rPr>
              <a:t>bwyd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 err="1">
                <a:solidFill>
                  <a:schemeClr val="bg1"/>
                </a:solidFill>
              </a:rPr>
              <a:t>yn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 err="1">
                <a:solidFill>
                  <a:schemeClr val="bg1"/>
                </a:solidFill>
              </a:rPr>
              <a:t>cyfrannu</a:t>
            </a:r>
            <a:r>
              <a:rPr lang="en-US">
                <a:solidFill>
                  <a:schemeClr val="bg1"/>
                </a:solidFill>
              </a:rPr>
              <a:t> at </a:t>
            </a:r>
            <a:r>
              <a:rPr lang="en-US" err="1">
                <a:solidFill>
                  <a:schemeClr val="bg1"/>
                </a:solidFill>
              </a:rPr>
              <a:t>newid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 err="1">
                <a:solidFill>
                  <a:schemeClr val="bg1"/>
                </a:solidFill>
              </a:rPr>
              <a:t>yn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 err="1">
                <a:solidFill>
                  <a:schemeClr val="bg1"/>
                </a:solidFill>
              </a:rPr>
              <a:t>yr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 err="1">
                <a:solidFill>
                  <a:schemeClr val="bg1"/>
                </a:solidFill>
              </a:rPr>
              <a:t>hinsawdd</a:t>
            </a:r>
            <a:r>
              <a:rPr lang="en-US">
                <a:solidFill>
                  <a:schemeClr val="bg1"/>
                </a:solidFill>
              </a:rPr>
              <a:t>, </a:t>
            </a:r>
            <a:r>
              <a:rPr lang="en-US" err="1">
                <a:solidFill>
                  <a:schemeClr val="bg1"/>
                </a:solidFill>
              </a:rPr>
              <a:t>sy’n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 err="1">
                <a:solidFill>
                  <a:schemeClr val="bg1"/>
                </a:solidFill>
              </a:rPr>
              <a:t>cael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 err="1">
                <a:solidFill>
                  <a:schemeClr val="bg1"/>
                </a:solidFill>
              </a:rPr>
              <a:t>llawer</a:t>
            </a:r>
            <a:r>
              <a:rPr lang="en-US">
                <a:solidFill>
                  <a:schemeClr val="bg1"/>
                </a:solidFill>
              </a:rPr>
              <a:t> o </a:t>
            </a:r>
            <a:r>
              <a:rPr lang="en-US" err="1">
                <a:solidFill>
                  <a:schemeClr val="bg1"/>
                </a:solidFill>
              </a:rPr>
              <a:t>effeithiau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 err="1">
                <a:solidFill>
                  <a:schemeClr val="bg1"/>
                </a:solidFill>
              </a:rPr>
              <a:t>ar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 err="1">
                <a:solidFill>
                  <a:schemeClr val="bg1"/>
                </a:solidFill>
              </a:rPr>
              <a:t>ein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 err="1">
                <a:solidFill>
                  <a:schemeClr val="bg1"/>
                </a:solidFill>
              </a:rPr>
              <a:t>bywydau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 err="1">
                <a:solidFill>
                  <a:schemeClr val="bg1"/>
                </a:solidFill>
              </a:rPr>
              <a:t>ni</a:t>
            </a:r>
            <a:r>
              <a:rPr lang="en-US">
                <a:solidFill>
                  <a:schemeClr val="bg1"/>
                </a:solidFill>
              </a:rPr>
              <a:t> ac </a:t>
            </a:r>
            <a:r>
              <a:rPr lang="en-US" err="1">
                <a:solidFill>
                  <a:schemeClr val="bg1"/>
                </a:solidFill>
              </a:rPr>
              <a:t>ar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 err="1">
                <a:solidFill>
                  <a:schemeClr val="bg1"/>
                </a:solidFill>
              </a:rPr>
              <a:t>bethau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 err="1">
                <a:solidFill>
                  <a:schemeClr val="bg1"/>
                </a:solidFill>
              </a:rPr>
              <a:t>byw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 err="1">
                <a:solidFill>
                  <a:schemeClr val="bg1"/>
                </a:solidFill>
              </a:rPr>
              <a:t>eraill</a:t>
            </a:r>
            <a:r>
              <a:rPr lang="en-US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155571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5CFEF4B3-6491-8150-38B6-7F5A09EC1B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4963886" y="2065030"/>
            <a:ext cx="6652115" cy="4435744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977D328F-FA9C-F1BF-234E-FFBA37BDCEAE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H="1">
            <a:off x="9463712" y="3630110"/>
            <a:ext cx="1880244" cy="2607860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C24B98F2-E0B4-8C2A-42DE-645AEFAB282E}"/>
              </a:ext>
            </a:extLst>
          </p:cNvPr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flipH="1">
            <a:off x="5219103" y="3630067"/>
            <a:ext cx="1880244" cy="260801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B591932E-EC3F-E3AB-21AC-D8B07D7A6E91}"/>
              </a:ext>
            </a:extLst>
          </p:cNvPr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0800000">
            <a:off x="7355921" y="3630067"/>
            <a:ext cx="1880244" cy="2608010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6B483919-C51C-19D1-4B83-0531580386F9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H="1">
            <a:off x="575997" y="2065030"/>
            <a:ext cx="4131313" cy="4435744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C2E90D5F-EC68-8C23-B9E3-014F1DC8EDEB}"/>
              </a:ext>
            </a:extLst>
          </p:cNvPr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67760" y="4415520"/>
            <a:ext cx="3573612" cy="1815629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998437D9-38FD-9D0E-3A35-E9E65729354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flipV="1">
            <a:off x="574064" y="598419"/>
            <a:ext cx="622445" cy="275523"/>
          </a:xfrm>
          <a:prstGeom prst="rect">
            <a:avLst/>
          </a:prstGeom>
        </p:spPr>
      </p:pic>
      <p:sp>
        <p:nvSpPr>
          <p:cNvPr id="36" name="Content Placeholder 35">
            <a:extLst>
              <a:ext uri="{FF2B5EF4-FFF2-40B4-BE49-F238E27FC236}">
                <a16:creationId xmlns:a16="http://schemas.microsoft.com/office/drawing/2014/main" id="{8A4C4273-0988-9E88-747C-272655C048AB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 lIns="288000" tIns="216000" rIns="288000" bIns="288000"/>
          <a:lstStyle/>
          <a:p>
            <a:endParaRPr lang="en-US"/>
          </a:p>
          <a:p>
            <a:pPr lvl="1"/>
            <a:r>
              <a:rPr lang="en-US" err="1"/>
              <a:t>Atebion</a:t>
            </a:r>
            <a:r>
              <a:rPr lang="en-US"/>
              <a:t> </a:t>
            </a:r>
            <a:r>
              <a:rPr lang="en-US" err="1"/>
              <a:t>cywir</a:t>
            </a:r>
            <a:r>
              <a:rPr lang="en-US"/>
              <a:t> 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188B8B-EF2D-F9FA-FB92-24DCE72C3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err="1"/>
              <a:t>Bydd</a:t>
            </a:r>
            <a:r>
              <a:rPr lang="en-GB"/>
              <a:t> Wych. </a:t>
            </a:r>
            <a:r>
              <a:rPr lang="en-GB" err="1"/>
              <a:t>Ailgylcha</a:t>
            </a:r>
            <a:r>
              <a:rPr lang="en-GB"/>
              <a:t>. </a:t>
            </a:r>
          </a:p>
          <a:p>
            <a:endParaRPr lang="en-GB" err="1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5C2C92-B6EF-0F84-2E7B-0DF2D09E7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C9B73-268B-4114-ADE9-D26129C944DC}" type="slidenum">
              <a:rPr lang="en-GB" smtClean="0"/>
              <a:pPr/>
              <a:t>12</a:t>
            </a:fld>
            <a:endParaRPr lang="en-GB"/>
          </a:p>
        </p:txBody>
      </p:sp>
      <p:sp>
        <p:nvSpPr>
          <p:cNvPr id="17" name="Title 19">
            <a:extLst>
              <a:ext uri="{FF2B5EF4-FFF2-40B4-BE49-F238E27FC236}">
                <a16:creationId xmlns:a16="http://schemas.microsoft.com/office/drawing/2014/main" id="{6FF1141A-A540-7472-195F-8CED7F51A0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err="1">
                <a:latin typeface="Arial"/>
                <a:cs typeface="Arial"/>
              </a:rPr>
              <a:t>Cwis</a:t>
            </a:r>
            <a:endParaRPr lang="en-US" err="1">
              <a:solidFill>
                <a:schemeClr val="bg1"/>
              </a:solidFill>
              <a:cs typeface="Arial"/>
            </a:endParaRPr>
          </a:p>
        </p:txBody>
      </p:sp>
      <p:sp>
        <p:nvSpPr>
          <p:cNvPr id="38" name="Content Placeholder 37">
            <a:extLst>
              <a:ext uri="{FF2B5EF4-FFF2-40B4-BE49-F238E27FC236}">
                <a16:creationId xmlns:a16="http://schemas.microsoft.com/office/drawing/2014/main" id="{89D8BD17-76C4-4BD9-A621-94DE1D3ADD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288000" tIns="216000" rIns="288000" bIns="288000"/>
          <a:lstStyle/>
          <a:p>
            <a:pPr lvl="2"/>
            <a:r>
              <a:rPr lang="en-US" sz="1600"/>
              <a:t>Y </a:t>
            </a:r>
            <a:r>
              <a:rPr lang="en-US" sz="1600" err="1"/>
              <a:t>peth</a:t>
            </a:r>
            <a:r>
              <a:rPr lang="en-US" sz="1600"/>
              <a:t> </a:t>
            </a:r>
            <a:r>
              <a:rPr lang="en-US" sz="1600" err="1"/>
              <a:t>gorau</a:t>
            </a:r>
            <a:r>
              <a:rPr lang="en-US" sz="1600"/>
              <a:t> y </a:t>
            </a:r>
            <a:r>
              <a:rPr lang="en-US" sz="1600" err="1"/>
              <a:t>gallwn</a:t>
            </a:r>
            <a:r>
              <a:rPr lang="en-US" sz="1600"/>
              <a:t> </a:t>
            </a:r>
            <a:r>
              <a:rPr lang="en-US" sz="1600" err="1"/>
              <a:t>ei</a:t>
            </a:r>
            <a:r>
              <a:rPr lang="en-US" sz="1600"/>
              <a:t> </a:t>
            </a:r>
            <a:r>
              <a:rPr lang="en-US" sz="1600" err="1"/>
              <a:t>wneud</a:t>
            </a:r>
            <a:r>
              <a:rPr lang="en-US" sz="1600"/>
              <a:t> </a:t>
            </a:r>
            <a:r>
              <a:rPr lang="en-US" sz="1600" err="1"/>
              <a:t>gyda</a:t>
            </a:r>
            <a:r>
              <a:rPr lang="en-US" sz="1600"/>
              <a:t> </a:t>
            </a:r>
            <a:r>
              <a:rPr lang="en-US" sz="1600" err="1"/>
              <a:t>bwyd</a:t>
            </a:r>
            <a:r>
              <a:rPr lang="en-US" sz="1600"/>
              <a:t> </a:t>
            </a:r>
            <a:r>
              <a:rPr lang="en-US" sz="1600" b="1" err="1"/>
              <a:t>bwytadwy</a:t>
            </a:r>
            <a:r>
              <a:rPr lang="en-US" sz="1600"/>
              <a:t> </a:t>
            </a:r>
            <a:r>
              <a:rPr lang="en-US" sz="1600" err="1"/>
              <a:t>yw</a:t>
            </a:r>
            <a:r>
              <a:rPr lang="en-US" sz="1600"/>
              <a:t> </a:t>
            </a:r>
            <a:r>
              <a:rPr lang="en-US" sz="1600" err="1"/>
              <a:t>ei</a:t>
            </a:r>
            <a:r>
              <a:rPr lang="en-US" sz="1600"/>
              <a:t> </a:t>
            </a:r>
            <a:r>
              <a:rPr lang="en-US" sz="1600" err="1"/>
              <a:t>fwynhau</a:t>
            </a:r>
            <a:r>
              <a:rPr lang="en-US" sz="1600"/>
              <a:t> – </a:t>
            </a:r>
            <a:r>
              <a:rPr lang="en-US" sz="1600" err="1"/>
              <a:t>mae</a:t>
            </a:r>
            <a:r>
              <a:rPr lang="en-US" sz="1600"/>
              <a:t> </a:t>
            </a:r>
            <a:r>
              <a:rPr lang="en-US" sz="1600" err="1"/>
              <a:t>ei</a:t>
            </a:r>
            <a:r>
              <a:rPr lang="en-US" sz="1600"/>
              <a:t> </a:t>
            </a:r>
            <a:r>
              <a:rPr lang="en-US" sz="1600" err="1"/>
              <a:t>daflu</a:t>
            </a:r>
            <a:r>
              <a:rPr lang="en-US" sz="1600"/>
              <a:t> </a:t>
            </a:r>
            <a:r>
              <a:rPr lang="en-US" sz="1600" err="1"/>
              <a:t>i’r</a:t>
            </a:r>
            <a:r>
              <a:rPr lang="en-US" sz="1600"/>
              <a:t> bin </a:t>
            </a:r>
            <a:r>
              <a:rPr lang="en-US" sz="1600" err="1"/>
              <a:t>sbwriel</a:t>
            </a:r>
            <a:r>
              <a:rPr lang="en-US" sz="1600"/>
              <a:t> </a:t>
            </a:r>
            <a:r>
              <a:rPr lang="en-US" sz="1600" err="1"/>
              <a:t>yn</a:t>
            </a:r>
            <a:r>
              <a:rPr lang="en-US" sz="1600"/>
              <a:t> </a:t>
            </a:r>
            <a:r>
              <a:rPr lang="en-US" sz="1600" err="1"/>
              <a:t>wastraff</a:t>
            </a:r>
            <a:r>
              <a:rPr lang="en-US" sz="1600"/>
              <a:t> </a:t>
            </a:r>
            <a:r>
              <a:rPr lang="en-US" sz="1600" err="1"/>
              <a:t>mawr</a:t>
            </a:r>
            <a:r>
              <a:rPr lang="en-US" sz="1600"/>
              <a:t>! </a:t>
            </a:r>
          </a:p>
          <a:p>
            <a:pPr lvl="2"/>
            <a:r>
              <a:rPr lang="en-US" sz="1600" err="1"/>
              <a:t>Dyma</a:t>
            </a:r>
            <a:r>
              <a:rPr lang="en-US" sz="1600"/>
              <a:t> </a:t>
            </a:r>
            <a:r>
              <a:rPr lang="en-US" sz="1600" err="1"/>
              <a:t>dri</a:t>
            </a:r>
            <a:r>
              <a:rPr lang="en-US" sz="1600"/>
              <a:t> </a:t>
            </a:r>
            <a:r>
              <a:rPr lang="en-US" sz="1600" err="1"/>
              <a:t>o’r</a:t>
            </a:r>
            <a:r>
              <a:rPr lang="en-US" sz="1600"/>
              <a:t> </a:t>
            </a:r>
            <a:r>
              <a:rPr lang="en-US" sz="1600" err="1"/>
              <a:t>rhesymau</a:t>
            </a:r>
            <a:r>
              <a:rPr lang="en-US" sz="1600"/>
              <a:t> </a:t>
            </a:r>
            <a:r>
              <a:rPr lang="en-US" sz="1600" err="1"/>
              <a:t>mwyaf</a:t>
            </a:r>
            <a:r>
              <a:rPr lang="en-US" sz="1600"/>
              <a:t> </a:t>
            </a:r>
            <a:r>
              <a:rPr lang="en-US" sz="1600" err="1"/>
              <a:t>cyffredin</a:t>
            </a:r>
            <a:r>
              <a:rPr lang="en-US" sz="1600"/>
              <a:t> pam </a:t>
            </a:r>
            <a:r>
              <a:rPr lang="en-US" sz="1600" err="1"/>
              <a:t>mae</a:t>
            </a:r>
            <a:r>
              <a:rPr lang="en-US" sz="1600"/>
              <a:t> </a:t>
            </a:r>
            <a:r>
              <a:rPr lang="en-US" sz="1600" err="1"/>
              <a:t>bwyd</a:t>
            </a:r>
            <a:r>
              <a:rPr lang="en-US" sz="1600"/>
              <a:t> </a:t>
            </a:r>
            <a:r>
              <a:rPr lang="en-US" sz="1600" err="1"/>
              <a:t>yn</a:t>
            </a:r>
            <a:r>
              <a:rPr lang="en-US" sz="1600"/>
              <a:t> </a:t>
            </a:r>
            <a:r>
              <a:rPr lang="en-US" sz="1600" err="1"/>
              <a:t>cael</a:t>
            </a:r>
            <a:r>
              <a:rPr lang="en-US" sz="1600"/>
              <a:t> </a:t>
            </a:r>
            <a:r>
              <a:rPr lang="en-US" sz="1600" err="1"/>
              <a:t>ei</a:t>
            </a:r>
            <a:r>
              <a:rPr lang="en-US" sz="1600"/>
              <a:t> </a:t>
            </a:r>
            <a:r>
              <a:rPr lang="en-US" sz="1600" err="1"/>
              <a:t>wastraffu</a:t>
            </a:r>
            <a:r>
              <a:rPr lang="en-US" sz="1600"/>
              <a:t>.</a:t>
            </a:r>
          </a:p>
        </p:txBody>
      </p:sp>
      <p:sp>
        <p:nvSpPr>
          <p:cNvPr id="11" name="Content Placeholder 64">
            <a:extLst>
              <a:ext uri="{FF2B5EF4-FFF2-40B4-BE49-F238E27FC236}">
                <a16:creationId xmlns:a16="http://schemas.microsoft.com/office/drawing/2014/main" id="{4CC514EF-3969-320E-9CE1-4D475636E438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5176937" y="3618288"/>
            <a:ext cx="1925998" cy="2608010"/>
          </a:xfrm>
          <a:noFill/>
        </p:spPr>
        <p:txBody>
          <a:bodyPr/>
          <a:lstStyle/>
          <a:p>
            <a:r>
              <a:rPr lang="en-US"/>
              <a:t>Prynu neu goginio gormod</a:t>
            </a:r>
          </a:p>
        </p:txBody>
      </p:sp>
      <p:sp>
        <p:nvSpPr>
          <p:cNvPr id="12" name="Content Placeholder 66">
            <a:extLst>
              <a:ext uri="{FF2B5EF4-FFF2-40B4-BE49-F238E27FC236}">
                <a16:creationId xmlns:a16="http://schemas.microsoft.com/office/drawing/2014/main" id="{AA1A59E8-51C2-0534-C017-554BDF2BAF9D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7324826" y="3618288"/>
            <a:ext cx="1925998" cy="2608010"/>
          </a:xfrm>
          <a:noFill/>
        </p:spPr>
        <p:txBody>
          <a:bodyPr/>
          <a:lstStyle/>
          <a:p>
            <a:r>
              <a:rPr lang="en-US" err="1"/>
              <a:t>Ddim</a:t>
            </a:r>
            <a:r>
              <a:rPr lang="en-US"/>
              <a:t> </a:t>
            </a:r>
            <a:r>
              <a:rPr lang="en-US" err="1"/>
              <a:t>yn</a:t>
            </a:r>
            <a:r>
              <a:rPr lang="en-US"/>
              <a:t> </a:t>
            </a:r>
            <a:r>
              <a:rPr lang="en-US" err="1"/>
              <a:t>bwyta’r</a:t>
            </a:r>
            <a:r>
              <a:rPr lang="en-US"/>
              <a:t> </a:t>
            </a:r>
            <a:r>
              <a:rPr lang="en-US" err="1"/>
              <a:t>bwyd</a:t>
            </a:r>
            <a:r>
              <a:rPr lang="en-US"/>
              <a:t> </a:t>
            </a:r>
            <a:r>
              <a:rPr lang="en-US" err="1"/>
              <a:t>sydd</a:t>
            </a:r>
            <a:r>
              <a:rPr lang="en-US"/>
              <a:t> </a:t>
            </a:r>
            <a:r>
              <a:rPr lang="en-US" err="1"/>
              <a:t>ganddynt</a:t>
            </a:r>
            <a:r>
              <a:rPr lang="en-US"/>
              <a:t> </a:t>
            </a:r>
            <a:r>
              <a:rPr lang="en-US" err="1"/>
              <a:t>cyn</a:t>
            </a:r>
            <a:r>
              <a:rPr lang="en-US"/>
              <a:t> </a:t>
            </a:r>
            <a:r>
              <a:rPr lang="en-US" err="1"/>
              <a:t>iddo</a:t>
            </a:r>
            <a:r>
              <a:rPr lang="en-US"/>
              <a:t> </a:t>
            </a:r>
            <a:r>
              <a:rPr lang="en-US" err="1"/>
              <a:t>ddifetha</a:t>
            </a:r>
            <a:endParaRPr lang="en-US"/>
          </a:p>
        </p:txBody>
      </p:sp>
      <p:sp>
        <p:nvSpPr>
          <p:cNvPr id="14" name="Content Placeholder 68">
            <a:extLst>
              <a:ext uri="{FF2B5EF4-FFF2-40B4-BE49-F238E27FC236}">
                <a16:creationId xmlns:a16="http://schemas.microsoft.com/office/drawing/2014/main" id="{8D9E3C56-5ADE-CB58-1ED0-21E92C9F626C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9458288" y="3618288"/>
            <a:ext cx="1925998" cy="2608010"/>
          </a:xfrm>
          <a:noFill/>
        </p:spPr>
        <p:txBody>
          <a:bodyPr/>
          <a:lstStyle/>
          <a:p>
            <a:r>
              <a:rPr lang="en-US" err="1"/>
              <a:t>Gweini</a:t>
            </a:r>
            <a:r>
              <a:rPr lang="en-US"/>
              <a:t> </a:t>
            </a:r>
            <a:r>
              <a:rPr lang="en-US" err="1"/>
              <a:t>plateidiau</a:t>
            </a:r>
            <a:r>
              <a:rPr lang="en-US"/>
              <a:t> </a:t>
            </a:r>
            <a:br>
              <a:rPr lang="en-US"/>
            </a:br>
            <a:r>
              <a:rPr lang="en-US" err="1"/>
              <a:t>sy'n</a:t>
            </a:r>
            <a:r>
              <a:rPr lang="en-US"/>
              <a:t> </a:t>
            </a:r>
            <a:r>
              <a:rPr lang="en-US" err="1"/>
              <a:t>rhy</a:t>
            </a:r>
            <a:r>
              <a:rPr lang="en-US"/>
              <a:t> </a:t>
            </a:r>
            <a:r>
              <a:rPr lang="en-US" err="1"/>
              <a:t>fawr</a:t>
            </a:r>
            <a:endParaRPr lang="en-US"/>
          </a:p>
        </p:txBody>
      </p:sp>
      <p:sp>
        <p:nvSpPr>
          <p:cNvPr id="9" name="Content Placeholder 35">
            <a:extLst>
              <a:ext uri="{FF2B5EF4-FFF2-40B4-BE49-F238E27FC236}">
                <a16:creationId xmlns:a16="http://schemas.microsoft.com/office/drawing/2014/main" id="{DCD74A56-A475-4C37-ACDE-6833B3CEFE11}"/>
              </a:ext>
            </a:extLst>
          </p:cNvPr>
          <p:cNvSpPr txBox="1">
            <a:spLocks/>
          </p:cNvSpPr>
          <p:nvPr/>
        </p:nvSpPr>
        <p:spPr>
          <a:xfrm>
            <a:off x="867760" y="4330787"/>
            <a:ext cx="3573612" cy="1815630"/>
          </a:xfrm>
          <a:prstGeom prst="rect">
            <a:avLst/>
          </a:prstGeom>
        </p:spPr>
        <p:txBody>
          <a:bodyPr vert="horz" lIns="288000" tIns="216000" rIns="288000" bIns="28800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1600" b="0" i="0" kern="1200" spc="-2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b="1" i="0" kern="1200" spc="-20" baseline="0">
                <a:solidFill>
                  <a:schemeClr val="accent2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400" b="0" i="0" kern="1200" spc="-2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72800" indent="-1728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Apple Symbols" panose="02000000000000000000" pitchFamily="2" charset="-79"/>
              <a:buChar char="⎻"/>
              <a:defRPr sz="1400" b="0" i="0" kern="1200" spc="-2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200" b="1" i="0" kern="1200" spc="-2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b="1" err="1">
                <a:solidFill>
                  <a:schemeClr val="bg1"/>
                </a:solidFill>
              </a:rPr>
              <a:t>Wyddoch</a:t>
            </a:r>
            <a:r>
              <a:rPr lang="en-US" b="1">
                <a:solidFill>
                  <a:schemeClr val="bg1"/>
                </a:solidFill>
              </a:rPr>
              <a:t> chi?</a:t>
            </a:r>
          </a:p>
          <a:p>
            <a:pPr>
              <a:lnSpc>
                <a:spcPct val="120000"/>
              </a:lnSpc>
            </a:pPr>
            <a:r>
              <a:rPr lang="en-US">
                <a:solidFill>
                  <a:schemeClr val="bg1"/>
                </a:solidFill>
              </a:rPr>
              <a:t>Mae </a:t>
            </a:r>
            <a:r>
              <a:rPr lang="en-US" err="1">
                <a:solidFill>
                  <a:schemeClr val="bg1"/>
                </a:solidFill>
              </a:rPr>
              <a:t>gwastraff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 err="1">
                <a:solidFill>
                  <a:schemeClr val="bg1"/>
                </a:solidFill>
              </a:rPr>
              <a:t>bwyd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 err="1">
                <a:solidFill>
                  <a:schemeClr val="bg1"/>
                </a:solidFill>
              </a:rPr>
              <a:t>yn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 err="1">
                <a:solidFill>
                  <a:schemeClr val="bg1"/>
                </a:solidFill>
              </a:rPr>
              <a:t>cyfrannu</a:t>
            </a:r>
            <a:r>
              <a:rPr lang="en-US">
                <a:solidFill>
                  <a:schemeClr val="bg1"/>
                </a:solidFill>
              </a:rPr>
              <a:t> at </a:t>
            </a:r>
            <a:r>
              <a:rPr lang="en-US" err="1">
                <a:solidFill>
                  <a:schemeClr val="bg1"/>
                </a:solidFill>
              </a:rPr>
              <a:t>newid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 err="1">
                <a:solidFill>
                  <a:schemeClr val="bg1"/>
                </a:solidFill>
              </a:rPr>
              <a:t>yn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 err="1">
                <a:solidFill>
                  <a:schemeClr val="bg1"/>
                </a:solidFill>
              </a:rPr>
              <a:t>yr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 err="1">
                <a:solidFill>
                  <a:schemeClr val="bg1"/>
                </a:solidFill>
              </a:rPr>
              <a:t>hinsawdd</a:t>
            </a:r>
            <a:r>
              <a:rPr lang="en-US">
                <a:solidFill>
                  <a:schemeClr val="bg1"/>
                </a:solidFill>
              </a:rPr>
              <a:t>, </a:t>
            </a:r>
            <a:r>
              <a:rPr lang="en-US" err="1">
                <a:solidFill>
                  <a:schemeClr val="bg1"/>
                </a:solidFill>
              </a:rPr>
              <a:t>sy’n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 err="1">
                <a:solidFill>
                  <a:schemeClr val="bg1"/>
                </a:solidFill>
              </a:rPr>
              <a:t>cael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 err="1">
                <a:solidFill>
                  <a:schemeClr val="bg1"/>
                </a:solidFill>
              </a:rPr>
              <a:t>llawer</a:t>
            </a:r>
            <a:r>
              <a:rPr lang="en-US">
                <a:solidFill>
                  <a:schemeClr val="bg1"/>
                </a:solidFill>
              </a:rPr>
              <a:t> o </a:t>
            </a:r>
            <a:r>
              <a:rPr lang="en-US" err="1">
                <a:solidFill>
                  <a:schemeClr val="bg1"/>
                </a:solidFill>
              </a:rPr>
              <a:t>effeithiau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 err="1">
                <a:solidFill>
                  <a:schemeClr val="bg1"/>
                </a:solidFill>
              </a:rPr>
              <a:t>ar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 err="1">
                <a:solidFill>
                  <a:schemeClr val="bg1"/>
                </a:solidFill>
              </a:rPr>
              <a:t>ein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 err="1">
                <a:solidFill>
                  <a:schemeClr val="bg1"/>
                </a:solidFill>
              </a:rPr>
              <a:t>bywydau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 err="1">
                <a:solidFill>
                  <a:schemeClr val="bg1"/>
                </a:solidFill>
              </a:rPr>
              <a:t>ni</a:t>
            </a:r>
            <a:r>
              <a:rPr lang="en-US">
                <a:solidFill>
                  <a:schemeClr val="bg1"/>
                </a:solidFill>
              </a:rPr>
              <a:t> ac </a:t>
            </a:r>
            <a:r>
              <a:rPr lang="en-US" err="1">
                <a:solidFill>
                  <a:schemeClr val="bg1"/>
                </a:solidFill>
              </a:rPr>
              <a:t>ar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 err="1">
                <a:solidFill>
                  <a:schemeClr val="bg1"/>
                </a:solidFill>
              </a:rPr>
              <a:t>bethau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 err="1">
                <a:solidFill>
                  <a:schemeClr val="bg1"/>
                </a:solidFill>
              </a:rPr>
              <a:t>byw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 err="1">
                <a:solidFill>
                  <a:schemeClr val="bg1"/>
                </a:solidFill>
              </a:rPr>
              <a:t>eraill</a:t>
            </a:r>
            <a:r>
              <a:rPr lang="en-US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95A2B896-93BD-61C1-6117-1008D7E6C53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90550" y="1011351"/>
            <a:ext cx="4703725" cy="693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5925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98B053FF-544A-770F-162A-660057EB18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4963886" y="2065030"/>
            <a:ext cx="6652115" cy="4435744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C09A3ED4-7C5C-D742-65E2-891003851F10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H="1">
            <a:off x="575997" y="2065030"/>
            <a:ext cx="4131313" cy="4435744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B77AE807-DC80-2B97-2CEB-9EE288783AB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711922" y="2899611"/>
            <a:ext cx="2468040" cy="3162176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F24DB2AD-5105-66B6-746F-94F621CF50C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flipV="1">
            <a:off x="574064" y="598419"/>
            <a:ext cx="616672" cy="275523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188B8B-EF2D-F9FA-FB92-24DCE72C3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err="1"/>
              <a:t>Bydd</a:t>
            </a:r>
            <a:r>
              <a:rPr lang="en-GB"/>
              <a:t> Wych. </a:t>
            </a:r>
            <a:r>
              <a:rPr lang="en-GB" err="1"/>
              <a:t>Ailgylcha</a:t>
            </a:r>
            <a:r>
              <a:rPr lang="en-GB"/>
              <a:t>. </a:t>
            </a:r>
          </a:p>
          <a:p>
            <a:endParaRPr lang="en-GB" err="1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5C2C92-B6EF-0F84-2E7B-0DF2D09E7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pPr/>
              <a:t>13</a:t>
            </a:fld>
            <a:endParaRPr lang="en-GB"/>
          </a:p>
        </p:txBody>
      </p:sp>
      <p:sp>
        <p:nvSpPr>
          <p:cNvPr id="17" name="Title 19">
            <a:extLst>
              <a:ext uri="{FF2B5EF4-FFF2-40B4-BE49-F238E27FC236}">
                <a16:creationId xmlns:a16="http://schemas.microsoft.com/office/drawing/2014/main" id="{6FF1141A-A540-7472-195F-8CED7F51A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5" y="631702"/>
            <a:ext cx="4719600" cy="312465"/>
          </a:xfrm>
        </p:spPr>
        <p:txBody>
          <a:bodyPr/>
          <a:lstStyle/>
          <a:p>
            <a:r>
              <a:rPr lang="en-US" err="1">
                <a:latin typeface="Arial"/>
                <a:cs typeface="Arial"/>
              </a:rPr>
              <a:t>Cwis</a:t>
            </a:r>
            <a:endParaRPr lang="en-US" err="1"/>
          </a:p>
        </p:txBody>
      </p:sp>
      <p:sp>
        <p:nvSpPr>
          <p:cNvPr id="38" name="Content Placeholder 37">
            <a:extLst>
              <a:ext uri="{FF2B5EF4-FFF2-40B4-BE49-F238E27FC236}">
                <a16:creationId xmlns:a16="http://schemas.microsoft.com/office/drawing/2014/main" id="{89D8BD17-76C4-4BD9-A621-94DE1D3ADD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5" y="2065029"/>
            <a:ext cx="4116596" cy="3398793"/>
          </a:xfrm>
        </p:spPr>
        <p:txBody>
          <a:bodyPr lIns="288000" tIns="216000" rIns="288000" bIns="288000"/>
          <a:lstStyle/>
          <a:p>
            <a:pPr lvl="2"/>
            <a:r>
              <a:rPr lang="en-US" err="1"/>
              <a:t>Dylem</a:t>
            </a:r>
            <a:r>
              <a:rPr lang="en-US"/>
              <a:t> </a:t>
            </a:r>
            <a:r>
              <a:rPr lang="en-US" err="1"/>
              <a:t>ei</a:t>
            </a:r>
            <a:r>
              <a:rPr lang="en-US"/>
              <a:t> </a:t>
            </a:r>
            <a:r>
              <a:rPr lang="en-US" err="1"/>
              <a:t>ailgylchu</a:t>
            </a:r>
            <a:r>
              <a:rPr lang="en-US"/>
              <a:t>!</a:t>
            </a:r>
          </a:p>
          <a:p>
            <a:pPr lvl="4"/>
            <a:r>
              <a:rPr lang="en-US" err="1"/>
              <a:t>Rhoi</a:t>
            </a:r>
            <a:r>
              <a:rPr lang="en-US"/>
              <a:t> </a:t>
            </a:r>
            <a:r>
              <a:rPr lang="en-US" err="1"/>
              <a:t>gwastraff</a:t>
            </a:r>
            <a:r>
              <a:rPr lang="en-US"/>
              <a:t> </a:t>
            </a:r>
            <a:r>
              <a:rPr lang="en-US" err="1"/>
              <a:t>bwyd</a:t>
            </a:r>
            <a:r>
              <a:rPr lang="en-US"/>
              <a:t> </a:t>
            </a:r>
            <a:r>
              <a:rPr lang="en-US" err="1"/>
              <a:t>mewn</a:t>
            </a:r>
            <a:r>
              <a:rPr lang="en-US"/>
              <a:t> </a:t>
            </a:r>
            <a:br>
              <a:rPr lang="en-US"/>
            </a:br>
            <a:r>
              <a:rPr lang="en-US" b="1"/>
              <a:t>cadi </a:t>
            </a:r>
            <a:r>
              <a:rPr lang="en-US" b="1" err="1"/>
              <a:t>cegin</a:t>
            </a:r>
            <a:r>
              <a:rPr lang="en-US"/>
              <a:t>.</a:t>
            </a:r>
          </a:p>
          <a:p>
            <a:pPr lvl="4"/>
            <a:r>
              <a:rPr lang="en-US"/>
              <a:t>Mae </a:t>
            </a:r>
            <a:r>
              <a:rPr lang="en-US" err="1"/>
              <a:t>eich</a:t>
            </a:r>
            <a:r>
              <a:rPr lang="en-US"/>
              <a:t> </a:t>
            </a:r>
            <a:r>
              <a:rPr lang="en-US" err="1"/>
              <a:t>cyngor</a:t>
            </a:r>
            <a:r>
              <a:rPr lang="en-US"/>
              <a:t> </a:t>
            </a:r>
            <a:r>
              <a:rPr lang="en-US" err="1"/>
              <a:t>yn</a:t>
            </a:r>
            <a:r>
              <a:rPr lang="en-US"/>
              <a:t> </a:t>
            </a:r>
            <a:r>
              <a:rPr lang="en-US" err="1"/>
              <a:t>ei</a:t>
            </a:r>
            <a:r>
              <a:rPr lang="en-US"/>
              <a:t> </a:t>
            </a:r>
            <a:r>
              <a:rPr lang="en-US" err="1"/>
              <a:t>gasglu</a:t>
            </a:r>
            <a:r>
              <a:rPr lang="en-US"/>
              <a:t> </a:t>
            </a:r>
            <a:r>
              <a:rPr lang="en-US" err="1"/>
              <a:t>unwaith</a:t>
            </a:r>
            <a:r>
              <a:rPr lang="en-US"/>
              <a:t> </a:t>
            </a:r>
            <a:r>
              <a:rPr lang="en-US" err="1"/>
              <a:t>yr</a:t>
            </a:r>
            <a:r>
              <a:rPr lang="en-US"/>
              <a:t> </a:t>
            </a:r>
            <a:r>
              <a:rPr lang="en-US" err="1"/>
              <a:t>wythnos</a:t>
            </a:r>
            <a:r>
              <a:rPr lang="en-US"/>
              <a:t> ac </a:t>
            </a:r>
            <a:r>
              <a:rPr lang="en-US" err="1"/>
              <a:t>yn</a:t>
            </a:r>
            <a:r>
              <a:rPr lang="en-US"/>
              <a:t> </a:t>
            </a:r>
            <a:r>
              <a:rPr lang="en-US" err="1"/>
              <a:t>mynd</a:t>
            </a:r>
            <a:r>
              <a:rPr lang="en-US"/>
              <a:t> ag </a:t>
            </a:r>
            <a:r>
              <a:rPr lang="en-US" err="1"/>
              <a:t>ef</a:t>
            </a:r>
            <a:r>
              <a:rPr lang="en-US"/>
              <a:t> </a:t>
            </a:r>
            <a:r>
              <a:rPr lang="en-US" err="1"/>
              <a:t>i</a:t>
            </a:r>
            <a:r>
              <a:rPr lang="en-US"/>
              <a:t> </a:t>
            </a:r>
            <a:r>
              <a:rPr lang="en-US" b="1" err="1"/>
              <a:t>gyfleuster</a:t>
            </a:r>
            <a:r>
              <a:rPr lang="en-US" b="1"/>
              <a:t> </a:t>
            </a:r>
            <a:r>
              <a:rPr lang="en-US" b="1" err="1"/>
              <a:t>prosesu</a:t>
            </a:r>
            <a:r>
              <a:rPr lang="en-US"/>
              <a:t>.</a:t>
            </a:r>
          </a:p>
          <a:p>
            <a:pPr lvl="4"/>
            <a:r>
              <a:rPr lang="en-US"/>
              <a:t>Mae proses </a:t>
            </a:r>
            <a:r>
              <a:rPr lang="en-US" err="1"/>
              <a:t>o’r</a:t>
            </a:r>
            <a:r>
              <a:rPr lang="en-US"/>
              <a:t> </a:t>
            </a:r>
            <a:r>
              <a:rPr lang="en-US" err="1"/>
              <a:t>enw</a:t>
            </a:r>
            <a:r>
              <a:rPr lang="en-US"/>
              <a:t> </a:t>
            </a:r>
            <a:r>
              <a:rPr lang="en-US" b="1" err="1"/>
              <a:t>treulio</a:t>
            </a:r>
            <a:r>
              <a:rPr lang="en-US" b="1"/>
              <a:t> </a:t>
            </a:r>
            <a:r>
              <a:rPr lang="en-US" b="1" err="1"/>
              <a:t>anaerobig</a:t>
            </a:r>
            <a:r>
              <a:rPr lang="en-US"/>
              <a:t> </a:t>
            </a:r>
            <a:r>
              <a:rPr lang="en-US" err="1"/>
              <a:t>yn</a:t>
            </a:r>
            <a:r>
              <a:rPr lang="en-US"/>
              <a:t> </a:t>
            </a:r>
            <a:r>
              <a:rPr lang="en-US" err="1"/>
              <a:t>ei</a:t>
            </a:r>
            <a:r>
              <a:rPr lang="en-US"/>
              <a:t> </a:t>
            </a:r>
            <a:r>
              <a:rPr lang="en-US" err="1"/>
              <a:t>drawsnewid</a:t>
            </a:r>
            <a:r>
              <a:rPr lang="en-US"/>
              <a:t> </a:t>
            </a:r>
            <a:br>
              <a:rPr lang="en-US"/>
            </a:br>
            <a:r>
              <a:rPr lang="en-US" err="1"/>
              <a:t>yn</a:t>
            </a:r>
            <a:r>
              <a:rPr lang="en-US"/>
              <a:t> </a:t>
            </a:r>
            <a:r>
              <a:rPr lang="en-US" err="1"/>
              <a:t>ynni</a:t>
            </a:r>
            <a:r>
              <a:rPr lang="en-US"/>
              <a:t> </a:t>
            </a:r>
            <a:r>
              <a:rPr lang="en-US" err="1"/>
              <a:t>gwyrdd</a:t>
            </a:r>
            <a:r>
              <a:rPr lang="en-US"/>
              <a:t>.</a:t>
            </a:r>
          </a:p>
        </p:txBody>
      </p:sp>
      <p:sp>
        <p:nvSpPr>
          <p:cNvPr id="36" name="Content Placeholder 35">
            <a:extLst>
              <a:ext uri="{FF2B5EF4-FFF2-40B4-BE49-F238E27FC236}">
                <a16:creationId xmlns:a16="http://schemas.microsoft.com/office/drawing/2014/main" id="{8A4C4273-0988-9E88-747C-272655C048AB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63886" y="2065030"/>
            <a:ext cx="6653442" cy="1987682"/>
          </a:xfrm>
        </p:spPr>
        <p:txBody>
          <a:bodyPr lIns="288000" tIns="216000" rIns="288000" bIns="288000"/>
          <a:lstStyle/>
          <a:p>
            <a:endParaRPr lang="en-US">
              <a:cs typeface="Arial"/>
            </a:endParaRPr>
          </a:p>
          <a:p>
            <a:pPr lvl="1"/>
            <a:r>
              <a:rPr lang="en-US">
                <a:latin typeface="Arial"/>
                <a:cs typeface="Arial"/>
              </a:rPr>
              <a:t>Beth </a:t>
            </a:r>
            <a:r>
              <a:rPr lang="en-US" err="1">
                <a:latin typeface="Arial"/>
                <a:cs typeface="Arial"/>
              </a:rPr>
              <a:t>yw</a:t>
            </a:r>
            <a:r>
              <a:rPr lang="en-US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ynni</a:t>
            </a:r>
            <a:r>
              <a:rPr lang="en-US">
                <a:latin typeface="Arial"/>
                <a:cs typeface="Arial"/>
              </a:rPr>
              <a:t> </a:t>
            </a:r>
            <a:br>
              <a:rPr lang="en-US"/>
            </a:br>
            <a:r>
              <a:rPr lang="en-US" err="1">
                <a:latin typeface="Arial"/>
                <a:cs typeface="Arial"/>
              </a:rPr>
              <a:t>gwyrdd</a:t>
            </a:r>
            <a:r>
              <a:rPr lang="en-US">
                <a:latin typeface="Arial"/>
                <a:cs typeface="Arial"/>
              </a:rPr>
              <a:t>?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591E6880-3CB3-A75C-FD24-0D6CA9D6011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74675" y="959351"/>
            <a:ext cx="6755774" cy="754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8673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90B68448-BA6F-6C5C-E07B-FB5A749AF7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4963886" y="2065030"/>
            <a:ext cx="6652115" cy="4435744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7F3251C8-43D8-89CF-8584-86CCE7F39537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250484" y="3525302"/>
            <a:ext cx="6093472" cy="2712668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32F623D2-E2C8-B278-CECC-93F97FD79AB0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H="1">
            <a:off x="575997" y="2065030"/>
            <a:ext cx="4131313" cy="4435744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CB29E4C3-2219-E5D7-07B4-27720B0D17E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flipV="1">
            <a:off x="574064" y="598419"/>
            <a:ext cx="616672" cy="275523"/>
          </a:xfrm>
          <a:prstGeom prst="rect">
            <a:avLst/>
          </a:prstGeom>
        </p:spPr>
      </p:pic>
      <p:sp>
        <p:nvSpPr>
          <p:cNvPr id="29" name="Content Placeholder 35">
            <a:extLst>
              <a:ext uri="{FF2B5EF4-FFF2-40B4-BE49-F238E27FC236}">
                <a16:creationId xmlns:a16="http://schemas.microsoft.com/office/drawing/2014/main" id="{4F95FCA7-657B-608D-EFFB-50D818D858FA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63886" y="2065029"/>
            <a:ext cx="6653442" cy="4161269"/>
          </a:xfrm>
        </p:spPr>
        <p:txBody>
          <a:bodyPr lIns="288000" tIns="216000" rIns="288000" bIns="288000"/>
          <a:lstStyle/>
          <a:p>
            <a:endParaRPr lang="en-US">
              <a:cs typeface="Arial"/>
            </a:endParaRPr>
          </a:p>
          <a:p>
            <a:pPr lvl="1"/>
            <a:r>
              <a:rPr lang="en-US">
                <a:latin typeface="Arial"/>
                <a:cs typeface="Arial"/>
              </a:rPr>
              <a:t>Ateb </a:t>
            </a:r>
            <a:r>
              <a:rPr lang="en-US" err="1">
                <a:latin typeface="Arial"/>
                <a:cs typeface="Arial"/>
              </a:rPr>
              <a:t>cywir</a:t>
            </a:r>
            <a:r>
              <a:rPr lang="en-US">
                <a:latin typeface="Arial"/>
                <a:cs typeface="Arial"/>
              </a:rPr>
              <a:t> 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188B8B-EF2D-F9FA-FB92-24DCE72C3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err="1"/>
              <a:t>Bydd</a:t>
            </a:r>
            <a:r>
              <a:rPr lang="en-GB"/>
              <a:t> Wych. </a:t>
            </a:r>
            <a:r>
              <a:rPr lang="en-GB" err="1"/>
              <a:t>Ailgylcha</a:t>
            </a:r>
            <a:r>
              <a:rPr lang="en-GB"/>
              <a:t>. </a:t>
            </a:r>
          </a:p>
          <a:p>
            <a:endParaRPr lang="en-GB" err="1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5C2C92-B6EF-0F84-2E7B-0DF2D09E7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C9B73-268B-4114-ADE9-D26129C944DC}" type="slidenum">
              <a:rPr lang="en-GB" smtClean="0"/>
              <a:pPr/>
              <a:t>14</a:t>
            </a:fld>
            <a:endParaRPr lang="en-GB"/>
          </a:p>
        </p:txBody>
      </p:sp>
      <p:sp>
        <p:nvSpPr>
          <p:cNvPr id="17" name="Title 19">
            <a:extLst>
              <a:ext uri="{FF2B5EF4-FFF2-40B4-BE49-F238E27FC236}">
                <a16:creationId xmlns:a16="http://schemas.microsoft.com/office/drawing/2014/main" id="{6FF1141A-A540-7472-195F-8CED7F51A0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err="1">
                <a:latin typeface="Arial"/>
                <a:cs typeface="Arial"/>
              </a:rPr>
              <a:t>Cwis</a:t>
            </a:r>
            <a:endParaRPr lang="en-US" err="1">
              <a:solidFill>
                <a:schemeClr val="bg1"/>
              </a:solidFill>
              <a:cs typeface="Arial"/>
            </a:endParaRPr>
          </a:p>
        </p:txBody>
      </p:sp>
      <p:sp>
        <p:nvSpPr>
          <p:cNvPr id="28" name="Content Placeholder 37">
            <a:extLst>
              <a:ext uri="{FF2B5EF4-FFF2-40B4-BE49-F238E27FC236}">
                <a16:creationId xmlns:a16="http://schemas.microsoft.com/office/drawing/2014/main" id="{19DC1959-E496-1D70-390A-C24B9B0DDE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288000" tIns="216000" rIns="288000" bIns="288000"/>
          <a:lstStyle/>
          <a:p>
            <a:pPr lvl="2"/>
            <a:r>
              <a:rPr lang="en-US" err="1"/>
              <a:t>Byddai</a:t>
            </a:r>
            <a:r>
              <a:rPr lang="en-US"/>
              <a:t> </a:t>
            </a:r>
            <a:r>
              <a:rPr lang="en-US" err="1"/>
              <a:t>ailgylchu</a:t>
            </a:r>
            <a:r>
              <a:rPr lang="en-US"/>
              <a:t> dim </a:t>
            </a:r>
            <a:r>
              <a:rPr lang="en-US" err="1"/>
              <a:t>ond</a:t>
            </a:r>
            <a:r>
              <a:rPr lang="en-US"/>
              <a:t> un </a:t>
            </a:r>
            <a:r>
              <a:rPr lang="en-US" err="1"/>
              <a:t>croen</a:t>
            </a:r>
            <a:r>
              <a:rPr lang="en-US"/>
              <a:t> banana </a:t>
            </a:r>
            <a:r>
              <a:rPr lang="en-US" err="1"/>
              <a:t>yn</a:t>
            </a:r>
            <a:r>
              <a:rPr lang="en-US"/>
              <a:t> </a:t>
            </a:r>
            <a:r>
              <a:rPr lang="en-US" err="1"/>
              <a:t>creu</a:t>
            </a:r>
            <a:r>
              <a:rPr lang="en-US"/>
              <a:t> </a:t>
            </a:r>
            <a:r>
              <a:rPr lang="en-US" err="1"/>
              <a:t>digon</a:t>
            </a:r>
            <a:r>
              <a:rPr lang="en-US"/>
              <a:t> o </a:t>
            </a:r>
            <a:r>
              <a:rPr lang="en-US" err="1"/>
              <a:t>ynni</a:t>
            </a:r>
            <a:r>
              <a:rPr lang="en-US"/>
              <a:t> </a:t>
            </a:r>
            <a:r>
              <a:rPr lang="en-US" err="1"/>
              <a:t>i</a:t>
            </a:r>
            <a:r>
              <a:rPr lang="en-US"/>
              <a:t> </a:t>
            </a:r>
            <a:br>
              <a:rPr lang="en-US"/>
            </a:br>
            <a:r>
              <a:rPr lang="en-US" err="1"/>
              <a:t>wefru</a:t>
            </a:r>
            <a:r>
              <a:rPr lang="en-US"/>
              <a:t> </a:t>
            </a:r>
            <a:r>
              <a:rPr lang="en-US" err="1"/>
              <a:t>ffôn</a:t>
            </a:r>
            <a:r>
              <a:rPr lang="en-US"/>
              <a:t> </a:t>
            </a:r>
            <a:r>
              <a:rPr lang="en-US" err="1"/>
              <a:t>clyfar</a:t>
            </a:r>
            <a:r>
              <a:rPr lang="en-US"/>
              <a:t> </a:t>
            </a:r>
            <a:r>
              <a:rPr lang="en-US" err="1"/>
              <a:t>drwy’r</a:t>
            </a:r>
            <a:r>
              <a:rPr lang="en-US"/>
              <a:t> broses </a:t>
            </a:r>
            <a:r>
              <a:rPr lang="en-US" err="1"/>
              <a:t>treulio</a:t>
            </a:r>
            <a:r>
              <a:rPr lang="en-US"/>
              <a:t> </a:t>
            </a:r>
            <a:r>
              <a:rPr lang="en-US" err="1"/>
              <a:t>anaerobig</a:t>
            </a:r>
            <a:r>
              <a:rPr lang="en-US"/>
              <a:t>.</a:t>
            </a:r>
          </a:p>
        </p:txBody>
      </p:sp>
      <p:sp>
        <p:nvSpPr>
          <p:cNvPr id="23" name="Content Placeholder 22">
            <a:extLst>
              <a:ext uri="{FF2B5EF4-FFF2-40B4-BE49-F238E27FC236}">
                <a16:creationId xmlns:a16="http://schemas.microsoft.com/office/drawing/2014/main" id="{298D7AC6-B4E0-F83A-B0DD-8EDA046B2827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5181599" y="3575244"/>
            <a:ext cx="6202687" cy="2651054"/>
          </a:xfrm>
        </p:spPr>
        <p:txBody>
          <a:bodyPr/>
          <a:lstStyle/>
          <a:p>
            <a:pPr lvl="1"/>
            <a:r>
              <a:rPr lang="en-US"/>
              <a:t>Ynni a gaiff ei gynhyrchu mewn ffordd nad yw’n gwneud niwed </a:t>
            </a:r>
            <a:br>
              <a:rPr lang="en-US"/>
            </a:br>
            <a:r>
              <a:rPr lang="en-US"/>
              <a:t>i’r amgylchedd.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D7208355-9BEB-0F07-5E9B-82F61BC5DDA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74675" y="959351"/>
            <a:ext cx="6755774" cy="754367"/>
          </a:xfrm>
          <a:prstGeom prst="rect">
            <a:avLst/>
          </a:prstGeom>
        </p:spPr>
      </p:pic>
      <p:pic>
        <p:nvPicPr>
          <p:cNvPr id="2" name="Picture 1" descr="A group of bananas on a black background&#10;&#10;Description automatically generated">
            <a:extLst>
              <a:ext uri="{FF2B5EF4-FFF2-40B4-BE49-F238E27FC236}">
                <a16:creationId xmlns:a16="http://schemas.microsoft.com/office/drawing/2014/main" id="{99EC0495-8168-BA25-8263-F6EB0F570358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64" t="48359" r="19224" b="17540"/>
          <a:stretch/>
        </p:blipFill>
        <p:spPr>
          <a:xfrm>
            <a:off x="848043" y="3948816"/>
            <a:ext cx="3631359" cy="2339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6756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>
            <a:extLst>
              <a:ext uri="{FF2B5EF4-FFF2-40B4-BE49-F238E27FC236}">
                <a16:creationId xmlns:a16="http://schemas.microsoft.com/office/drawing/2014/main" id="{C19C0393-B5FB-41DE-4C50-246045305249}"/>
              </a:ext>
            </a:extLst>
          </p:cNvPr>
          <p:cNvSpPr/>
          <p:nvPr/>
        </p:nvSpPr>
        <p:spPr>
          <a:xfrm>
            <a:off x="574729" y="598495"/>
            <a:ext cx="1830062" cy="278954"/>
          </a:xfrm>
          <a:custGeom>
            <a:avLst/>
            <a:gdLst>
              <a:gd name="connsiteX0" fmla="*/ 1217874 w 1830062"/>
              <a:gd name="connsiteY0" fmla="*/ 253 h 278954"/>
              <a:gd name="connsiteX1" fmla="*/ 1395274 w 1830062"/>
              <a:gd name="connsiteY1" fmla="*/ 3180 h 278954"/>
              <a:gd name="connsiteX2" fmla="*/ 1552820 w 1830062"/>
              <a:gd name="connsiteY2" fmla="*/ 3749 h 278954"/>
              <a:gd name="connsiteX3" fmla="*/ 1554851 w 1830062"/>
              <a:gd name="connsiteY3" fmla="*/ 1677 h 278954"/>
              <a:gd name="connsiteX4" fmla="*/ 1567228 w 1830062"/>
              <a:gd name="connsiteY4" fmla="*/ 3556 h 278954"/>
              <a:gd name="connsiteX5" fmla="*/ 1570601 w 1830062"/>
              <a:gd name="connsiteY5" fmla="*/ 3813 h 278954"/>
              <a:gd name="connsiteX6" fmla="*/ 1626736 w 1830062"/>
              <a:gd name="connsiteY6" fmla="*/ 4015 h 278954"/>
              <a:gd name="connsiteX7" fmla="*/ 1643750 w 1830062"/>
              <a:gd name="connsiteY7" fmla="*/ 2053 h 278954"/>
              <a:gd name="connsiteX8" fmla="*/ 1650055 w 1830062"/>
              <a:gd name="connsiteY8" fmla="*/ 300 h 278954"/>
              <a:gd name="connsiteX9" fmla="*/ 1686787 w 1830062"/>
              <a:gd name="connsiteY9" fmla="*/ 1302 h 278954"/>
              <a:gd name="connsiteX10" fmla="*/ 1694418 w 1830062"/>
              <a:gd name="connsiteY10" fmla="*/ 3691 h 278954"/>
              <a:gd name="connsiteX11" fmla="*/ 1696017 w 1830062"/>
              <a:gd name="connsiteY11" fmla="*/ 3681 h 278954"/>
              <a:gd name="connsiteX12" fmla="*/ 1701035 w 1830062"/>
              <a:gd name="connsiteY12" fmla="*/ 4855 h 278954"/>
              <a:gd name="connsiteX13" fmla="*/ 1704309 w 1830062"/>
              <a:gd name="connsiteY13" fmla="*/ 4558 h 278954"/>
              <a:gd name="connsiteX14" fmla="*/ 1758711 w 1830062"/>
              <a:gd name="connsiteY14" fmla="*/ 3180 h 278954"/>
              <a:gd name="connsiteX15" fmla="*/ 1796055 w 1830062"/>
              <a:gd name="connsiteY15" fmla="*/ 4057 h 278954"/>
              <a:gd name="connsiteX16" fmla="*/ 1804932 w 1830062"/>
              <a:gd name="connsiteY16" fmla="*/ 3681 h 278954"/>
              <a:gd name="connsiteX17" fmla="*/ 1809950 w 1830062"/>
              <a:gd name="connsiteY17" fmla="*/ 11321 h 278954"/>
              <a:gd name="connsiteX18" fmla="*/ 1822244 w 1830062"/>
              <a:gd name="connsiteY18" fmla="*/ 102494 h 278954"/>
              <a:gd name="connsiteX19" fmla="*/ 1824057 w 1830062"/>
              <a:gd name="connsiteY19" fmla="*/ 127040 h 278954"/>
              <a:gd name="connsiteX20" fmla="*/ 1824711 w 1830062"/>
              <a:gd name="connsiteY20" fmla="*/ 145839 h 278954"/>
              <a:gd name="connsiteX21" fmla="*/ 1830062 w 1830062"/>
              <a:gd name="connsiteY21" fmla="*/ 169496 h 278954"/>
              <a:gd name="connsiteX22" fmla="*/ 1824711 w 1830062"/>
              <a:gd name="connsiteY22" fmla="*/ 180316 h 278954"/>
              <a:gd name="connsiteX23" fmla="*/ 1824270 w 1830062"/>
              <a:gd name="connsiteY23" fmla="*/ 186106 h 278954"/>
              <a:gd name="connsiteX24" fmla="*/ 1820493 w 1830062"/>
              <a:gd name="connsiteY24" fmla="*/ 191538 h 278954"/>
              <a:gd name="connsiteX25" fmla="*/ 1813788 w 1830062"/>
              <a:gd name="connsiteY25" fmla="*/ 191287 h 278954"/>
              <a:gd name="connsiteX26" fmla="*/ 1812439 w 1830062"/>
              <a:gd name="connsiteY26" fmla="*/ 203185 h 278954"/>
              <a:gd name="connsiteX27" fmla="*/ 1810267 w 1830062"/>
              <a:gd name="connsiteY27" fmla="*/ 211200 h 278954"/>
              <a:gd name="connsiteX28" fmla="*/ 1806239 w 1830062"/>
              <a:gd name="connsiteY28" fmla="*/ 216961 h 278954"/>
              <a:gd name="connsiteX29" fmla="*/ 1808749 w 1830062"/>
              <a:gd name="connsiteY29" fmla="*/ 228233 h 278954"/>
              <a:gd name="connsiteX30" fmla="*/ 1807209 w 1830062"/>
              <a:gd name="connsiteY30" fmla="*/ 260168 h 278954"/>
              <a:gd name="connsiteX31" fmla="*/ 1794136 w 1830062"/>
              <a:gd name="connsiteY31" fmla="*/ 278954 h 278954"/>
              <a:gd name="connsiteX32" fmla="*/ 1760651 w 1830062"/>
              <a:gd name="connsiteY32" fmla="*/ 277576 h 278954"/>
              <a:gd name="connsiteX33" fmla="*/ 1717467 w 1830062"/>
              <a:gd name="connsiteY33" fmla="*/ 272817 h 278954"/>
              <a:gd name="connsiteX34" fmla="*/ 1702559 w 1830062"/>
              <a:gd name="connsiteY34" fmla="*/ 274445 h 278954"/>
              <a:gd name="connsiteX35" fmla="*/ 1675927 w 1830062"/>
              <a:gd name="connsiteY35" fmla="*/ 275572 h 278954"/>
              <a:gd name="connsiteX36" fmla="*/ 1666843 w 1830062"/>
              <a:gd name="connsiteY36" fmla="*/ 273358 h 278954"/>
              <a:gd name="connsiteX37" fmla="*/ 1625770 w 1830062"/>
              <a:gd name="connsiteY37" fmla="*/ 278954 h 278954"/>
              <a:gd name="connsiteX38" fmla="*/ 1407896 w 1830062"/>
              <a:gd name="connsiteY38" fmla="*/ 277576 h 278954"/>
              <a:gd name="connsiteX39" fmla="*/ 1126910 w 1830062"/>
              <a:gd name="connsiteY39" fmla="*/ 272817 h 278954"/>
              <a:gd name="connsiteX40" fmla="*/ 1029909 w 1830062"/>
              <a:gd name="connsiteY40" fmla="*/ 274445 h 278954"/>
              <a:gd name="connsiteX41" fmla="*/ 856625 w 1830062"/>
              <a:gd name="connsiteY41" fmla="*/ 275572 h 278954"/>
              <a:gd name="connsiteX42" fmla="*/ 712839 w 1830062"/>
              <a:gd name="connsiteY42" fmla="*/ 270187 h 278954"/>
              <a:gd name="connsiteX43" fmla="*/ 704744 w 1830062"/>
              <a:gd name="connsiteY43" fmla="*/ 270187 h 278954"/>
              <a:gd name="connsiteX44" fmla="*/ 640946 w 1830062"/>
              <a:gd name="connsiteY44" fmla="*/ 273944 h 278954"/>
              <a:gd name="connsiteX45" fmla="*/ 498669 w 1830062"/>
              <a:gd name="connsiteY45" fmla="*/ 273944 h 278954"/>
              <a:gd name="connsiteX46" fmla="*/ 361057 w 1830062"/>
              <a:gd name="connsiteY46" fmla="*/ 273944 h 278954"/>
              <a:gd name="connsiteX47" fmla="*/ 171446 w 1830062"/>
              <a:gd name="connsiteY47" fmla="*/ 272817 h 278954"/>
              <a:gd name="connsiteX48" fmla="*/ 105316 w 1830062"/>
              <a:gd name="connsiteY48" fmla="*/ 268058 h 278954"/>
              <a:gd name="connsiteX49" fmla="*/ 44948 w 1830062"/>
              <a:gd name="connsiteY49" fmla="*/ 237500 h 278954"/>
              <a:gd name="connsiteX50" fmla="*/ 41929 w 1830062"/>
              <a:gd name="connsiteY50" fmla="*/ 195420 h 278954"/>
              <a:gd name="connsiteX51" fmla="*/ 23681 w 1830062"/>
              <a:gd name="connsiteY51" fmla="*/ 178764 h 278954"/>
              <a:gd name="connsiteX52" fmla="*/ 19977 w 1830062"/>
              <a:gd name="connsiteY52" fmla="*/ 171500 h 278954"/>
              <a:gd name="connsiteX53" fmla="*/ 632 w 1830062"/>
              <a:gd name="connsiteY53" fmla="*/ 161982 h 278954"/>
              <a:gd name="connsiteX54" fmla="*/ 38636 w 1830062"/>
              <a:gd name="connsiteY54" fmla="*/ 159602 h 278954"/>
              <a:gd name="connsiteX55" fmla="*/ 27660 w 1830062"/>
              <a:gd name="connsiteY55" fmla="*/ 139314 h 278954"/>
              <a:gd name="connsiteX56" fmla="*/ 49201 w 1830062"/>
              <a:gd name="connsiteY56" fmla="*/ 130672 h 278954"/>
              <a:gd name="connsiteX57" fmla="*/ 68820 w 1830062"/>
              <a:gd name="connsiteY57" fmla="*/ 1677 h 278954"/>
              <a:gd name="connsiteX58" fmla="*/ 149357 w 1830062"/>
              <a:gd name="connsiteY58" fmla="*/ 3556 h 278954"/>
              <a:gd name="connsiteX59" fmla="*/ 647257 w 1830062"/>
              <a:gd name="connsiteY59" fmla="*/ 2053 h 278954"/>
              <a:gd name="connsiteX60" fmla="*/ 688280 w 1830062"/>
              <a:gd name="connsiteY60" fmla="*/ 300 h 278954"/>
              <a:gd name="connsiteX61" fmla="*/ 927283 w 1830062"/>
              <a:gd name="connsiteY61" fmla="*/ 1302 h 278954"/>
              <a:gd name="connsiteX62" fmla="*/ 1005350 w 1830062"/>
              <a:gd name="connsiteY62" fmla="*/ 5059 h 278954"/>
              <a:gd name="connsiteX63" fmla="*/ 1041297 w 1830062"/>
              <a:gd name="connsiteY63" fmla="*/ 4558 h 278954"/>
              <a:gd name="connsiteX64" fmla="*/ 1217874 w 1830062"/>
              <a:gd name="connsiteY64" fmla="*/ 253 h 278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1830062" h="278954">
                <a:moveTo>
                  <a:pt x="1217874" y="253"/>
                </a:moveTo>
                <a:cubicBezTo>
                  <a:pt x="1276561" y="926"/>
                  <a:pt x="1335386" y="2805"/>
                  <a:pt x="1395274" y="3180"/>
                </a:cubicBezTo>
                <a:lnTo>
                  <a:pt x="1552820" y="3749"/>
                </a:lnTo>
                <a:lnTo>
                  <a:pt x="1554851" y="1677"/>
                </a:lnTo>
                <a:cubicBezTo>
                  <a:pt x="1571340" y="2554"/>
                  <a:pt x="1562885" y="-326"/>
                  <a:pt x="1567228" y="3556"/>
                </a:cubicBezTo>
                <a:lnTo>
                  <a:pt x="1570601" y="3813"/>
                </a:lnTo>
                <a:lnTo>
                  <a:pt x="1626736" y="4015"/>
                </a:lnTo>
                <a:lnTo>
                  <a:pt x="1643750" y="2053"/>
                </a:lnTo>
                <a:cubicBezTo>
                  <a:pt x="1645816" y="-76"/>
                  <a:pt x="1647883" y="-326"/>
                  <a:pt x="1650055" y="300"/>
                </a:cubicBezTo>
                <a:lnTo>
                  <a:pt x="1686787" y="1302"/>
                </a:lnTo>
                <a:lnTo>
                  <a:pt x="1694418" y="3691"/>
                </a:lnTo>
                <a:lnTo>
                  <a:pt x="1696017" y="3681"/>
                </a:lnTo>
                <a:lnTo>
                  <a:pt x="1701035" y="4855"/>
                </a:lnTo>
                <a:lnTo>
                  <a:pt x="1704309" y="4558"/>
                </a:lnTo>
                <a:cubicBezTo>
                  <a:pt x="1722549" y="-4334"/>
                  <a:pt x="1740303" y="2429"/>
                  <a:pt x="1758711" y="3180"/>
                </a:cubicBezTo>
                <a:cubicBezTo>
                  <a:pt x="1771447" y="2304"/>
                  <a:pt x="1783825" y="4307"/>
                  <a:pt x="1796055" y="4057"/>
                </a:cubicBezTo>
                <a:lnTo>
                  <a:pt x="1804932" y="3681"/>
                </a:lnTo>
                <a:cubicBezTo>
                  <a:pt x="1806598" y="3807"/>
                  <a:pt x="1808959" y="5309"/>
                  <a:pt x="1809950" y="11321"/>
                </a:cubicBezTo>
                <a:cubicBezTo>
                  <a:pt x="1815770" y="37495"/>
                  <a:pt x="1822961" y="59412"/>
                  <a:pt x="1822244" y="102494"/>
                </a:cubicBezTo>
                <a:cubicBezTo>
                  <a:pt x="1822223" y="109883"/>
                  <a:pt x="1823403" y="118149"/>
                  <a:pt x="1824057" y="127040"/>
                </a:cubicBezTo>
                <a:lnTo>
                  <a:pt x="1824711" y="145839"/>
                </a:lnTo>
                <a:lnTo>
                  <a:pt x="1830062" y="169496"/>
                </a:lnTo>
                <a:lnTo>
                  <a:pt x="1824711" y="180316"/>
                </a:lnTo>
                <a:lnTo>
                  <a:pt x="1824270" y="186106"/>
                </a:lnTo>
                <a:cubicBezTo>
                  <a:pt x="1823430" y="189785"/>
                  <a:pt x="1822170" y="191601"/>
                  <a:pt x="1820493" y="191538"/>
                </a:cubicBezTo>
                <a:lnTo>
                  <a:pt x="1813788" y="191287"/>
                </a:lnTo>
                <a:cubicBezTo>
                  <a:pt x="1811616" y="192039"/>
                  <a:pt x="1812607" y="197925"/>
                  <a:pt x="1812439" y="203185"/>
                </a:cubicBezTo>
                <a:cubicBezTo>
                  <a:pt x="1812607" y="205314"/>
                  <a:pt x="1811279" y="209823"/>
                  <a:pt x="1810267" y="211200"/>
                </a:cubicBezTo>
                <a:cubicBezTo>
                  <a:pt x="1809086" y="210449"/>
                  <a:pt x="1807420" y="210324"/>
                  <a:pt x="1806239" y="216961"/>
                </a:cubicBezTo>
                <a:cubicBezTo>
                  <a:pt x="1807083" y="220718"/>
                  <a:pt x="1808411" y="223724"/>
                  <a:pt x="1808749" y="228233"/>
                </a:cubicBezTo>
                <a:cubicBezTo>
                  <a:pt x="1810920" y="242510"/>
                  <a:pt x="1810562" y="252904"/>
                  <a:pt x="1807209" y="260168"/>
                </a:cubicBezTo>
                <a:cubicBezTo>
                  <a:pt x="1803013" y="271189"/>
                  <a:pt x="1798986" y="276950"/>
                  <a:pt x="1794136" y="278954"/>
                </a:cubicBezTo>
                <a:cubicBezTo>
                  <a:pt x="1782918" y="277827"/>
                  <a:pt x="1771700" y="276574"/>
                  <a:pt x="1760651" y="277576"/>
                </a:cubicBezTo>
                <a:cubicBezTo>
                  <a:pt x="1746249" y="278453"/>
                  <a:pt x="1731869" y="271941"/>
                  <a:pt x="1717467" y="272817"/>
                </a:cubicBezTo>
                <a:cubicBezTo>
                  <a:pt x="1712596" y="274821"/>
                  <a:pt x="1707240" y="277576"/>
                  <a:pt x="1702559" y="274445"/>
                </a:cubicBezTo>
                <a:cubicBezTo>
                  <a:pt x="1693344" y="270312"/>
                  <a:pt x="1684467" y="278202"/>
                  <a:pt x="1675927" y="275572"/>
                </a:cubicBezTo>
                <a:lnTo>
                  <a:pt x="1666843" y="273358"/>
                </a:lnTo>
                <a:lnTo>
                  <a:pt x="1625770" y="278954"/>
                </a:lnTo>
                <a:cubicBezTo>
                  <a:pt x="1552780" y="277827"/>
                  <a:pt x="1479789" y="276574"/>
                  <a:pt x="1407896" y="277576"/>
                </a:cubicBezTo>
                <a:cubicBezTo>
                  <a:pt x="1314188" y="278453"/>
                  <a:pt x="1220618" y="271941"/>
                  <a:pt x="1126910" y="272817"/>
                </a:cubicBezTo>
                <a:cubicBezTo>
                  <a:pt x="1095216" y="274821"/>
                  <a:pt x="1060368" y="277576"/>
                  <a:pt x="1029909" y="274445"/>
                </a:cubicBezTo>
                <a:cubicBezTo>
                  <a:pt x="969952" y="270312"/>
                  <a:pt x="912191" y="278202"/>
                  <a:pt x="856625" y="275572"/>
                </a:cubicBezTo>
                <a:cubicBezTo>
                  <a:pt x="807644" y="271565"/>
                  <a:pt x="760722" y="271941"/>
                  <a:pt x="712839" y="270187"/>
                </a:cubicBezTo>
                <a:cubicBezTo>
                  <a:pt x="710232" y="270187"/>
                  <a:pt x="707488" y="270187"/>
                  <a:pt x="704744" y="270187"/>
                </a:cubicBezTo>
                <a:cubicBezTo>
                  <a:pt x="704744" y="270187"/>
                  <a:pt x="664819" y="271189"/>
                  <a:pt x="640946" y="273944"/>
                </a:cubicBezTo>
                <a:cubicBezTo>
                  <a:pt x="593475" y="276073"/>
                  <a:pt x="545866" y="278328"/>
                  <a:pt x="498669" y="273944"/>
                </a:cubicBezTo>
                <a:cubicBezTo>
                  <a:pt x="451335" y="269561"/>
                  <a:pt x="408391" y="275071"/>
                  <a:pt x="361057" y="273944"/>
                </a:cubicBezTo>
                <a:cubicBezTo>
                  <a:pt x="299454" y="275698"/>
                  <a:pt x="233324" y="267808"/>
                  <a:pt x="171446" y="272817"/>
                </a:cubicBezTo>
                <a:cubicBezTo>
                  <a:pt x="147848" y="272316"/>
                  <a:pt x="128914" y="271815"/>
                  <a:pt x="105316" y="268058"/>
                </a:cubicBezTo>
                <a:cubicBezTo>
                  <a:pt x="77052" y="264176"/>
                  <a:pt x="58393" y="257288"/>
                  <a:pt x="44948" y="237500"/>
                </a:cubicBezTo>
                <a:cubicBezTo>
                  <a:pt x="31227" y="224350"/>
                  <a:pt x="27111" y="211200"/>
                  <a:pt x="41929" y="195420"/>
                </a:cubicBezTo>
                <a:cubicBezTo>
                  <a:pt x="47143" y="185777"/>
                  <a:pt x="37813" y="182270"/>
                  <a:pt x="23681" y="178764"/>
                </a:cubicBezTo>
                <a:cubicBezTo>
                  <a:pt x="14215" y="178513"/>
                  <a:pt x="29307" y="174881"/>
                  <a:pt x="19977" y="171500"/>
                </a:cubicBezTo>
                <a:cubicBezTo>
                  <a:pt x="19977" y="171500"/>
                  <a:pt x="-4170" y="161982"/>
                  <a:pt x="632" y="161982"/>
                </a:cubicBezTo>
                <a:cubicBezTo>
                  <a:pt x="14901" y="159101"/>
                  <a:pt x="29169" y="159352"/>
                  <a:pt x="38636" y="159602"/>
                </a:cubicBezTo>
                <a:cubicBezTo>
                  <a:pt x="52768" y="159853"/>
                  <a:pt x="27249" y="148957"/>
                  <a:pt x="27660" y="139314"/>
                </a:cubicBezTo>
                <a:cubicBezTo>
                  <a:pt x="27797" y="132801"/>
                  <a:pt x="58393" y="137310"/>
                  <a:pt x="49201" y="130672"/>
                </a:cubicBezTo>
                <a:cubicBezTo>
                  <a:pt x="40008" y="124035"/>
                  <a:pt x="-38470" y="801"/>
                  <a:pt x="68820" y="1677"/>
                </a:cubicBezTo>
                <a:cubicBezTo>
                  <a:pt x="176111" y="2554"/>
                  <a:pt x="121094" y="-326"/>
                  <a:pt x="149357" y="3556"/>
                </a:cubicBezTo>
                <a:cubicBezTo>
                  <a:pt x="315095" y="10695"/>
                  <a:pt x="481245" y="4683"/>
                  <a:pt x="647257" y="2053"/>
                </a:cubicBezTo>
                <a:cubicBezTo>
                  <a:pt x="660703" y="-76"/>
                  <a:pt x="674148" y="-326"/>
                  <a:pt x="688280" y="300"/>
                </a:cubicBezTo>
                <a:lnTo>
                  <a:pt x="927283" y="1302"/>
                </a:lnTo>
                <a:cubicBezTo>
                  <a:pt x="952940" y="2554"/>
                  <a:pt x="979008" y="4558"/>
                  <a:pt x="1005350" y="5059"/>
                </a:cubicBezTo>
                <a:lnTo>
                  <a:pt x="1041297" y="4558"/>
                </a:lnTo>
                <a:cubicBezTo>
                  <a:pt x="1100636" y="112"/>
                  <a:pt x="1159186" y="-420"/>
                  <a:pt x="1217874" y="253"/>
                </a:cubicBezTo>
                <a:close/>
              </a:path>
            </a:pathLst>
          </a:custGeom>
          <a:solidFill>
            <a:srgbClr val="E7343F"/>
          </a:solidFill>
          <a:ln w="13679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Arial" panose="020B0604020202020204" pitchFamily="34" charset="0"/>
            </a:endParaRPr>
          </a:p>
        </p:txBody>
      </p:sp>
      <p:pic>
        <p:nvPicPr>
          <p:cNvPr id="8" name="Content Placeholder 15">
            <a:extLst>
              <a:ext uri="{FF2B5EF4-FFF2-40B4-BE49-F238E27FC236}">
                <a16:creationId xmlns:a16="http://schemas.microsoft.com/office/drawing/2014/main" id="{AB1EE0BA-23A2-8CF1-9E73-746A945A4F1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63508" t="15324" r="4662" b="18494"/>
          <a:stretch/>
        </p:blipFill>
        <p:spPr>
          <a:xfrm>
            <a:off x="7900079" y="1596242"/>
            <a:ext cx="3880764" cy="4538713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C830D376-4084-6F1F-2893-4A81BE47C813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0087" y="1691999"/>
            <a:ext cx="7185692" cy="469722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188B8B-EF2D-F9FA-FB92-24DCE72C3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err="1"/>
              <a:t>Bydd</a:t>
            </a:r>
            <a:r>
              <a:rPr lang="en-GB"/>
              <a:t> Wych. </a:t>
            </a:r>
            <a:r>
              <a:rPr lang="en-GB" err="1"/>
              <a:t>Ailgylcha</a:t>
            </a:r>
            <a:r>
              <a:rPr lang="en-GB"/>
              <a:t>. </a:t>
            </a:r>
          </a:p>
          <a:p>
            <a:endParaRPr lang="en-GB" err="1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5C2C92-B6EF-0F84-2E7B-0DF2D09E7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pPr/>
              <a:t>2</a:t>
            </a:fld>
            <a:endParaRPr lang="en-GB"/>
          </a:p>
        </p:txBody>
      </p:sp>
      <p:sp>
        <p:nvSpPr>
          <p:cNvPr id="20" name="Title 19">
            <a:extLst>
              <a:ext uri="{FF2B5EF4-FFF2-40B4-BE49-F238E27FC236}">
                <a16:creationId xmlns:a16="http://schemas.microsoft.com/office/drawing/2014/main" id="{E9141618-12EC-5FBD-D22C-EB285901BD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5" y="631702"/>
            <a:ext cx="4719600" cy="312465"/>
          </a:xfrm>
        </p:spPr>
        <p:txBody>
          <a:bodyPr/>
          <a:lstStyle/>
          <a:p>
            <a:r>
              <a:rPr lang="en-US" err="1"/>
              <a:t>Nodiadau</a:t>
            </a:r>
            <a:r>
              <a:rPr lang="en-US"/>
              <a:t> </a:t>
            </a:r>
            <a:r>
              <a:rPr lang="en-US" err="1"/>
              <a:t>athrawon</a:t>
            </a:r>
            <a:endParaRPr lang="en-US"/>
          </a:p>
        </p:txBody>
      </p:sp>
      <p:sp>
        <p:nvSpPr>
          <p:cNvPr id="41" name="Text Placeholder 40">
            <a:extLst>
              <a:ext uri="{FF2B5EF4-FFF2-40B4-BE49-F238E27FC236}">
                <a16:creationId xmlns:a16="http://schemas.microsoft.com/office/drawing/2014/main" id="{6054B16E-2B2B-798F-E73D-F979B0997D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2275"/>
            <a:ext cx="7185693" cy="4056884"/>
          </a:xfrm>
        </p:spPr>
        <p:txBody>
          <a:bodyPr lIns="216000" tIns="216000" rIns="216000" bIns="216000"/>
          <a:lstStyle/>
          <a:p>
            <a:pPr lvl="2"/>
            <a:r>
              <a:rPr lang="en-US" b="1"/>
              <a:t>Mae Cymru </a:t>
            </a:r>
            <a:r>
              <a:rPr lang="en-US" b="1" err="1"/>
              <a:t>yn</a:t>
            </a:r>
            <a:r>
              <a:rPr lang="en-US" b="1"/>
              <a:t> </a:t>
            </a:r>
            <a:r>
              <a:rPr lang="en-US" b="1" err="1"/>
              <a:t>Ailgylchu</a:t>
            </a:r>
            <a:r>
              <a:rPr lang="en-US" b="1"/>
              <a:t> </a:t>
            </a:r>
            <a:r>
              <a:rPr lang="en-US" b="1" err="1"/>
              <a:t>yn</a:t>
            </a:r>
            <a:r>
              <a:rPr lang="en-US" b="1"/>
              <a:t> </a:t>
            </a:r>
            <a:r>
              <a:rPr lang="en-US" b="1" err="1"/>
              <a:t>galw</a:t>
            </a:r>
            <a:r>
              <a:rPr lang="en-US" b="1"/>
              <a:t> </a:t>
            </a:r>
            <a:r>
              <a:rPr lang="en-US" b="1" err="1"/>
              <a:t>ar</a:t>
            </a:r>
            <a:r>
              <a:rPr lang="en-US" b="1"/>
              <a:t> </a:t>
            </a:r>
            <a:r>
              <a:rPr lang="en-US" b="1" err="1"/>
              <a:t>blant</a:t>
            </a:r>
            <a:r>
              <a:rPr lang="en-US" b="1"/>
              <a:t> 8 </a:t>
            </a:r>
            <a:r>
              <a:rPr lang="en-US" b="1" err="1"/>
              <a:t>i</a:t>
            </a:r>
            <a:r>
              <a:rPr lang="en-US" b="1"/>
              <a:t> 11 </a:t>
            </a:r>
            <a:r>
              <a:rPr lang="en-US" b="1" err="1"/>
              <a:t>oed</a:t>
            </a:r>
            <a:r>
              <a:rPr lang="en-US" b="1"/>
              <a:t> </a:t>
            </a:r>
            <a:r>
              <a:rPr lang="en-US" b="1" err="1"/>
              <a:t>i</a:t>
            </a:r>
            <a:r>
              <a:rPr lang="en-US" b="1"/>
              <a:t> </a:t>
            </a:r>
            <a:r>
              <a:rPr lang="en-US" b="1" err="1"/>
              <a:t>helpu</a:t>
            </a:r>
            <a:r>
              <a:rPr lang="en-US" b="1"/>
              <a:t> </a:t>
            </a:r>
            <a:r>
              <a:rPr lang="en-US" b="1" err="1"/>
              <a:t>i</a:t>
            </a:r>
            <a:r>
              <a:rPr lang="en-US" b="1"/>
              <a:t> </a:t>
            </a:r>
            <a:r>
              <a:rPr lang="en-US" b="1" err="1"/>
              <a:t>greu</a:t>
            </a:r>
            <a:r>
              <a:rPr lang="en-US" b="1"/>
              <a:t> </a:t>
            </a:r>
            <a:r>
              <a:rPr lang="en-US" b="1" err="1"/>
              <a:t>dyfodol</a:t>
            </a:r>
            <a:r>
              <a:rPr lang="en-US" b="1"/>
              <a:t> </a:t>
            </a:r>
            <a:r>
              <a:rPr lang="en-US" b="1" err="1"/>
              <a:t>mwy</a:t>
            </a:r>
            <a:r>
              <a:rPr lang="en-US" b="1"/>
              <a:t> </a:t>
            </a:r>
            <a:r>
              <a:rPr lang="en-US" b="1" err="1"/>
              <a:t>cynaliadwy</a:t>
            </a:r>
            <a:r>
              <a:rPr lang="en-US" b="1"/>
              <a:t> </a:t>
            </a:r>
            <a:r>
              <a:rPr lang="en-US" b="1" err="1"/>
              <a:t>lle</a:t>
            </a:r>
            <a:r>
              <a:rPr lang="en-US" b="1"/>
              <a:t> </a:t>
            </a:r>
            <a:r>
              <a:rPr lang="en-US" b="1" err="1"/>
              <a:t>rydyn</a:t>
            </a:r>
            <a:r>
              <a:rPr lang="en-US" b="1"/>
              <a:t> </a:t>
            </a:r>
            <a:r>
              <a:rPr lang="en-US" b="1" err="1"/>
              <a:t>ni’n</a:t>
            </a:r>
            <a:r>
              <a:rPr lang="en-US" b="1"/>
              <a:t> </a:t>
            </a:r>
            <a:r>
              <a:rPr lang="en-US" b="1" err="1"/>
              <a:t>gwastraffu</a:t>
            </a:r>
            <a:r>
              <a:rPr lang="en-US" b="1"/>
              <a:t> </a:t>
            </a:r>
            <a:r>
              <a:rPr lang="en-US" b="1" err="1"/>
              <a:t>llai</a:t>
            </a:r>
            <a:r>
              <a:rPr lang="en-US" b="1"/>
              <a:t> ac </a:t>
            </a:r>
            <a:r>
              <a:rPr lang="en-US" b="1" err="1"/>
              <a:t>yn</a:t>
            </a:r>
            <a:r>
              <a:rPr lang="en-US" b="1"/>
              <a:t> </a:t>
            </a:r>
            <a:r>
              <a:rPr lang="en-US" b="1" err="1"/>
              <a:t>ailgylchu</a:t>
            </a:r>
            <a:r>
              <a:rPr lang="en-US" b="1"/>
              <a:t> </a:t>
            </a:r>
            <a:r>
              <a:rPr lang="en-US" b="1" err="1"/>
              <a:t>mwy</a:t>
            </a:r>
            <a:r>
              <a:rPr lang="en-US" b="1"/>
              <a:t>!</a:t>
            </a:r>
          </a:p>
          <a:p>
            <a:pPr lvl="2"/>
            <a:r>
              <a:rPr lang="en-US" err="1"/>
              <a:t>Mae’r</a:t>
            </a:r>
            <a:r>
              <a:rPr lang="en-US"/>
              <a:t> </a:t>
            </a:r>
            <a:r>
              <a:rPr lang="en-US" b="1" err="1"/>
              <a:t>Ymgyrch</a:t>
            </a:r>
            <a:r>
              <a:rPr lang="en-US" b="1"/>
              <a:t> </a:t>
            </a:r>
            <a:r>
              <a:rPr lang="en-US" b="1" err="1"/>
              <a:t>Ailgylchu</a:t>
            </a:r>
            <a:r>
              <a:rPr lang="en-US" b="1"/>
              <a:t> </a:t>
            </a:r>
            <a:r>
              <a:rPr lang="en-US" b="1" err="1"/>
              <a:t>Bwyd</a:t>
            </a:r>
            <a:r>
              <a:rPr lang="en-US" b="1"/>
              <a:t> </a:t>
            </a:r>
            <a:r>
              <a:rPr lang="en-US" b="1" err="1"/>
              <a:t>Gwych</a:t>
            </a:r>
            <a:r>
              <a:rPr lang="en-US"/>
              <a:t> </a:t>
            </a:r>
            <a:r>
              <a:rPr lang="en-US" err="1"/>
              <a:t>yn</a:t>
            </a:r>
            <a:r>
              <a:rPr lang="en-US"/>
              <a:t> </a:t>
            </a:r>
            <a:r>
              <a:rPr lang="en-US" err="1"/>
              <a:t>cynnig</a:t>
            </a:r>
            <a:r>
              <a:rPr lang="en-US"/>
              <a:t> </a:t>
            </a:r>
            <a:r>
              <a:rPr lang="en-US" err="1"/>
              <a:t>dewis</a:t>
            </a:r>
            <a:r>
              <a:rPr lang="en-US"/>
              <a:t> o </a:t>
            </a:r>
            <a:r>
              <a:rPr lang="en-US" err="1"/>
              <a:t>weithgareddau</a:t>
            </a:r>
            <a:r>
              <a:rPr lang="en-US"/>
              <a:t> </a:t>
            </a:r>
            <a:r>
              <a:rPr lang="en-US" err="1"/>
              <a:t>difyr</a:t>
            </a:r>
            <a:r>
              <a:rPr lang="en-US"/>
              <a:t> </a:t>
            </a:r>
            <a:r>
              <a:rPr lang="en-US" err="1"/>
              <a:t>sy’n</a:t>
            </a:r>
            <a:r>
              <a:rPr lang="en-US"/>
              <a:t> </a:t>
            </a:r>
            <a:r>
              <a:rPr lang="en-US" err="1"/>
              <a:t>cysylltu</a:t>
            </a:r>
            <a:r>
              <a:rPr lang="en-US"/>
              <a:t> </a:t>
            </a:r>
            <a:r>
              <a:rPr lang="en-US" err="1"/>
              <a:t>â’r</a:t>
            </a:r>
            <a:r>
              <a:rPr lang="en-US"/>
              <a:t> </a:t>
            </a:r>
            <a:r>
              <a:rPr lang="en-US" err="1"/>
              <a:t>Cwricwlwm</a:t>
            </a:r>
            <a:r>
              <a:rPr lang="en-US"/>
              <a:t> </a:t>
            </a:r>
            <a:r>
              <a:rPr lang="en-US" err="1"/>
              <a:t>i</a:t>
            </a:r>
            <a:r>
              <a:rPr lang="en-US"/>
              <a:t> </a:t>
            </a:r>
            <a:r>
              <a:rPr lang="en-US" err="1"/>
              <a:t>Gymru</a:t>
            </a:r>
            <a:r>
              <a:rPr lang="en-US"/>
              <a:t> (Cam </a:t>
            </a:r>
            <a:r>
              <a:rPr lang="en-US" err="1"/>
              <a:t>Cynnydd</a:t>
            </a:r>
            <a:r>
              <a:rPr lang="en-US"/>
              <a:t> 3) a </a:t>
            </a:r>
            <a:r>
              <a:rPr lang="en-US" err="1"/>
              <a:t>gellir</a:t>
            </a:r>
            <a:r>
              <a:rPr lang="en-US"/>
              <a:t> </a:t>
            </a:r>
            <a:r>
              <a:rPr lang="en-US" err="1"/>
              <a:t>ei</a:t>
            </a:r>
            <a:r>
              <a:rPr lang="en-US"/>
              <a:t> </a:t>
            </a:r>
            <a:r>
              <a:rPr lang="en-US" err="1"/>
              <a:t>ddefnyddio</a:t>
            </a:r>
            <a:r>
              <a:rPr lang="en-US"/>
              <a:t> </a:t>
            </a:r>
            <a:r>
              <a:rPr lang="en-US" err="1"/>
              <a:t>hefyd</a:t>
            </a:r>
            <a:r>
              <a:rPr lang="en-US"/>
              <a:t> </a:t>
            </a:r>
            <a:r>
              <a:rPr lang="en-US" err="1"/>
              <a:t>fel</a:t>
            </a:r>
            <a:r>
              <a:rPr lang="en-US"/>
              <a:t> </a:t>
            </a:r>
            <a:r>
              <a:rPr lang="en-US" err="1"/>
              <a:t>rhan</a:t>
            </a:r>
            <a:r>
              <a:rPr lang="en-US"/>
              <a:t> </a:t>
            </a:r>
            <a:r>
              <a:rPr lang="en-US" err="1"/>
              <a:t>o’ch</a:t>
            </a:r>
            <a:r>
              <a:rPr lang="en-US"/>
              <a:t> </a:t>
            </a:r>
            <a:r>
              <a:rPr lang="en-US" err="1"/>
              <a:t>tystiolaeth</a:t>
            </a:r>
            <a:r>
              <a:rPr lang="en-US"/>
              <a:t> Eco-</a:t>
            </a:r>
            <a:r>
              <a:rPr lang="en-US" err="1"/>
              <a:t>Sgolion</a:t>
            </a:r>
            <a:r>
              <a:rPr lang="en-US"/>
              <a:t>.</a:t>
            </a:r>
          </a:p>
          <a:p>
            <a:r>
              <a:rPr lang="en-US" sz="1600" spc="-20" err="1">
                <a:effectLst/>
                <a:latin typeface="Arial"/>
                <a:ea typeface="Calibri"/>
                <a:cs typeface="Arial"/>
              </a:rPr>
              <a:t>Mae’r</a:t>
            </a:r>
            <a:r>
              <a:rPr lang="en-US" sz="1600" spc="-20">
                <a:effectLst/>
                <a:latin typeface="Arial"/>
                <a:ea typeface="Calibri"/>
                <a:cs typeface="Arial"/>
              </a:rPr>
              <a:t> </a:t>
            </a:r>
            <a:r>
              <a:rPr lang="en-US" sz="1600" spc="-20" err="1">
                <a:effectLst/>
                <a:latin typeface="Arial"/>
                <a:ea typeface="Calibri"/>
                <a:cs typeface="Arial"/>
              </a:rPr>
              <a:t>rhaglen</a:t>
            </a:r>
            <a:r>
              <a:rPr lang="en-US" sz="1600" spc="-20">
                <a:effectLst/>
                <a:latin typeface="Arial"/>
                <a:ea typeface="Calibri"/>
                <a:cs typeface="Arial"/>
              </a:rPr>
              <a:t> </a:t>
            </a:r>
            <a:r>
              <a:rPr lang="en-US" sz="1600" spc="-20" err="1">
                <a:effectLst/>
                <a:latin typeface="Arial"/>
                <a:ea typeface="Calibri"/>
                <a:cs typeface="Arial"/>
              </a:rPr>
              <a:t>yn</a:t>
            </a:r>
            <a:r>
              <a:rPr lang="en-US" sz="1600" spc="-20">
                <a:effectLst/>
                <a:latin typeface="Arial"/>
                <a:ea typeface="Calibri"/>
                <a:cs typeface="Arial"/>
              </a:rPr>
              <a:t> </a:t>
            </a:r>
            <a:r>
              <a:rPr lang="en-US" sz="1600" spc="-20" err="1">
                <a:effectLst/>
                <a:latin typeface="Arial"/>
                <a:ea typeface="Calibri"/>
                <a:cs typeface="Arial"/>
              </a:rPr>
              <a:t>rhan</a:t>
            </a:r>
            <a:r>
              <a:rPr lang="en-US" sz="1600" spc="-20">
                <a:effectLst/>
                <a:latin typeface="Arial"/>
                <a:ea typeface="Calibri"/>
                <a:cs typeface="Arial"/>
              </a:rPr>
              <a:t> o </a:t>
            </a:r>
            <a:r>
              <a:rPr lang="en-US" sz="1600" spc="-20" err="1">
                <a:effectLst/>
                <a:latin typeface="Arial"/>
                <a:ea typeface="Calibri"/>
                <a:cs typeface="Arial"/>
              </a:rPr>
              <a:t>ymgyrch</a:t>
            </a:r>
            <a:r>
              <a:rPr lang="en-US" sz="1600" spc="-20">
                <a:effectLst/>
                <a:latin typeface="Arial"/>
                <a:ea typeface="Calibri"/>
                <a:cs typeface="Arial"/>
              </a:rPr>
              <a:t> </a:t>
            </a:r>
            <a:r>
              <a:rPr lang="en-US" sz="1600" spc="-20" err="1">
                <a:effectLst/>
                <a:latin typeface="Arial"/>
                <a:ea typeface="Calibri"/>
                <a:cs typeface="Arial"/>
              </a:rPr>
              <a:t>genedlaethol</a:t>
            </a:r>
            <a:r>
              <a:rPr lang="en-US" sz="1600" spc="-20">
                <a:effectLst/>
                <a:latin typeface="Arial"/>
                <a:ea typeface="Calibri"/>
                <a:cs typeface="Arial"/>
              </a:rPr>
              <a:t> Cymru </a:t>
            </a:r>
            <a:r>
              <a:rPr lang="en-US" sz="1600" spc="-20" err="1">
                <a:effectLst/>
                <a:latin typeface="Arial"/>
                <a:ea typeface="Calibri"/>
                <a:cs typeface="Arial"/>
              </a:rPr>
              <a:t>yn</a:t>
            </a:r>
            <a:r>
              <a:rPr lang="en-US" sz="1600" spc="-20">
                <a:effectLst/>
                <a:latin typeface="Arial"/>
                <a:ea typeface="Calibri"/>
                <a:cs typeface="Arial"/>
              </a:rPr>
              <a:t> </a:t>
            </a:r>
            <a:r>
              <a:rPr lang="en-US" sz="1600" spc="-20" err="1">
                <a:effectLst/>
                <a:latin typeface="Arial"/>
                <a:ea typeface="Calibri"/>
                <a:cs typeface="Arial"/>
              </a:rPr>
              <a:t>Ailgylchu</a:t>
            </a:r>
            <a:r>
              <a:rPr lang="en-US" sz="1600" spc="-20">
                <a:effectLst/>
                <a:latin typeface="Arial"/>
                <a:ea typeface="Calibri"/>
                <a:cs typeface="Arial"/>
              </a:rPr>
              <a:t>, </a:t>
            </a:r>
            <a:r>
              <a:rPr lang="en-US" sz="1600" b="1" spc="-20" err="1">
                <a:effectLst/>
                <a:latin typeface="Arial"/>
                <a:ea typeface="Calibri"/>
                <a:cs typeface="Arial"/>
              </a:rPr>
              <a:t>Bydd</a:t>
            </a:r>
            <a:r>
              <a:rPr lang="en-US" sz="1600" b="1" spc="-20">
                <a:effectLst/>
                <a:latin typeface="Arial"/>
                <a:ea typeface="Calibri"/>
                <a:cs typeface="Arial"/>
              </a:rPr>
              <a:t> Wych. </a:t>
            </a:r>
            <a:r>
              <a:rPr lang="en-US" sz="1600" b="1" spc="-20" err="1">
                <a:effectLst/>
                <a:latin typeface="Arial"/>
                <a:ea typeface="Calibri"/>
                <a:cs typeface="Arial"/>
              </a:rPr>
              <a:t>Ailgylcha</a:t>
            </a:r>
            <a:r>
              <a:rPr lang="en-US" sz="1600" b="1">
                <a:latin typeface="Arial"/>
                <a:ea typeface="Calibri"/>
                <a:cs typeface="Arial"/>
              </a:rPr>
              <a:t>.</a:t>
            </a:r>
            <a:endParaRPr lang="en-US" sz="1600">
              <a:effectLst/>
              <a:latin typeface="Arial"/>
              <a:ea typeface="Calibri"/>
              <a:cs typeface="Arial"/>
            </a:endParaRPr>
          </a:p>
          <a:p>
            <a:pPr lvl="2"/>
            <a:r>
              <a:rPr lang="en-US" err="1"/>
              <a:t>Mae’r</a:t>
            </a:r>
            <a:r>
              <a:rPr lang="en-US"/>
              <a:t> </a:t>
            </a:r>
            <a:r>
              <a:rPr lang="en-US" err="1"/>
              <a:t>ymgyrch</a:t>
            </a:r>
            <a:r>
              <a:rPr lang="en-US"/>
              <a:t> </a:t>
            </a:r>
            <a:r>
              <a:rPr lang="en-US" err="1"/>
              <a:t>yn</a:t>
            </a:r>
            <a:r>
              <a:rPr lang="en-US"/>
              <a:t> </a:t>
            </a:r>
            <a:r>
              <a:rPr lang="en-US" err="1"/>
              <a:t>cael</a:t>
            </a:r>
            <a:r>
              <a:rPr lang="en-US"/>
              <a:t> </a:t>
            </a:r>
            <a:r>
              <a:rPr lang="en-US" err="1"/>
              <a:t>ei</a:t>
            </a:r>
            <a:r>
              <a:rPr lang="en-US"/>
              <a:t> </a:t>
            </a:r>
            <a:r>
              <a:rPr lang="en-US" err="1"/>
              <a:t>chyflwyno</a:t>
            </a:r>
            <a:r>
              <a:rPr lang="en-US"/>
              <a:t> </a:t>
            </a:r>
            <a:r>
              <a:rPr lang="en-US" err="1"/>
              <a:t>gan</a:t>
            </a:r>
            <a:r>
              <a:rPr lang="en-US"/>
              <a:t> WRAP Cymru, </a:t>
            </a:r>
            <a:r>
              <a:rPr lang="en-US" err="1"/>
              <a:t>yn</a:t>
            </a:r>
            <a:r>
              <a:rPr lang="en-US"/>
              <a:t> </a:t>
            </a:r>
            <a:r>
              <a:rPr lang="en-US" err="1"/>
              <a:t>cael</a:t>
            </a:r>
            <a:r>
              <a:rPr lang="en-US"/>
              <a:t> </a:t>
            </a:r>
            <a:r>
              <a:rPr lang="en-US" err="1"/>
              <a:t>ei</a:t>
            </a:r>
            <a:r>
              <a:rPr lang="en-US"/>
              <a:t> </a:t>
            </a:r>
            <a:r>
              <a:rPr lang="en-US" err="1"/>
              <a:t>hariannu</a:t>
            </a:r>
            <a:r>
              <a:rPr lang="en-US"/>
              <a:t> </a:t>
            </a:r>
            <a:r>
              <a:rPr lang="en-US" err="1"/>
              <a:t>gan</a:t>
            </a:r>
            <a:r>
              <a:rPr lang="en-US"/>
              <a:t> </a:t>
            </a:r>
            <a:r>
              <a:rPr lang="en-US" err="1"/>
              <a:t>Lywodraeth</a:t>
            </a:r>
            <a:r>
              <a:rPr lang="en-US"/>
              <a:t> Cymru ac </a:t>
            </a:r>
            <a:r>
              <a:rPr lang="en-US" err="1"/>
              <a:t>yn</a:t>
            </a:r>
            <a:r>
              <a:rPr lang="en-US"/>
              <a:t> </a:t>
            </a:r>
            <a:r>
              <a:rPr lang="en-US" err="1"/>
              <a:t>cael</a:t>
            </a:r>
            <a:r>
              <a:rPr lang="en-US"/>
              <a:t> </a:t>
            </a:r>
            <a:r>
              <a:rPr lang="en-US" err="1"/>
              <a:t>ei</a:t>
            </a:r>
            <a:r>
              <a:rPr lang="en-US"/>
              <a:t> </a:t>
            </a:r>
            <a:r>
              <a:rPr lang="en-US" err="1"/>
              <a:t>hyrwyddo</a:t>
            </a:r>
            <a:r>
              <a:rPr lang="en-US"/>
              <a:t> </a:t>
            </a:r>
            <a:r>
              <a:rPr lang="en-US" err="1"/>
              <a:t>gan</a:t>
            </a:r>
            <a:r>
              <a:rPr lang="en-US"/>
              <a:t> </a:t>
            </a:r>
            <a:r>
              <a:rPr lang="en-US" err="1"/>
              <a:t>bartneriaid</a:t>
            </a:r>
            <a:r>
              <a:rPr lang="en-US"/>
              <a:t> </a:t>
            </a:r>
            <a:r>
              <a:rPr lang="en-US" err="1"/>
              <a:t>yng</a:t>
            </a:r>
            <a:r>
              <a:rPr lang="en-US"/>
              <a:t> </a:t>
            </a:r>
            <a:r>
              <a:rPr lang="en-US" err="1"/>
              <a:t>Nghymru</a:t>
            </a:r>
            <a:r>
              <a:rPr lang="en-US"/>
              <a:t>, </a:t>
            </a:r>
            <a:r>
              <a:rPr lang="en-US" err="1"/>
              <a:t>a’i</a:t>
            </a:r>
            <a:r>
              <a:rPr lang="en-US"/>
              <a:t> nod </a:t>
            </a:r>
            <a:r>
              <a:rPr lang="en-US" err="1"/>
              <a:t>yw</a:t>
            </a:r>
            <a:r>
              <a:rPr lang="en-US"/>
              <a:t> </a:t>
            </a:r>
            <a:r>
              <a:rPr lang="en-US" err="1"/>
              <a:t>helpu</a:t>
            </a:r>
            <a:r>
              <a:rPr lang="en-US"/>
              <a:t> </a:t>
            </a:r>
            <a:r>
              <a:rPr lang="en-US" err="1"/>
              <a:t>i</a:t>
            </a:r>
            <a:r>
              <a:rPr lang="en-US"/>
              <a:t> </a:t>
            </a:r>
            <a:r>
              <a:rPr lang="en-US" err="1"/>
              <a:t>gyflawni</a:t>
            </a:r>
            <a:r>
              <a:rPr lang="en-US"/>
              <a:t> </a:t>
            </a:r>
            <a:r>
              <a:rPr lang="en-US" err="1"/>
              <a:t>nodau</a:t>
            </a:r>
            <a:r>
              <a:rPr lang="en-US"/>
              <a:t> </a:t>
            </a:r>
            <a:r>
              <a:rPr lang="en-US" err="1"/>
              <a:t>uchelgeisiol</a:t>
            </a:r>
            <a:r>
              <a:rPr lang="en-US"/>
              <a:t> Cymru o ran </a:t>
            </a:r>
            <a:r>
              <a:rPr lang="en-US" err="1"/>
              <a:t>ailgylchu</a:t>
            </a:r>
            <a:r>
              <a:rPr lang="en-US"/>
              <a:t> a </a:t>
            </a:r>
            <a:r>
              <a:rPr lang="en-US" err="1"/>
              <a:t>lleihau</a:t>
            </a:r>
            <a:r>
              <a:rPr lang="en-US"/>
              <a:t> </a:t>
            </a:r>
            <a:r>
              <a:rPr lang="en-US" err="1"/>
              <a:t>gwastraff</a:t>
            </a:r>
            <a:r>
              <a:rPr lang="en-US"/>
              <a:t>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71A4FB6-174E-F99A-35A7-CC57B14BE0E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676" y="928494"/>
            <a:ext cx="5956300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9301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roup 59">
            <a:extLst>
              <a:ext uri="{FF2B5EF4-FFF2-40B4-BE49-F238E27FC236}">
                <a16:creationId xmlns:a16="http://schemas.microsoft.com/office/drawing/2014/main" id="{C3F4D1EA-AB56-874B-130B-1EB994C4725C}"/>
              </a:ext>
            </a:extLst>
          </p:cNvPr>
          <p:cNvGrpSpPr/>
          <p:nvPr/>
        </p:nvGrpSpPr>
        <p:grpSpPr>
          <a:xfrm>
            <a:off x="572820" y="1333235"/>
            <a:ext cx="10239200" cy="5340698"/>
            <a:chOff x="572820" y="1345110"/>
            <a:chExt cx="11050680" cy="5047568"/>
          </a:xfrm>
        </p:grpSpPr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6AE0BDB5-A83E-AEAF-6ADA-943D7CA1460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72820" y="1345110"/>
              <a:ext cx="11050680" cy="5047568"/>
            </a:xfrm>
            <a:prstGeom prst="rect">
              <a:avLst/>
            </a:prstGeom>
          </p:spPr>
        </p:pic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5B5963F3-DF9E-27FA-40F3-56FC6C58F92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56379" y="1345110"/>
              <a:ext cx="10361478" cy="5047568"/>
            </a:xfrm>
            <a:prstGeom prst="rect">
              <a:avLst/>
            </a:prstGeom>
          </p:spPr>
        </p:pic>
      </p:grpSp>
      <p:graphicFrame>
        <p:nvGraphicFramePr>
          <p:cNvPr id="76" name="Table 14">
            <a:extLst>
              <a:ext uri="{FF2B5EF4-FFF2-40B4-BE49-F238E27FC236}">
                <a16:creationId xmlns:a16="http://schemas.microsoft.com/office/drawing/2014/main" id="{13B55E1D-2E98-2C85-E36F-82E8A56EBB28}"/>
              </a:ext>
            </a:extLst>
          </p:cNvPr>
          <p:cNvGraphicFramePr>
            <a:graphicFrameLocks/>
          </p:cNvGraphicFramePr>
          <p:nvPr/>
        </p:nvGraphicFramePr>
        <p:xfrm>
          <a:off x="575339" y="1383192"/>
          <a:ext cx="10131155" cy="5226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90479">
                  <a:extLst>
                    <a:ext uri="{9D8B030D-6E8A-4147-A177-3AD203B41FA5}">
                      <a16:colId xmlns:a16="http://schemas.microsoft.com/office/drawing/2014/main" val="1918897512"/>
                    </a:ext>
                  </a:extLst>
                </a:gridCol>
                <a:gridCol w="910169">
                  <a:extLst>
                    <a:ext uri="{9D8B030D-6E8A-4147-A177-3AD203B41FA5}">
                      <a16:colId xmlns:a16="http://schemas.microsoft.com/office/drawing/2014/main" val="2616730302"/>
                    </a:ext>
                  </a:extLst>
                </a:gridCol>
                <a:gridCol w="910169">
                  <a:extLst>
                    <a:ext uri="{9D8B030D-6E8A-4147-A177-3AD203B41FA5}">
                      <a16:colId xmlns:a16="http://schemas.microsoft.com/office/drawing/2014/main" val="2598615426"/>
                    </a:ext>
                  </a:extLst>
                </a:gridCol>
                <a:gridCol w="910169">
                  <a:extLst>
                    <a:ext uri="{9D8B030D-6E8A-4147-A177-3AD203B41FA5}">
                      <a16:colId xmlns:a16="http://schemas.microsoft.com/office/drawing/2014/main" val="2952993361"/>
                    </a:ext>
                  </a:extLst>
                </a:gridCol>
                <a:gridCol w="910169">
                  <a:extLst>
                    <a:ext uri="{9D8B030D-6E8A-4147-A177-3AD203B41FA5}">
                      <a16:colId xmlns:a16="http://schemas.microsoft.com/office/drawing/2014/main" val="3580805228"/>
                    </a:ext>
                  </a:extLst>
                </a:gridCol>
              </a:tblGrid>
              <a:tr h="39960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endParaRPr lang="en-US" sz="850" b="0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R="90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y-GB" sz="900" b="1" i="0" strike="noStrike" cap="none" spc="0" baseline="0">
                          <a:solidFill>
                            <a:schemeClr val="accent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Cwis</a:t>
                      </a:r>
                    </a:p>
                  </a:txBody>
                  <a:tcPr marL="36000" marR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r>
                        <a:rPr lang="cy-GB" sz="900" b="1" i="0" strike="noStrike" cap="none" spc="0" baseline="0">
                          <a:solidFill>
                            <a:schemeClr val="accent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Gweithgaredd Gwyddoniaeth</a:t>
                      </a:r>
                    </a:p>
                  </a:txBody>
                  <a:tcPr marL="36000" marR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r>
                        <a:rPr lang="cy-GB" sz="900" b="1" i="0" strike="noStrike" cap="none" spc="0" baseline="0">
                          <a:solidFill>
                            <a:schemeClr val="accent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Gweithgaredd Mathemateg</a:t>
                      </a:r>
                    </a:p>
                  </a:txBody>
                  <a:tcPr marL="36000" marR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r>
                        <a:rPr lang="cy-GB" sz="900" b="1" i="0" strike="noStrike" cap="none" spc="0" baseline="0">
                          <a:solidFill>
                            <a:schemeClr val="accent2"/>
                          </a:solidFill>
                          <a:effectLst/>
                          <a:latin typeface="Arial"/>
                          <a:ea typeface="Arial"/>
                          <a:cs typeface="+mn-cs"/>
                        </a:rPr>
                        <a:t>Gweithgaredd Ieithoedd</a:t>
                      </a:r>
                      <a:endParaRPr lang="cy-GB" sz="900" b="1" i="0" strike="noStrike" cap="none" spc="0" baseline="0">
                        <a:solidFill>
                          <a:schemeClr val="accent2"/>
                        </a:solidFill>
                        <a:effectLst/>
                        <a:latin typeface="Arial"/>
                        <a:ea typeface="Arial"/>
                        <a:cs typeface="Arial"/>
                      </a:endParaRPr>
                    </a:p>
                  </a:txBody>
                  <a:tcPr marL="36000" marR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71490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cy-GB" sz="900" b="1" i="0" strike="noStrike" cap="none" spc="-10" baseline="0">
                          <a:solidFill>
                            <a:srgbClr val="FF0000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Dyniaethau</a:t>
                      </a:r>
                    </a:p>
                  </a:txBody>
                  <a:tcPr marL="144000" marR="90000" marT="9000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82030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cy-GB" sz="900" b="1" i="0" strike="noStrike" cap="none" spc="-10" baseline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Mae ymholi, archwilio ac ymchwilio yn ysbrydoli chwilfrydedd am y byd, ei orffennol, ei bresennol a’i ddyfodol.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cy-GB" sz="900" b="0" i="0" strike="noStrike" cap="none" spc="-10" baseline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Rwyf wedi ymwneud yn weithredol gydag ystod o symbyliadau, ac wedi cael cyfle i gymryd rhan mewn ymchwiliadau, </a:t>
                      </a:r>
                      <a:br>
                        <a:rPr lang="cy-GB" sz="900" b="0" i="0" strike="noStrike" cap="none" spc="-10" baseline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</a:br>
                      <a:r>
                        <a:rPr lang="cy-GB" sz="900" b="0" i="0" strike="noStrike" cap="none" spc="-10" baseline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ar y cyd ac yn annibynnol </a:t>
                      </a:r>
                    </a:p>
                  </a:txBody>
                  <a:tcPr marL="144000" marR="90000" marT="3600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900" b="0" i="0">
                        <a:solidFill>
                          <a:schemeClr val="accent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900" b="0" i="0">
                        <a:solidFill>
                          <a:schemeClr val="accent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900" b="0" i="0">
                        <a:solidFill>
                          <a:schemeClr val="accent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66551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cy-GB" sz="900" b="1" i="0" strike="noStrike" cap="none" spc="-10" baseline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Mae ein byd naturiol yn amrywiol a deinamig, wedi’i ddylanwadu gan brosesau a gweithredoedd dynol.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cy-GB" sz="900" b="0" i="0" strike="noStrike" cap="none" spc="-10" baseline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Rwy’n gallu disgriﬁo ac esbonio’n syml beth yw effaith gweithredoedd dynol ar y byd naturiol yn y gorffennol a’r presennol</a:t>
                      </a:r>
                    </a:p>
                  </a:txBody>
                  <a:tcPr marL="144000" marR="90000" marT="3600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900" b="0" i="0">
                        <a:solidFill>
                          <a:schemeClr val="accent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81420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cy-GB" sz="900" b="1" i="0" strike="noStrike" cap="none" spc="-10" baseline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Mae dinasyddion gwybodus, hunanymwybodol yn mynd i’r afael â’r heriau a’r cyfleoedd sy’n wynebu dynoliaeth,</a:t>
                      </a:r>
                      <a:br>
                        <a:rPr lang="cy-GB" sz="900" b="1" i="0" strike="noStrike" cap="none" spc="-10" baseline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</a:br>
                      <a:r>
                        <a:rPr lang="cy-GB" sz="900" b="1" i="0" strike="noStrike" cap="none" spc="-10" baseline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ac yn gallu cymryd camau ystyrlon ac egwyddorol.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cy-GB" sz="900" b="0" i="0" strike="noStrike" cap="none" spc="-10" baseline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Rwy’n gallu deall canlyniadau fy ngweithredoedd a gweithredoedd pobl eraill, a’r modd y mae’r rhain yn effeithio ar </a:t>
                      </a:r>
                      <a:br>
                        <a:rPr lang="cy-GB" sz="900" b="0" i="0" strike="noStrike" cap="none" spc="-10" baseline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</a:br>
                      <a:r>
                        <a:rPr lang="cy-GB" sz="900" b="0" i="0" strike="noStrike" cap="none" spc="-10" baseline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faterion lleol, cenedlaethol a byd-eang</a:t>
                      </a:r>
                    </a:p>
                  </a:txBody>
                  <a:tcPr marL="144000" marR="90000" marT="3600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43431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cy-GB" sz="900" b="1" i="0" strike="noStrike" cap="none" spc="-10" baseline="0">
                          <a:solidFill>
                            <a:srgbClr val="FF0000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Gwyddoniaeth a Thechnoleg</a:t>
                      </a:r>
                    </a:p>
                  </a:txBody>
                  <a:tcPr marL="144000" marR="90000" marT="9000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30648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lnSpc>
                          <a:spcPct val="110000"/>
                        </a:lnSpc>
                        <a:buFontTx/>
                        <a:buNone/>
                      </a:pPr>
                      <a:r>
                        <a:rPr lang="cy-GB" sz="900" b="1" i="0" strike="noStrike" cap="none" spc="-10" baseline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Mae bod yn chwilfrydig a chwilio am atebion yn hanfodol i ddeall a rhagfynegi ffenomenau.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cy-GB" sz="900" b="0" i="0" strike="noStrike" cap="none" spc="-10" baseline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Rwy’n gallu nodi cwestiynau y mae modd eu ymchwilio iddynt yn wyddonol, ac yn gallu awgrymu dulliau ymholi addas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cy-GB" sz="900" b="0" i="0" strike="noStrike" cap="none" spc="-10" baseline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Rwy’n gallu awgrymu canlyniadau ar sail fy ngwaith ymchwil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cy-GB" sz="900" b="0" i="0" strike="noStrike" cap="none" spc="-10" baseline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Rwy’n gallu gwerthuso dulliau er mwyn awgrymu gwelliannau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cy-GB" sz="900" b="0" i="0" strike="noStrike" cap="none" spc="-10" baseline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Rwy’n gallu mynd i’r afael â materion gwyddonol a thechnolegol i lywio fy marn fy hun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cy-GB" sz="900" b="0" i="0" strike="noStrike" cap="none" spc="-10" baseline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Rwy’n gallu deall sut y gall yr hyn a wnaf fi a phobl eraill gael effaith ar yr amgylchedd ac ar bethau byw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cy-GB" sz="900" b="0" i="0" strike="noStrike" cap="none" spc="-10" baseline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Rwy’n gallu disgriﬁo effeithiau gwyddoniaeth a thechnoleg, y gorffennol a’r presennol, yn fy mywyd bob dydd</a:t>
                      </a:r>
                    </a:p>
                  </a:txBody>
                  <a:tcPr marL="144000" marR="90000" marT="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900" b="0" i="0">
                        <a:solidFill>
                          <a:schemeClr val="accent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64718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cy-GB" sz="900" b="1" i="0" strike="noStrike" cap="none" spc="-10" baseline="0">
                          <a:solidFill>
                            <a:srgbClr val="FF0000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Mathemateg a Rhifedd</a:t>
                      </a:r>
                    </a:p>
                  </a:txBody>
                  <a:tcPr marL="144000" marR="90000" marT="9000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42779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cy-GB" sz="900" b="1" i="0" strike="noStrike" cap="none" spc="-10" baseline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Defnyddir y system rhif i gynrychioli a chymharu perthnasoedd rhwng rhifau a meintiau.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cy-GB" sz="900" b="0" i="0" strike="noStrike" cap="none" spc="-10" baseline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Rwy’n gallu defnyddio’r pedwar gweithrediad rhifyddeg gyda chyfanrifau a degolion yn hyderus, effeithlon a chywir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cy-GB" sz="900" b="0" i="0" strike="noStrike" cap="none" spc="-10" baseline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Rwy’n gallu cyfleu ffeithiau am luosi yn rhugl, hyd at o leiaf 10 x 10, a defnyddio’r rhain i feddwl am ffeithiau cysylltiedig</a:t>
                      </a:r>
                    </a:p>
                  </a:txBody>
                  <a:tcPr marL="144000" marR="90000" marT="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900" b="0" i="0">
                        <a:solidFill>
                          <a:schemeClr val="accent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38677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cy-GB" sz="900" b="1" i="0" strike="noStrike" cap="none" spc="-10" baseline="0">
                          <a:solidFill>
                            <a:srgbClr val="FF0000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Ieithoedd, Llythrennedd a Chyfathrebu</a:t>
                      </a:r>
                    </a:p>
                  </a:txBody>
                  <a:tcPr marL="144000" marR="90000" marT="9000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27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cy-GB" sz="900" b="1" i="0" strike="noStrike" cap="none" spc="-10" baseline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Mae mynegi ein hunain drwy ieithoedd yn allweddol i gyfathrebu.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cy-GB" sz="900" b="0" i="0" strike="noStrike" cap="none" spc="-10" baseline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Rwy’n gallu adnabod yr iaith briodol ar gyfer gwahanol gynulleidfaoedd a dibenion gan amrywio fy mynegiant, geirfa a </a:t>
                      </a:r>
                      <a:br>
                        <a:rPr lang="cy-GB" sz="900" b="0" i="0" strike="noStrike" cap="none" spc="-10" baseline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</a:br>
                      <a:r>
                        <a:rPr lang="cy-GB" sz="900" b="0" i="0" strike="noStrike" cap="none" spc="-10" baseline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naws i ennyn diddordeb y gynulleidfa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cy-GB" sz="900" b="0" i="0" strike="noStrike" cap="none" spc="-10" baseline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Rwy’n gallu addasu a thrin iaith a gwneud dewisiadau priodol ynghylch geirfa, iaith idiomatig a chystrawen er mwyn </a:t>
                      </a:r>
                      <a:br>
                        <a:rPr lang="cy-GB" sz="900" b="0" i="0" strike="noStrike" cap="none" spc="-10" baseline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</a:br>
                      <a:r>
                        <a:rPr lang="cy-GB" sz="900" b="0" i="0" strike="noStrike" cap="none" spc="-10" baseline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mynegi fy hun yn rhugl ac eglur</a:t>
                      </a:r>
                    </a:p>
                  </a:txBody>
                  <a:tcPr marL="144000" marR="90000" marT="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900" b="0" i="0">
                        <a:solidFill>
                          <a:schemeClr val="accent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9674668"/>
                  </a:ext>
                </a:extLst>
              </a:tr>
            </a:tbl>
          </a:graphicData>
        </a:graphic>
      </p:graphicFrame>
      <p:pic>
        <p:nvPicPr>
          <p:cNvPr id="13" name="Graphic 12">
            <a:extLst>
              <a:ext uri="{FF2B5EF4-FFF2-40B4-BE49-F238E27FC236}">
                <a16:creationId xmlns:a16="http://schemas.microsoft.com/office/drawing/2014/main" id="{FEEF4022-6C29-0163-C9C9-47838BA9184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74676" y="598421"/>
            <a:ext cx="1884745" cy="275523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58E111B-249C-4D2B-80C8-C9FFE2684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err="1"/>
              <a:t>Bydd</a:t>
            </a:r>
            <a:r>
              <a:rPr lang="en-GB"/>
              <a:t> Wych. </a:t>
            </a:r>
            <a:r>
              <a:rPr lang="en-GB" err="1"/>
              <a:t>Ailgylcha</a:t>
            </a:r>
            <a:r>
              <a:rPr lang="en-GB"/>
              <a:t>.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821127F-0CE4-9107-5E91-EC1A6E0718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6" name="Title 19">
            <a:extLst>
              <a:ext uri="{FF2B5EF4-FFF2-40B4-BE49-F238E27FC236}">
                <a16:creationId xmlns:a16="http://schemas.microsoft.com/office/drawing/2014/main" id="{F58D1F6B-45E1-125B-EFD4-8757F21176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5" y="631702"/>
            <a:ext cx="4719600" cy="312465"/>
          </a:xfrm>
        </p:spPr>
        <p:txBody>
          <a:bodyPr/>
          <a:lstStyle/>
          <a:p>
            <a:r>
              <a:rPr lang="cy-GB">
                <a:solidFill>
                  <a:schemeClr val="bg1"/>
                </a:solidFill>
              </a:rPr>
              <a:t>Nodiadau athrawon</a:t>
            </a:r>
          </a:p>
        </p:txBody>
      </p:sp>
      <p:pic>
        <p:nvPicPr>
          <p:cNvPr id="39" name="Graphic 38">
            <a:extLst>
              <a:ext uri="{FF2B5EF4-FFF2-40B4-BE49-F238E27FC236}">
                <a16:creationId xmlns:a16="http://schemas.microsoft.com/office/drawing/2014/main" id="{AF8DEA75-DECB-A090-3978-5F6AF7B55B1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414141" y="2042026"/>
            <a:ext cx="220112" cy="240122"/>
          </a:xfrm>
          <a:prstGeom prst="rect">
            <a:avLst/>
          </a:prstGeom>
        </p:spPr>
      </p:pic>
      <p:pic>
        <p:nvPicPr>
          <p:cNvPr id="41" name="Graphic 40">
            <a:extLst>
              <a:ext uri="{FF2B5EF4-FFF2-40B4-BE49-F238E27FC236}">
                <a16:creationId xmlns:a16="http://schemas.microsoft.com/office/drawing/2014/main" id="{4AD6A818-212A-639D-97DD-6BCCBDC1A83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339304" y="2042025"/>
            <a:ext cx="220112" cy="240122"/>
          </a:xfrm>
          <a:prstGeom prst="rect">
            <a:avLst/>
          </a:prstGeom>
        </p:spPr>
      </p:pic>
      <p:pic>
        <p:nvPicPr>
          <p:cNvPr id="42" name="Graphic 41">
            <a:extLst>
              <a:ext uri="{FF2B5EF4-FFF2-40B4-BE49-F238E27FC236}">
                <a16:creationId xmlns:a16="http://schemas.microsoft.com/office/drawing/2014/main" id="{13C1AFDE-3C47-6A52-184C-262EF9B243B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251828" y="2042025"/>
            <a:ext cx="220112" cy="240122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7E82F072-1060-2178-5B15-DE5F0B9839A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414141" y="2998957"/>
            <a:ext cx="220112" cy="240122"/>
          </a:xfrm>
          <a:prstGeom prst="rect">
            <a:avLst/>
          </a:prstGeom>
        </p:spPr>
      </p:pic>
      <p:pic>
        <p:nvPicPr>
          <p:cNvPr id="45" name="Graphic 44">
            <a:extLst>
              <a:ext uri="{FF2B5EF4-FFF2-40B4-BE49-F238E27FC236}">
                <a16:creationId xmlns:a16="http://schemas.microsoft.com/office/drawing/2014/main" id="{83033F84-6DD1-0D13-4E98-2784A5C0A81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329472" y="2998956"/>
            <a:ext cx="220112" cy="240122"/>
          </a:xfrm>
          <a:prstGeom prst="rect">
            <a:avLst/>
          </a:prstGeom>
        </p:spPr>
      </p:pic>
      <p:pic>
        <p:nvPicPr>
          <p:cNvPr id="46" name="Graphic 45">
            <a:extLst>
              <a:ext uri="{FF2B5EF4-FFF2-40B4-BE49-F238E27FC236}">
                <a16:creationId xmlns:a16="http://schemas.microsoft.com/office/drawing/2014/main" id="{F232A053-8637-21FB-346D-0997FE99D33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251828" y="2998956"/>
            <a:ext cx="220112" cy="240122"/>
          </a:xfrm>
          <a:prstGeom prst="rect">
            <a:avLst/>
          </a:prstGeom>
        </p:spPr>
      </p:pic>
      <p:pic>
        <p:nvPicPr>
          <p:cNvPr id="48" name="Graphic 47">
            <a:extLst>
              <a:ext uri="{FF2B5EF4-FFF2-40B4-BE49-F238E27FC236}">
                <a16:creationId xmlns:a16="http://schemas.microsoft.com/office/drawing/2014/main" id="{97E77B80-9F76-6F5B-5085-37A6B68DED8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166993" y="2998956"/>
            <a:ext cx="214728" cy="240122"/>
          </a:xfrm>
          <a:prstGeom prst="rect">
            <a:avLst/>
          </a:prstGeom>
        </p:spPr>
      </p:pic>
      <p:pic>
        <p:nvPicPr>
          <p:cNvPr id="49" name="Graphic 48">
            <a:extLst>
              <a:ext uri="{FF2B5EF4-FFF2-40B4-BE49-F238E27FC236}">
                <a16:creationId xmlns:a16="http://schemas.microsoft.com/office/drawing/2014/main" id="{EADC7368-D777-8CD6-D408-5CB82008FCE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329472" y="4048215"/>
            <a:ext cx="220112" cy="240122"/>
          </a:xfrm>
          <a:prstGeom prst="rect">
            <a:avLst/>
          </a:prstGeom>
        </p:spPr>
      </p:pic>
      <p:pic>
        <p:nvPicPr>
          <p:cNvPr id="50" name="Graphic 49">
            <a:extLst>
              <a:ext uri="{FF2B5EF4-FFF2-40B4-BE49-F238E27FC236}">
                <a16:creationId xmlns:a16="http://schemas.microsoft.com/office/drawing/2014/main" id="{72C753E9-963F-5C17-8DCF-5B50DB35911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414141" y="2518146"/>
            <a:ext cx="220112" cy="240122"/>
          </a:xfrm>
          <a:prstGeom prst="rect">
            <a:avLst/>
          </a:prstGeom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334C6ADB-6E06-D9DB-CDAE-1A8F03CC5AD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251828" y="5083986"/>
            <a:ext cx="220112" cy="240122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8282A6B3-D993-DF8C-88FF-E661288CB55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166993" y="5934535"/>
            <a:ext cx="214728" cy="240122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81083C17-7D42-37F3-2708-63940A35533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66799" y="3483290"/>
            <a:ext cx="10146022" cy="32501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80093271-F66A-218A-4FB1-29CE781A6E3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0800000">
            <a:off x="670361" y="4833217"/>
            <a:ext cx="10146022" cy="32501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A686E7D5-72DC-CCA3-EE51-EBB1E9E639B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flipH="1">
            <a:off x="666799" y="5567466"/>
            <a:ext cx="10146022" cy="32501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EAB6E417-2A13-C4DB-56FD-3761D150AD12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5400000">
            <a:off x="6254082" y="2606604"/>
            <a:ext cx="1605826" cy="32501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D87CF2EE-17A3-8358-8447-51ADE5888999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6200000" flipH="1">
            <a:off x="7177979" y="2606605"/>
            <a:ext cx="1605826" cy="32501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6AFFD298-4036-910F-FA1A-A4B6C7132376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6200000" flipV="1">
            <a:off x="8098313" y="2606605"/>
            <a:ext cx="1605826" cy="32501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B71CB785-22BF-2459-2E46-CBE2A5EE048F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5400000">
            <a:off x="9002022" y="2606606"/>
            <a:ext cx="1605826" cy="32501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29600243-BCBC-AFFB-ABC5-F71F8D25ECCB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5400000" flipH="1">
            <a:off x="9208771" y="4152076"/>
            <a:ext cx="1191091" cy="32400"/>
          </a:xfrm>
          <a:prstGeom prst="rect">
            <a:avLst/>
          </a:prstGeom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9E9C778D-4A04-7A46-8CD6-B8B07441B8AF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5400000" flipV="1">
            <a:off x="8288659" y="4152077"/>
            <a:ext cx="1191091" cy="32400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E9DF8856-7562-DA94-8F65-88CF5E74BCFC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6200000">
            <a:off x="7371849" y="4152076"/>
            <a:ext cx="1191091" cy="32400"/>
          </a:xfrm>
          <a:prstGeom prst="rect">
            <a:avLst/>
          </a:prstGeom>
        </p:spPr>
      </p:pic>
      <p:pic>
        <p:nvPicPr>
          <p:cNvPr id="32" name="Graphic 31">
            <a:extLst>
              <a:ext uri="{FF2B5EF4-FFF2-40B4-BE49-F238E27FC236}">
                <a16:creationId xmlns:a16="http://schemas.microsoft.com/office/drawing/2014/main" id="{883E0379-3774-FE62-A8EC-1E10036E0B14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5400000">
            <a:off x="6461490" y="4152077"/>
            <a:ext cx="1191091" cy="32400"/>
          </a:xfrm>
          <a:prstGeom prst="rect">
            <a:avLst/>
          </a:prstGeom>
        </p:spPr>
      </p:pic>
      <p:pic>
        <p:nvPicPr>
          <p:cNvPr id="35" name="Graphic 34">
            <a:extLst>
              <a:ext uri="{FF2B5EF4-FFF2-40B4-BE49-F238E27FC236}">
                <a16:creationId xmlns:a16="http://schemas.microsoft.com/office/drawing/2014/main" id="{CA9C72D7-85C9-E526-BD57-168980C13A17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5400000" flipH="1">
            <a:off x="6770278" y="5198057"/>
            <a:ext cx="573424" cy="32492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5B51D71F-235A-B4CC-9880-5327102976EF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6200000">
            <a:off x="7693956" y="5198057"/>
            <a:ext cx="573424" cy="32492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472FA3D5-C7ED-5900-46E4-8B4E49090803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6200000" flipH="1" flipV="1">
            <a:off x="8614068" y="5198057"/>
            <a:ext cx="573424" cy="32492"/>
          </a:xfrm>
          <a:prstGeom prst="rect">
            <a:avLst/>
          </a:prstGeom>
        </p:spPr>
      </p:pic>
      <p:pic>
        <p:nvPicPr>
          <p:cNvPr id="38" name="Graphic 37">
            <a:extLst>
              <a:ext uri="{FF2B5EF4-FFF2-40B4-BE49-F238E27FC236}">
                <a16:creationId xmlns:a16="http://schemas.microsoft.com/office/drawing/2014/main" id="{38DB42F4-AB63-A9FE-5BC8-4846B7A42D73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5400000" flipH="1">
            <a:off x="9517559" y="5198057"/>
            <a:ext cx="573424" cy="32492"/>
          </a:xfrm>
          <a:prstGeom prst="rect">
            <a:avLst/>
          </a:prstGeom>
        </p:spPr>
      </p:pic>
      <p:pic>
        <p:nvPicPr>
          <p:cNvPr id="63" name="Graphic 62">
            <a:extLst>
              <a:ext uri="{FF2B5EF4-FFF2-40B4-BE49-F238E27FC236}">
                <a16:creationId xmlns:a16="http://schemas.microsoft.com/office/drawing/2014/main" id="{27668D16-F1C8-14C0-D3FC-9532E93517BC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6200000" flipH="1" flipV="1">
            <a:off x="9371768" y="6073052"/>
            <a:ext cx="865005" cy="32492"/>
          </a:xfrm>
          <a:prstGeom prst="rect">
            <a:avLst/>
          </a:prstGeom>
        </p:spPr>
      </p:pic>
      <p:pic>
        <p:nvPicPr>
          <p:cNvPr id="64" name="Graphic 63">
            <a:extLst>
              <a:ext uri="{FF2B5EF4-FFF2-40B4-BE49-F238E27FC236}">
                <a16:creationId xmlns:a16="http://schemas.microsoft.com/office/drawing/2014/main" id="{01354947-B1E9-9AF4-2A43-BAF072D0B412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6200000">
            <a:off x="8451656" y="6073052"/>
            <a:ext cx="865005" cy="32492"/>
          </a:xfrm>
          <a:prstGeom prst="rect">
            <a:avLst/>
          </a:prstGeom>
        </p:spPr>
      </p:pic>
      <p:pic>
        <p:nvPicPr>
          <p:cNvPr id="65" name="Graphic 64">
            <a:extLst>
              <a:ext uri="{FF2B5EF4-FFF2-40B4-BE49-F238E27FC236}">
                <a16:creationId xmlns:a16="http://schemas.microsoft.com/office/drawing/2014/main" id="{3211DCF2-C55A-A9D6-712D-8B7B03A51706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5400000" flipV="1">
            <a:off x="7548165" y="6073053"/>
            <a:ext cx="865005" cy="32492"/>
          </a:xfrm>
          <a:prstGeom prst="rect">
            <a:avLst/>
          </a:prstGeom>
        </p:spPr>
      </p:pic>
      <p:pic>
        <p:nvPicPr>
          <p:cNvPr id="66" name="Graphic 65">
            <a:extLst>
              <a:ext uri="{FF2B5EF4-FFF2-40B4-BE49-F238E27FC236}">
                <a16:creationId xmlns:a16="http://schemas.microsoft.com/office/drawing/2014/main" id="{EAA626CC-D95B-1CAE-A7C8-26D4F21FEE4C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6200000" flipV="1">
            <a:off x="6624488" y="6073052"/>
            <a:ext cx="865005" cy="32492"/>
          </a:xfrm>
          <a:prstGeom prst="rect">
            <a:avLst/>
          </a:prstGeom>
        </p:spPr>
      </p:pic>
      <p:pic>
        <p:nvPicPr>
          <p:cNvPr id="67" name="Graphic 66">
            <a:extLst>
              <a:ext uri="{FF2B5EF4-FFF2-40B4-BE49-F238E27FC236}">
                <a16:creationId xmlns:a16="http://schemas.microsoft.com/office/drawing/2014/main" id="{60876778-AFC5-E79C-6683-A8035C787B67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6200000" flipH="1">
            <a:off x="7807516" y="1518860"/>
            <a:ext cx="346755" cy="32501"/>
          </a:xfrm>
          <a:prstGeom prst="rect">
            <a:avLst/>
          </a:prstGeom>
        </p:spPr>
      </p:pic>
      <p:pic>
        <p:nvPicPr>
          <p:cNvPr id="68" name="Graphic 67">
            <a:extLst>
              <a:ext uri="{FF2B5EF4-FFF2-40B4-BE49-F238E27FC236}">
                <a16:creationId xmlns:a16="http://schemas.microsoft.com/office/drawing/2014/main" id="{07962E3F-39A7-E553-1407-4823745EF27B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6200000" flipV="1">
            <a:off x="8727850" y="1518860"/>
            <a:ext cx="346755" cy="32501"/>
          </a:xfrm>
          <a:prstGeom prst="rect">
            <a:avLst/>
          </a:prstGeom>
        </p:spPr>
      </p:pic>
      <p:pic>
        <p:nvPicPr>
          <p:cNvPr id="69" name="Graphic 68">
            <a:extLst>
              <a:ext uri="{FF2B5EF4-FFF2-40B4-BE49-F238E27FC236}">
                <a16:creationId xmlns:a16="http://schemas.microsoft.com/office/drawing/2014/main" id="{0ABC00A2-ACCF-82E7-E7E1-3AEBAFB91420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5400000">
            <a:off x="9631559" y="1518860"/>
            <a:ext cx="346755" cy="3250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0266F2C-D9DA-E5C1-6E41-25EC40177A9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820" y="951347"/>
            <a:ext cx="4876800" cy="469900"/>
          </a:xfrm>
          <a:prstGeom prst="rect">
            <a:avLst/>
          </a:prstGeom>
        </p:spPr>
      </p:pic>
      <p:sp>
        <p:nvSpPr>
          <p:cNvPr id="75" name="Freeform 74">
            <a:extLst>
              <a:ext uri="{FF2B5EF4-FFF2-40B4-BE49-F238E27FC236}">
                <a16:creationId xmlns:a16="http://schemas.microsoft.com/office/drawing/2014/main" id="{1474AF04-D231-CC8C-261D-78C31CE87A22}"/>
              </a:ext>
            </a:extLst>
          </p:cNvPr>
          <p:cNvSpPr/>
          <p:nvPr/>
        </p:nvSpPr>
        <p:spPr>
          <a:xfrm>
            <a:off x="7092630" y="1753654"/>
            <a:ext cx="3660422" cy="30833"/>
          </a:xfrm>
          <a:custGeom>
            <a:avLst/>
            <a:gdLst>
              <a:gd name="connsiteX0" fmla="*/ 2905108 w 4336654"/>
              <a:gd name="connsiteY0" fmla="*/ 7039 h 30833"/>
              <a:gd name="connsiteX1" fmla="*/ 2910385 w 4336654"/>
              <a:gd name="connsiteY1" fmla="*/ 7580 h 30833"/>
              <a:gd name="connsiteX2" fmla="*/ 2917017 w 4336654"/>
              <a:gd name="connsiteY2" fmla="*/ 7147 h 30833"/>
              <a:gd name="connsiteX3" fmla="*/ 2917017 w 4336654"/>
              <a:gd name="connsiteY3" fmla="*/ 7039 h 30833"/>
              <a:gd name="connsiteX4" fmla="*/ 2905108 w 4336654"/>
              <a:gd name="connsiteY4" fmla="*/ 7039 h 30833"/>
              <a:gd name="connsiteX5" fmla="*/ 1088183 w 4336654"/>
              <a:gd name="connsiteY5" fmla="*/ 7039 h 30833"/>
              <a:gd name="connsiteX6" fmla="*/ 1093460 w 4336654"/>
              <a:gd name="connsiteY6" fmla="*/ 7580 h 30833"/>
              <a:gd name="connsiteX7" fmla="*/ 1100092 w 4336654"/>
              <a:gd name="connsiteY7" fmla="*/ 7147 h 30833"/>
              <a:gd name="connsiteX8" fmla="*/ 1100092 w 4336654"/>
              <a:gd name="connsiteY8" fmla="*/ 7039 h 30833"/>
              <a:gd name="connsiteX9" fmla="*/ 1088183 w 4336654"/>
              <a:gd name="connsiteY9" fmla="*/ 7039 h 30833"/>
              <a:gd name="connsiteX10" fmla="*/ 1799145 w 4336654"/>
              <a:gd name="connsiteY10" fmla="*/ 6714 h 30833"/>
              <a:gd name="connsiteX11" fmla="*/ 1777388 w 4336654"/>
              <a:gd name="connsiteY11" fmla="*/ 7147 h 30833"/>
              <a:gd name="connsiteX12" fmla="*/ 1822313 w 4336654"/>
              <a:gd name="connsiteY12" fmla="*/ 7689 h 30833"/>
              <a:gd name="connsiteX13" fmla="*/ 1956848 w 4336654"/>
              <a:gd name="connsiteY13" fmla="*/ 7771 h 30833"/>
              <a:gd name="connsiteX14" fmla="*/ 1957897 w 4336654"/>
              <a:gd name="connsiteY14" fmla="*/ 6714 h 30833"/>
              <a:gd name="connsiteX15" fmla="*/ 312853 w 4336654"/>
              <a:gd name="connsiteY15" fmla="*/ 105 h 30833"/>
              <a:gd name="connsiteX16" fmla="*/ 565361 w 4336654"/>
              <a:gd name="connsiteY16" fmla="*/ 105 h 30833"/>
              <a:gd name="connsiteX17" fmla="*/ 748477 w 4336654"/>
              <a:gd name="connsiteY17" fmla="*/ 214 h 30833"/>
              <a:gd name="connsiteX18" fmla="*/ 937886 w 4336654"/>
              <a:gd name="connsiteY18" fmla="*/ 322 h 30833"/>
              <a:gd name="connsiteX19" fmla="*/ 1022827 w 4336654"/>
              <a:gd name="connsiteY19" fmla="*/ 755 h 30833"/>
              <a:gd name="connsiteX20" fmla="*/ 1033635 w 4336654"/>
              <a:gd name="connsiteY20" fmla="*/ 755 h 30833"/>
              <a:gd name="connsiteX21" fmla="*/ 1225104 w 4336654"/>
              <a:gd name="connsiteY21" fmla="*/ 322 h 30833"/>
              <a:gd name="connsiteX22" fmla="*/ 1455685 w 4336654"/>
              <a:gd name="connsiteY22" fmla="*/ 539 h 30833"/>
              <a:gd name="connsiteX23" fmla="*/ 1584761 w 4336654"/>
              <a:gd name="connsiteY23" fmla="*/ 755 h 30833"/>
              <a:gd name="connsiteX24" fmla="*/ 1958952 w 4336654"/>
              <a:gd name="connsiteY24" fmla="*/ 430 h 30833"/>
              <a:gd name="connsiteX25" fmla="*/ 2063740 w 4336654"/>
              <a:gd name="connsiteY25" fmla="*/ 430 h 30833"/>
              <a:gd name="connsiteX26" fmla="*/ 2129778 w 4336654"/>
              <a:gd name="connsiteY26" fmla="*/ 105 h 30833"/>
              <a:gd name="connsiteX27" fmla="*/ 2382286 w 4336654"/>
              <a:gd name="connsiteY27" fmla="*/ 105 h 30833"/>
              <a:gd name="connsiteX28" fmla="*/ 2565402 w 4336654"/>
              <a:gd name="connsiteY28" fmla="*/ 214 h 30833"/>
              <a:gd name="connsiteX29" fmla="*/ 2754811 w 4336654"/>
              <a:gd name="connsiteY29" fmla="*/ 322 h 30833"/>
              <a:gd name="connsiteX30" fmla="*/ 2839752 w 4336654"/>
              <a:gd name="connsiteY30" fmla="*/ 755 h 30833"/>
              <a:gd name="connsiteX31" fmla="*/ 2850560 w 4336654"/>
              <a:gd name="connsiteY31" fmla="*/ 755 h 30833"/>
              <a:gd name="connsiteX32" fmla="*/ 3042029 w 4336654"/>
              <a:gd name="connsiteY32" fmla="*/ 322 h 30833"/>
              <a:gd name="connsiteX33" fmla="*/ 3272610 w 4336654"/>
              <a:gd name="connsiteY33" fmla="*/ 539 h 30833"/>
              <a:gd name="connsiteX34" fmla="*/ 3401686 w 4336654"/>
              <a:gd name="connsiteY34" fmla="*/ 755 h 30833"/>
              <a:gd name="connsiteX35" fmla="*/ 3775877 w 4336654"/>
              <a:gd name="connsiteY35" fmla="*/ 430 h 30833"/>
              <a:gd name="connsiteX36" fmla="*/ 4065945 w 4336654"/>
              <a:gd name="connsiteY36" fmla="*/ 430 h 30833"/>
              <a:gd name="connsiteX37" fmla="*/ 4178964 w 4336654"/>
              <a:gd name="connsiteY37" fmla="*/ 2489 h 30833"/>
              <a:gd name="connsiteX38" fmla="*/ 4191888 w 4336654"/>
              <a:gd name="connsiteY38" fmla="*/ 5955 h 30833"/>
              <a:gd name="connsiteX39" fmla="*/ 4170075 w 4336654"/>
              <a:gd name="connsiteY39" fmla="*/ 7147 h 30833"/>
              <a:gd name="connsiteX40" fmla="*/ 4075822 w 4336654"/>
              <a:gd name="connsiteY40" fmla="*/ 6714 h 30833"/>
              <a:gd name="connsiteX41" fmla="*/ 3616070 w 4336654"/>
              <a:gd name="connsiteY41" fmla="*/ 6714 h 30833"/>
              <a:gd name="connsiteX42" fmla="*/ 3594313 w 4336654"/>
              <a:gd name="connsiteY42" fmla="*/ 7147 h 30833"/>
              <a:gd name="connsiteX43" fmla="*/ 3639238 w 4336654"/>
              <a:gd name="connsiteY43" fmla="*/ 7689 h 30833"/>
              <a:gd name="connsiteX44" fmla="*/ 3996017 w 4336654"/>
              <a:gd name="connsiteY44" fmla="*/ 7906 h 30833"/>
              <a:gd name="connsiteX45" fmla="*/ 4106242 w 4336654"/>
              <a:gd name="connsiteY45" fmla="*/ 8122 h 30833"/>
              <a:gd name="connsiteX46" fmla="*/ 4170075 w 4336654"/>
              <a:gd name="connsiteY46" fmla="*/ 7147 h 30833"/>
              <a:gd name="connsiteX47" fmla="*/ 4204870 w 4336654"/>
              <a:gd name="connsiteY47" fmla="*/ 7797 h 30833"/>
              <a:gd name="connsiteX48" fmla="*/ 4223692 w 4336654"/>
              <a:gd name="connsiteY48" fmla="*/ 8664 h 30833"/>
              <a:gd name="connsiteX49" fmla="*/ 4235234 w 4336654"/>
              <a:gd name="connsiteY49" fmla="*/ 9964 h 30833"/>
              <a:gd name="connsiteX50" fmla="*/ 4293253 w 4336654"/>
              <a:gd name="connsiteY50" fmla="*/ 9964 h 30833"/>
              <a:gd name="connsiteX51" fmla="*/ 4336654 w 4336654"/>
              <a:gd name="connsiteY51" fmla="*/ 12347 h 30833"/>
              <a:gd name="connsiteX52" fmla="*/ 4336654 w 4336654"/>
              <a:gd name="connsiteY52" fmla="*/ 12781 h 30833"/>
              <a:gd name="connsiteX53" fmla="*/ 4323419 w 4336654"/>
              <a:gd name="connsiteY53" fmla="*/ 17439 h 30833"/>
              <a:gd name="connsiteX54" fmla="*/ 4307363 w 4336654"/>
              <a:gd name="connsiteY54" fmla="*/ 20148 h 30833"/>
              <a:gd name="connsiteX55" fmla="*/ 4199677 w 4336654"/>
              <a:gd name="connsiteY55" fmla="*/ 30006 h 30833"/>
              <a:gd name="connsiteX56" fmla="*/ 4156134 w 4336654"/>
              <a:gd name="connsiteY56" fmla="*/ 30765 h 30833"/>
              <a:gd name="connsiteX57" fmla="*/ 4079265 w 4336654"/>
              <a:gd name="connsiteY57" fmla="*/ 30765 h 30833"/>
              <a:gd name="connsiteX58" fmla="*/ 3755869 w 4336654"/>
              <a:gd name="connsiteY58" fmla="*/ 30656 h 30833"/>
              <a:gd name="connsiteX59" fmla="*/ 3284547 w 4336654"/>
              <a:gd name="connsiteY59" fmla="*/ 30115 h 30833"/>
              <a:gd name="connsiteX60" fmla="*/ 3236687 w 4336654"/>
              <a:gd name="connsiteY60" fmla="*/ 30115 h 30833"/>
              <a:gd name="connsiteX61" fmla="*/ 3132698 w 4336654"/>
              <a:gd name="connsiteY61" fmla="*/ 30331 h 30833"/>
              <a:gd name="connsiteX62" fmla="*/ 2814467 w 4336654"/>
              <a:gd name="connsiteY62" fmla="*/ 30331 h 30833"/>
              <a:gd name="connsiteX63" fmla="*/ 2759891 w 4336654"/>
              <a:gd name="connsiteY63" fmla="*/ 30115 h 30833"/>
              <a:gd name="connsiteX64" fmla="*/ 2384911 w 4336654"/>
              <a:gd name="connsiteY64" fmla="*/ 29808 h 30833"/>
              <a:gd name="connsiteX65" fmla="*/ 2382752 w 4336654"/>
              <a:gd name="connsiteY65" fmla="*/ 30006 h 30833"/>
              <a:gd name="connsiteX66" fmla="*/ 2339209 w 4336654"/>
              <a:gd name="connsiteY66" fmla="*/ 30765 h 30833"/>
              <a:gd name="connsiteX67" fmla="*/ 2262340 w 4336654"/>
              <a:gd name="connsiteY67" fmla="*/ 30765 h 30833"/>
              <a:gd name="connsiteX68" fmla="*/ 1938944 w 4336654"/>
              <a:gd name="connsiteY68" fmla="*/ 30656 h 30833"/>
              <a:gd name="connsiteX69" fmla="*/ 1467622 w 4336654"/>
              <a:gd name="connsiteY69" fmla="*/ 30115 h 30833"/>
              <a:gd name="connsiteX70" fmla="*/ 1419762 w 4336654"/>
              <a:gd name="connsiteY70" fmla="*/ 30115 h 30833"/>
              <a:gd name="connsiteX71" fmla="*/ 1315773 w 4336654"/>
              <a:gd name="connsiteY71" fmla="*/ 30331 h 30833"/>
              <a:gd name="connsiteX72" fmla="*/ 997542 w 4336654"/>
              <a:gd name="connsiteY72" fmla="*/ 30331 h 30833"/>
              <a:gd name="connsiteX73" fmla="*/ 942966 w 4336654"/>
              <a:gd name="connsiteY73" fmla="*/ 30115 h 30833"/>
              <a:gd name="connsiteX74" fmla="*/ 280118 w 4336654"/>
              <a:gd name="connsiteY74" fmla="*/ 29573 h 30833"/>
              <a:gd name="connsiteX75" fmla="*/ 172856 w 4336654"/>
              <a:gd name="connsiteY75" fmla="*/ 29681 h 30833"/>
              <a:gd name="connsiteX76" fmla="*/ 52302 w 4336654"/>
              <a:gd name="connsiteY76" fmla="*/ 28056 h 30833"/>
              <a:gd name="connsiteX77" fmla="*/ 30206 w 4336654"/>
              <a:gd name="connsiteY77" fmla="*/ 19931 h 30833"/>
              <a:gd name="connsiteX78" fmla="*/ 98498 w 4336654"/>
              <a:gd name="connsiteY78" fmla="*/ 17006 h 30833"/>
              <a:gd name="connsiteX79" fmla="*/ 148418 w 4336654"/>
              <a:gd name="connsiteY79" fmla="*/ 15489 h 30833"/>
              <a:gd name="connsiteX80" fmla="*/ 172828 w 4336654"/>
              <a:gd name="connsiteY80" fmla="*/ 13322 h 30833"/>
              <a:gd name="connsiteX81" fmla="*/ 134562 w 4336654"/>
              <a:gd name="connsiteY81" fmla="*/ 12347 h 30833"/>
              <a:gd name="connsiteX82" fmla="*/ 83936 w 4336654"/>
              <a:gd name="connsiteY82" fmla="*/ 12022 h 30833"/>
              <a:gd name="connsiteX83" fmla="*/ 77220 w 4336654"/>
              <a:gd name="connsiteY83" fmla="*/ 10939 h 30833"/>
              <a:gd name="connsiteX84" fmla="*/ 114808 w 4336654"/>
              <a:gd name="connsiteY84" fmla="*/ 10181 h 30833"/>
              <a:gd name="connsiteX85" fmla="*/ 139359 w 4336654"/>
              <a:gd name="connsiteY85" fmla="*/ 8339 h 30833"/>
              <a:gd name="connsiteX86" fmla="*/ 143874 w 4336654"/>
              <a:gd name="connsiteY86" fmla="*/ 3789 h 30833"/>
              <a:gd name="connsiteX87" fmla="*/ 224667 w 4336654"/>
              <a:gd name="connsiteY87" fmla="*/ 539 h 30833"/>
              <a:gd name="connsiteX88" fmla="*/ 312853 w 4336654"/>
              <a:gd name="connsiteY88" fmla="*/ 105 h 30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4336654" h="30833">
                <a:moveTo>
                  <a:pt x="2905108" y="7039"/>
                </a:moveTo>
                <a:lnTo>
                  <a:pt x="2910385" y="7580"/>
                </a:lnTo>
                <a:cubicBezTo>
                  <a:pt x="2913405" y="7472"/>
                  <a:pt x="2916170" y="7255"/>
                  <a:pt x="2917017" y="7147"/>
                </a:cubicBezTo>
                <a:lnTo>
                  <a:pt x="2917017" y="7039"/>
                </a:lnTo>
                <a:cubicBezTo>
                  <a:pt x="2913122" y="7039"/>
                  <a:pt x="2909143" y="7039"/>
                  <a:pt x="2905108" y="7039"/>
                </a:cubicBezTo>
                <a:close/>
                <a:moveTo>
                  <a:pt x="1088183" y="7039"/>
                </a:moveTo>
                <a:lnTo>
                  <a:pt x="1093460" y="7580"/>
                </a:lnTo>
                <a:cubicBezTo>
                  <a:pt x="1096480" y="7472"/>
                  <a:pt x="1099245" y="7255"/>
                  <a:pt x="1100092" y="7147"/>
                </a:cubicBezTo>
                <a:lnTo>
                  <a:pt x="1100092" y="7039"/>
                </a:lnTo>
                <a:cubicBezTo>
                  <a:pt x="1096197" y="7039"/>
                  <a:pt x="1092218" y="7039"/>
                  <a:pt x="1088183" y="7039"/>
                </a:cubicBezTo>
                <a:close/>
                <a:moveTo>
                  <a:pt x="1799145" y="6714"/>
                </a:moveTo>
                <a:lnTo>
                  <a:pt x="1777388" y="7147"/>
                </a:lnTo>
                <a:cubicBezTo>
                  <a:pt x="1790425" y="7364"/>
                  <a:pt x="1807808" y="7689"/>
                  <a:pt x="1822313" y="7689"/>
                </a:cubicBezTo>
                <a:lnTo>
                  <a:pt x="1956848" y="7771"/>
                </a:lnTo>
                <a:lnTo>
                  <a:pt x="1957897" y="6714"/>
                </a:lnTo>
                <a:close/>
                <a:moveTo>
                  <a:pt x="312853" y="105"/>
                </a:moveTo>
                <a:cubicBezTo>
                  <a:pt x="395141" y="647"/>
                  <a:pt x="483214" y="-111"/>
                  <a:pt x="565361" y="105"/>
                </a:cubicBezTo>
                <a:cubicBezTo>
                  <a:pt x="628459" y="-3"/>
                  <a:pt x="685519" y="647"/>
                  <a:pt x="748477" y="214"/>
                </a:cubicBezTo>
                <a:cubicBezTo>
                  <a:pt x="811435" y="-220"/>
                  <a:pt x="874646" y="105"/>
                  <a:pt x="937886" y="322"/>
                </a:cubicBezTo>
                <a:cubicBezTo>
                  <a:pt x="969548" y="647"/>
                  <a:pt x="1022827" y="755"/>
                  <a:pt x="1022827" y="755"/>
                </a:cubicBezTo>
                <a:cubicBezTo>
                  <a:pt x="1026439" y="755"/>
                  <a:pt x="1030079" y="755"/>
                  <a:pt x="1033635" y="755"/>
                </a:cubicBezTo>
                <a:cubicBezTo>
                  <a:pt x="1097467" y="647"/>
                  <a:pt x="1159832" y="755"/>
                  <a:pt x="1225104" y="322"/>
                </a:cubicBezTo>
                <a:cubicBezTo>
                  <a:pt x="1299067" y="-3"/>
                  <a:pt x="1375909" y="972"/>
                  <a:pt x="1455685" y="539"/>
                </a:cubicBezTo>
                <a:cubicBezTo>
                  <a:pt x="1496322" y="214"/>
                  <a:pt x="1542714" y="539"/>
                  <a:pt x="1584761" y="755"/>
                </a:cubicBezTo>
                <a:cubicBezTo>
                  <a:pt x="1709463" y="864"/>
                  <a:pt x="1834222" y="214"/>
                  <a:pt x="1958952" y="430"/>
                </a:cubicBezTo>
                <a:lnTo>
                  <a:pt x="2063740" y="430"/>
                </a:lnTo>
                <a:lnTo>
                  <a:pt x="2129778" y="105"/>
                </a:lnTo>
                <a:cubicBezTo>
                  <a:pt x="2212066" y="647"/>
                  <a:pt x="2300139" y="-111"/>
                  <a:pt x="2382286" y="105"/>
                </a:cubicBezTo>
                <a:cubicBezTo>
                  <a:pt x="2445384" y="-3"/>
                  <a:pt x="2502444" y="647"/>
                  <a:pt x="2565402" y="214"/>
                </a:cubicBezTo>
                <a:cubicBezTo>
                  <a:pt x="2628360" y="-220"/>
                  <a:pt x="2691571" y="105"/>
                  <a:pt x="2754811" y="322"/>
                </a:cubicBezTo>
                <a:cubicBezTo>
                  <a:pt x="2786473" y="647"/>
                  <a:pt x="2839752" y="755"/>
                  <a:pt x="2839752" y="755"/>
                </a:cubicBezTo>
                <a:cubicBezTo>
                  <a:pt x="2843364" y="755"/>
                  <a:pt x="2847004" y="755"/>
                  <a:pt x="2850560" y="755"/>
                </a:cubicBezTo>
                <a:cubicBezTo>
                  <a:pt x="2914392" y="647"/>
                  <a:pt x="2976757" y="755"/>
                  <a:pt x="3042029" y="322"/>
                </a:cubicBezTo>
                <a:cubicBezTo>
                  <a:pt x="3115992" y="-3"/>
                  <a:pt x="3192834" y="972"/>
                  <a:pt x="3272610" y="539"/>
                </a:cubicBezTo>
                <a:cubicBezTo>
                  <a:pt x="3313247" y="214"/>
                  <a:pt x="3359639" y="539"/>
                  <a:pt x="3401686" y="755"/>
                </a:cubicBezTo>
                <a:cubicBezTo>
                  <a:pt x="3526388" y="864"/>
                  <a:pt x="3651147" y="214"/>
                  <a:pt x="3775877" y="430"/>
                </a:cubicBezTo>
                <a:cubicBezTo>
                  <a:pt x="3871597" y="539"/>
                  <a:pt x="3968757" y="430"/>
                  <a:pt x="4065945" y="430"/>
                </a:cubicBezTo>
                <a:cubicBezTo>
                  <a:pt x="4107964" y="647"/>
                  <a:pt x="4142758" y="1297"/>
                  <a:pt x="4178964" y="2489"/>
                </a:cubicBezTo>
                <a:cubicBezTo>
                  <a:pt x="4207945" y="3247"/>
                  <a:pt x="4210796" y="4439"/>
                  <a:pt x="4191888" y="5955"/>
                </a:cubicBezTo>
                <a:cubicBezTo>
                  <a:pt x="4188954" y="6389"/>
                  <a:pt x="4177356" y="6714"/>
                  <a:pt x="4170075" y="7147"/>
                </a:cubicBezTo>
                <a:cubicBezTo>
                  <a:pt x="4136748" y="6172"/>
                  <a:pt x="4104831" y="6714"/>
                  <a:pt x="4075822" y="6714"/>
                </a:cubicBezTo>
                <a:cubicBezTo>
                  <a:pt x="3920615" y="6714"/>
                  <a:pt x="3766903" y="6605"/>
                  <a:pt x="3616070" y="6714"/>
                </a:cubicBezTo>
                <a:lnTo>
                  <a:pt x="3594313" y="7147"/>
                </a:lnTo>
                <a:cubicBezTo>
                  <a:pt x="3607350" y="7364"/>
                  <a:pt x="3624733" y="7689"/>
                  <a:pt x="3639238" y="7689"/>
                </a:cubicBezTo>
                <a:lnTo>
                  <a:pt x="3996017" y="7906"/>
                </a:lnTo>
                <a:cubicBezTo>
                  <a:pt x="4033718" y="8122"/>
                  <a:pt x="4071419" y="8339"/>
                  <a:pt x="4106242" y="8122"/>
                </a:cubicBezTo>
                <a:cubicBezTo>
                  <a:pt x="4130878" y="8014"/>
                  <a:pt x="4149729" y="8122"/>
                  <a:pt x="4170075" y="7147"/>
                </a:cubicBezTo>
                <a:cubicBezTo>
                  <a:pt x="4180206" y="7797"/>
                  <a:pt x="4194710" y="7797"/>
                  <a:pt x="4204870" y="7797"/>
                </a:cubicBezTo>
                <a:cubicBezTo>
                  <a:pt x="4213561" y="7906"/>
                  <a:pt x="4225159" y="8447"/>
                  <a:pt x="4223692" y="8664"/>
                </a:cubicBezTo>
                <a:cubicBezTo>
                  <a:pt x="4225103" y="9206"/>
                  <a:pt x="4216383" y="9964"/>
                  <a:pt x="4235234" y="9964"/>
                </a:cubicBezTo>
                <a:lnTo>
                  <a:pt x="4293253" y="9964"/>
                </a:lnTo>
                <a:cubicBezTo>
                  <a:pt x="4322234" y="9964"/>
                  <a:pt x="4336711" y="10722"/>
                  <a:pt x="4336654" y="12347"/>
                </a:cubicBezTo>
                <a:lnTo>
                  <a:pt x="4336654" y="12781"/>
                </a:lnTo>
                <a:cubicBezTo>
                  <a:pt x="4336598" y="14406"/>
                  <a:pt x="4327822" y="15922"/>
                  <a:pt x="4323419" y="17439"/>
                </a:cubicBezTo>
                <a:cubicBezTo>
                  <a:pt x="4317578" y="18414"/>
                  <a:pt x="4307391" y="19389"/>
                  <a:pt x="4307363" y="20148"/>
                </a:cubicBezTo>
                <a:cubicBezTo>
                  <a:pt x="4312978" y="24806"/>
                  <a:pt x="4250557" y="27189"/>
                  <a:pt x="4199677" y="30006"/>
                </a:cubicBezTo>
                <a:cubicBezTo>
                  <a:pt x="4190957" y="30765"/>
                  <a:pt x="4170639" y="30765"/>
                  <a:pt x="4156134" y="30765"/>
                </a:cubicBezTo>
                <a:lnTo>
                  <a:pt x="4079265" y="30765"/>
                </a:lnTo>
                <a:cubicBezTo>
                  <a:pt x="3973413" y="30656"/>
                  <a:pt x="3866094" y="30873"/>
                  <a:pt x="3755869" y="30656"/>
                </a:cubicBezTo>
                <a:cubicBezTo>
                  <a:pt x="3596344" y="30656"/>
                  <a:pt x="3442605" y="31306"/>
                  <a:pt x="3284547" y="30115"/>
                </a:cubicBezTo>
                <a:lnTo>
                  <a:pt x="3236687" y="30115"/>
                </a:lnTo>
                <a:cubicBezTo>
                  <a:pt x="3201639" y="30115"/>
                  <a:pt x="3166985" y="30331"/>
                  <a:pt x="3132698" y="30331"/>
                </a:cubicBezTo>
                <a:lnTo>
                  <a:pt x="2814467" y="30331"/>
                </a:lnTo>
                <a:cubicBezTo>
                  <a:pt x="2795588" y="30440"/>
                  <a:pt x="2777838" y="30331"/>
                  <a:pt x="2759891" y="30115"/>
                </a:cubicBezTo>
                <a:lnTo>
                  <a:pt x="2384911" y="29808"/>
                </a:lnTo>
                <a:lnTo>
                  <a:pt x="2382752" y="30006"/>
                </a:lnTo>
                <a:cubicBezTo>
                  <a:pt x="2374032" y="30765"/>
                  <a:pt x="2353714" y="30765"/>
                  <a:pt x="2339209" y="30765"/>
                </a:cubicBezTo>
                <a:lnTo>
                  <a:pt x="2262340" y="30765"/>
                </a:lnTo>
                <a:cubicBezTo>
                  <a:pt x="2156488" y="30656"/>
                  <a:pt x="2049169" y="30873"/>
                  <a:pt x="1938944" y="30656"/>
                </a:cubicBezTo>
                <a:cubicBezTo>
                  <a:pt x="1779419" y="30656"/>
                  <a:pt x="1625680" y="31306"/>
                  <a:pt x="1467622" y="30115"/>
                </a:cubicBezTo>
                <a:lnTo>
                  <a:pt x="1419762" y="30115"/>
                </a:lnTo>
                <a:cubicBezTo>
                  <a:pt x="1384714" y="30115"/>
                  <a:pt x="1350060" y="30331"/>
                  <a:pt x="1315773" y="30331"/>
                </a:cubicBezTo>
                <a:lnTo>
                  <a:pt x="997542" y="30331"/>
                </a:lnTo>
                <a:cubicBezTo>
                  <a:pt x="978663" y="30440"/>
                  <a:pt x="960913" y="30331"/>
                  <a:pt x="942966" y="30115"/>
                </a:cubicBezTo>
                <a:cubicBezTo>
                  <a:pt x="721922" y="29681"/>
                  <a:pt x="500738" y="28923"/>
                  <a:pt x="280118" y="29573"/>
                </a:cubicBezTo>
                <a:cubicBezTo>
                  <a:pt x="242417" y="29898"/>
                  <a:pt x="210726" y="29681"/>
                  <a:pt x="172856" y="29681"/>
                </a:cubicBezTo>
                <a:cubicBezTo>
                  <a:pt x="128692" y="29681"/>
                  <a:pt x="90568" y="29031"/>
                  <a:pt x="52302" y="28056"/>
                </a:cubicBezTo>
                <a:cubicBezTo>
                  <a:pt x="-5181" y="26323"/>
                  <a:pt x="-19291" y="22423"/>
                  <a:pt x="30206" y="19931"/>
                </a:cubicBezTo>
                <a:cubicBezTo>
                  <a:pt x="48577" y="18522"/>
                  <a:pt x="73551" y="17764"/>
                  <a:pt x="98498" y="17006"/>
                </a:cubicBezTo>
                <a:cubicBezTo>
                  <a:pt x="117151" y="16247"/>
                  <a:pt x="136086" y="16247"/>
                  <a:pt x="148418" y="15489"/>
                </a:cubicBezTo>
                <a:cubicBezTo>
                  <a:pt x="160750" y="14731"/>
                  <a:pt x="173110" y="14081"/>
                  <a:pt x="172828" y="13322"/>
                </a:cubicBezTo>
                <a:cubicBezTo>
                  <a:pt x="172404" y="12347"/>
                  <a:pt x="153497" y="12347"/>
                  <a:pt x="134562" y="12347"/>
                </a:cubicBezTo>
                <a:cubicBezTo>
                  <a:pt x="121920" y="12347"/>
                  <a:pt x="103013" y="12347"/>
                  <a:pt x="83936" y="12022"/>
                </a:cubicBezTo>
                <a:cubicBezTo>
                  <a:pt x="77643" y="12022"/>
                  <a:pt x="77220" y="10939"/>
                  <a:pt x="77220" y="10939"/>
                </a:cubicBezTo>
                <a:cubicBezTo>
                  <a:pt x="89721" y="10614"/>
                  <a:pt x="102194" y="10181"/>
                  <a:pt x="114808" y="10181"/>
                </a:cubicBezTo>
                <a:cubicBezTo>
                  <a:pt x="133603" y="9747"/>
                  <a:pt x="146076" y="9422"/>
                  <a:pt x="139359" y="8339"/>
                </a:cubicBezTo>
                <a:cubicBezTo>
                  <a:pt x="119719" y="6605"/>
                  <a:pt x="125504" y="5197"/>
                  <a:pt x="143874" y="3789"/>
                </a:cubicBezTo>
                <a:cubicBezTo>
                  <a:pt x="161991" y="1622"/>
                  <a:pt x="186966" y="972"/>
                  <a:pt x="224667" y="539"/>
                </a:cubicBezTo>
                <a:cubicBezTo>
                  <a:pt x="256075" y="105"/>
                  <a:pt x="281332" y="105"/>
                  <a:pt x="312853" y="105"/>
                </a:cubicBezTo>
                <a:close/>
              </a:path>
            </a:pathLst>
          </a:custGeom>
          <a:solidFill>
            <a:srgbClr val="CCCCCC"/>
          </a:solidFill>
          <a:ln w="28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326618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9811AD97-265C-61A8-ACB3-D4194FAC0ED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27236" b="27277"/>
          <a:stretch/>
        </p:blipFill>
        <p:spPr>
          <a:xfrm>
            <a:off x="2259580" y="2919845"/>
            <a:ext cx="7672840" cy="1018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359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phic 19">
            <a:extLst>
              <a:ext uri="{FF2B5EF4-FFF2-40B4-BE49-F238E27FC236}">
                <a16:creationId xmlns:a16="http://schemas.microsoft.com/office/drawing/2014/main" id="{B05A55A1-4BF5-7CEF-431F-270A1C83F9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4963886" y="2065030"/>
            <a:ext cx="6652115" cy="4435744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A5D7CCDD-0366-832D-9ED3-15C5E4349BA8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575997" y="2065030"/>
            <a:ext cx="4131313" cy="4435744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814823A7-FDCA-AB62-CD24-B00D8B76757B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9463712" y="4441364"/>
            <a:ext cx="1880244" cy="1796605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05B8385F-93D3-5A2F-B8FB-44BCCF3DDA1A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flipH="1">
            <a:off x="5219103" y="4441369"/>
            <a:ext cx="1880244" cy="1796708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0D9F770E-6DFE-4FC9-20B7-49ACB8C4D004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355921" y="4441369"/>
            <a:ext cx="1880244" cy="1796708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898FC505-E90E-9F00-1093-05C165601E8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flipV="1">
            <a:off x="574394" y="598419"/>
            <a:ext cx="597375" cy="275523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188B8B-EF2D-F9FA-FB92-24DCE72C3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err="1"/>
              <a:t>Bydd</a:t>
            </a:r>
            <a:r>
              <a:rPr lang="en-GB"/>
              <a:t> Wych. </a:t>
            </a:r>
            <a:r>
              <a:rPr lang="en-GB" err="1"/>
              <a:t>Ailgylcha</a:t>
            </a:r>
            <a:r>
              <a:rPr lang="en-GB"/>
              <a:t>. </a:t>
            </a:r>
          </a:p>
          <a:p>
            <a:endParaRPr lang="en-GB" err="1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5C2C92-B6EF-0F84-2E7B-0DF2D09E7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pPr/>
              <a:t>5</a:t>
            </a:fld>
            <a:endParaRPr lang="en-GB"/>
          </a:p>
        </p:txBody>
      </p:sp>
      <p:sp>
        <p:nvSpPr>
          <p:cNvPr id="17" name="Title 19">
            <a:extLst>
              <a:ext uri="{FF2B5EF4-FFF2-40B4-BE49-F238E27FC236}">
                <a16:creationId xmlns:a16="http://schemas.microsoft.com/office/drawing/2014/main" id="{6FF1141A-A540-7472-195F-8CED7F51A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5" y="631702"/>
            <a:ext cx="4719600" cy="312465"/>
          </a:xfrm>
        </p:spPr>
        <p:txBody>
          <a:bodyPr/>
          <a:lstStyle/>
          <a:p>
            <a:r>
              <a:rPr lang="en-US" err="1">
                <a:latin typeface="Arial"/>
                <a:cs typeface="Arial"/>
              </a:rPr>
              <a:t>Cwis</a:t>
            </a:r>
            <a:endParaRPr lang="en-US" err="1">
              <a:cs typeface="Arial"/>
            </a:endParaRPr>
          </a:p>
        </p:txBody>
      </p:sp>
      <p:sp>
        <p:nvSpPr>
          <p:cNvPr id="38" name="Content Placeholder 37">
            <a:extLst>
              <a:ext uri="{FF2B5EF4-FFF2-40B4-BE49-F238E27FC236}">
                <a16:creationId xmlns:a16="http://schemas.microsoft.com/office/drawing/2014/main" id="{89D8BD17-76C4-4BD9-A621-94DE1D3ADD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5" y="2065029"/>
            <a:ext cx="4116596" cy="4358399"/>
          </a:xfrm>
        </p:spPr>
        <p:txBody>
          <a:bodyPr lIns="288000" tIns="216000" rIns="288000" bIns="288000"/>
          <a:lstStyle/>
          <a:p>
            <a:r>
              <a:rPr lang="en-US" err="1"/>
              <a:t>Yng</a:t>
            </a:r>
            <a:r>
              <a:rPr lang="en-US"/>
              <a:t> </a:t>
            </a:r>
            <a:r>
              <a:rPr lang="en-US" err="1"/>
              <a:t>Nghymru</a:t>
            </a:r>
            <a:r>
              <a:rPr lang="en-US"/>
              <a:t>, </a:t>
            </a:r>
            <a:br>
              <a:rPr lang="en-US"/>
            </a:br>
            <a:r>
              <a:rPr lang="en-US" err="1"/>
              <a:t>mae</a:t>
            </a:r>
            <a:r>
              <a:rPr lang="en-US"/>
              <a:t> 95% </a:t>
            </a:r>
            <a:r>
              <a:rPr lang="en-US" err="1"/>
              <a:t>ohonom</a:t>
            </a:r>
            <a:r>
              <a:rPr lang="en-US"/>
              <a:t> </a:t>
            </a:r>
            <a:br>
              <a:rPr lang="en-US"/>
            </a:br>
            <a:r>
              <a:rPr lang="en-US" err="1"/>
              <a:t>yn</a:t>
            </a:r>
            <a:r>
              <a:rPr lang="en-US"/>
              <a:t> </a:t>
            </a:r>
            <a:r>
              <a:rPr lang="en-US" err="1"/>
              <a:t>ailgylchu</a:t>
            </a:r>
            <a:r>
              <a:rPr lang="en-US"/>
              <a:t>.</a:t>
            </a:r>
          </a:p>
          <a:p>
            <a:pPr lvl="2"/>
            <a:r>
              <a:rPr lang="en-US"/>
              <a:t>Mae </a:t>
            </a:r>
            <a:r>
              <a:rPr lang="en-US" err="1"/>
              <a:t>bron</a:t>
            </a:r>
            <a:r>
              <a:rPr lang="en-US"/>
              <a:t> </a:t>
            </a:r>
            <a:r>
              <a:rPr lang="en-US" err="1"/>
              <a:t>i</a:t>
            </a:r>
            <a:r>
              <a:rPr lang="en-US"/>
              <a:t> </a:t>
            </a:r>
            <a:r>
              <a:rPr lang="en-US" err="1"/>
              <a:t>bawb</a:t>
            </a:r>
            <a:r>
              <a:rPr lang="en-US"/>
              <a:t> </a:t>
            </a:r>
            <a:r>
              <a:rPr lang="en-US" err="1"/>
              <a:t>yng</a:t>
            </a:r>
            <a:r>
              <a:rPr lang="en-US"/>
              <a:t> </a:t>
            </a:r>
            <a:r>
              <a:rPr lang="en-US" err="1"/>
              <a:t>Nghymru’n</a:t>
            </a:r>
            <a:r>
              <a:rPr lang="en-US"/>
              <a:t> </a:t>
            </a:r>
            <a:r>
              <a:rPr lang="en-US" err="1"/>
              <a:t>ailgylchu</a:t>
            </a:r>
            <a:r>
              <a:rPr lang="en-US"/>
              <a:t> </a:t>
            </a:r>
            <a:r>
              <a:rPr lang="en-US" err="1"/>
              <a:t>pethau</a:t>
            </a:r>
            <a:r>
              <a:rPr lang="en-US"/>
              <a:t> </a:t>
            </a:r>
            <a:r>
              <a:rPr lang="en-US" err="1"/>
              <a:t>fel</a:t>
            </a:r>
            <a:r>
              <a:rPr lang="en-US"/>
              <a:t> </a:t>
            </a:r>
            <a:r>
              <a:rPr lang="en-US" err="1"/>
              <a:t>poteli</a:t>
            </a:r>
            <a:r>
              <a:rPr lang="en-US"/>
              <a:t> </a:t>
            </a:r>
            <a:r>
              <a:rPr lang="en-US" err="1"/>
              <a:t>plastig</a:t>
            </a:r>
            <a:r>
              <a:rPr lang="en-US"/>
              <a:t> </a:t>
            </a:r>
            <a:r>
              <a:rPr lang="en-US" err="1"/>
              <a:t>gwag</a:t>
            </a:r>
            <a:r>
              <a:rPr lang="en-US"/>
              <a:t>, </a:t>
            </a:r>
            <a:r>
              <a:rPr lang="en-US" err="1"/>
              <a:t>bocsys</a:t>
            </a:r>
            <a:r>
              <a:rPr lang="en-US"/>
              <a:t> </a:t>
            </a:r>
            <a:r>
              <a:rPr lang="en-US" err="1"/>
              <a:t>grawnfwyd</a:t>
            </a:r>
            <a:r>
              <a:rPr lang="en-US"/>
              <a:t> a </a:t>
            </a:r>
            <a:r>
              <a:rPr lang="en-US" err="1"/>
              <a:t>thuniau</a:t>
            </a:r>
            <a:r>
              <a:rPr lang="en-US"/>
              <a:t>.</a:t>
            </a:r>
          </a:p>
          <a:p>
            <a:pPr lvl="2"/>
            <a:r>
              <a:rPr lang="en-US"/>
              <a:t>… </a:t>
            </a:r>
            <a:r>
              <a:rPr lang="en-US" err="1"/>
              <a:t>Ond</a:t>
            </a:r>
            <a:r>
              <a:rPr lang="en-US"/>
              <a:t> </a:t>
            </a:r>
            <a:r>
              <a:rPr lang="en-US" err="1"/>
              <a:t>mae</a:t>
            </a:r>
            <a:r>
              <a:rPr lang="en-US"/>
              <a:t> </a:t>
            </a:r>
            <a:r>
              <a:rPr lang="en-US" err="1"/>
              <a:t>llawer</a:t>
            </a:r>
            <a:r>
              <a:rPr lang="en-US"/>
              <a:t> o </a:t>
            </a:r>
            <a:r>
              <a:rPr lang="en-US" err="1"/>
              <a:t>bobl</a:t>
            </a:r>
            <a:r>
              <a:rPr lang="en-US"/>
              <a:t> </a:t>
            </a:r>
            <a:r>
              <a:rPr lang="en-US" err="1"/>
              <a:t>yn</a:t>
            </a:r>
            <a:r>
              <a:rPr lang="en-US"/>
              <a:t> dal </a:t>
            </a:r>
            <a:r>
              <a:rPr lang="en-US" err="1"/>
              <a:t>i</a:t>
            </a:r>
            <a:r>
              <a:rPr lang="en-US"/>
              <a:t> </a:t>
            </a:r>
            <a:r>
              <a:rPr lang="en-US" err="1"/>
              <a:t>beidio</a:t>
            </a:r>
            <a:r>
              <a:rPr lang="en-US"/>
              <a:t> â </a:t>
            </a:r>
            <a:r>
              <a:rPr lang="en-US" err="1"/>
              <a:t>gwneud</a:t>
            </a:r>
            <a:r>
              <a:rPr lang="en-US"/>
              <a:t> y </a:t>
            </a:r>
            <a:r>
              <a:rPr lang="en-US" err="1"/>
              <a:t>peth</a:t>
            </a:r>
            <a:r>
              <a:rPr lang="en-US"/>
              <a:t> </a:t>
            </a:r>
            <a:r>
              <a:rPr lang="en-US" err="1"/>
              <a:t>iawn</a:t>
            </a:r>
            <a:r>
              <a:rPr lang="en-US"/>
              <a:t> </a:t>
            </a:r>
            <a:r>
              <a:rPr lang="en-US" err="1"/>
              <a:t>gyda’u</a:t>
            </a:r>
            <a:r>
              <a:rPr lang="en-US"/>
              <a:t> </a:t>
            </a:r>
            <a:r>
              <a:rPr lang="en-US" err="1"/>
              <a:t>gwastraff</a:t>
            </a:r>
            <a:r>
              <a:rPr lang="en-US"/>
              <a:t> </a:t>
            </a:r>
            <a:r>
              <a:rPr lang="en-US" err="1"/>
              <a:t>bwyd</a:t>
            </a:r>
            <a:r>
              <a:rPr lang="en-US"/>
              <a:t>.</a:t>
            </a:r>
          </a:p>
        </p:txBody>
      </p:sp>
      <p:sp>
        <p:nvSpPr>
          <p:cNvPr id="36" name="Content Placeholder 35">
            <a:extLst>
              <a:ext uri="{FF2B5EF4-FFF2-40B4-BE49-F238E27FC236}">
                <a16:creationId xmlns:a16="http://schemas.microsoft.com/office/drawing/2014/main" id="{8A4C4273-0988-9E88-747C-272655C048AB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63886" y="2065029"/>
            <a:ext cx="6653442" cy="4358399"/>
          </a:xfrm>
        </p:spPr>
        <p:txBody>
          <a:bodyPr lIns="288000" tIns="216000" rIns="288000" bIns="288000"/>
          <a:lstStyle/>
          <a:p>
            <a:endParaRPr lang="en-US"/>
          </a:p>
          <a:p>
            <a:pPr lvl="1"/>
            <a:r>
              <a:rPr lang="en-US"/>
              <a:t>Mae 195 o </a:t>
            </a:r>
            <a:r>
              <a:rPr lang="en-US" err="1"/>
              <a:t>wledydd</a:t>
            </a:r>
            <a:r>
              <a:rPr lang="en-US"/>
              <a:t> </a:t>
            </a:r>
            <a:r>
              <a:rPr lang="en-US" err="1"/>
              <a:t>yn</a:t>
            </a:r>
            <a:r>
              <a:rPr lang="en-US"/>
              <a:t> y </a:t>
            </a:r>
            <a:r>
              <a:rPr lang="en-US" err="1"/>
              <a:t>byd</a:t>
            </a:r>
            <a:r>
              <a:rPr lang="en-US"/>
              <a:t>. </a:t>
            </a:r>
            <a:br>
              <a:rPr lang="en-US"/>
            </a:br>
            <a:r>
              <a:rPr lang="en-US"/>
              <a:t>Beth </a:t>
            </a:r>
            <a:r>
              <a:rPr lang="en-US" err="1"/>
              <a:t>yw</a:t>
            </a:r>
            <a:r>
              <a:rPr lang="en-US"/>
              <a:t> </a:t>
            </a:r>
            <a:r>
              <a:rPr lang="en-US" err="1"/>
              <a:t>safle</a:t>
            </a:r>
            <a:r>
              <a:rPr lang="en-US"/>
              <a:t> Cymru </a:t>
            </a:r>
            <a:r>
              <a:rPr lang="en-US" err="1"/>
              <a:t>yn</a:t>
            </a:r>
            <a:r>
              <a:rPr lang="en-US"/>
              <a:t> </a:t>
            </a:r>
            <a:r>
              <a:rPr lang="en-US" err="1"/>
              <a:t>fyd-eang</a:t>
            </a:r>
            <a:r>
              <a:rPr lang="en-US"/>
              <a:t> </a:t>
            </a:r>
            <a:br>
              <a:rPr lang="en-US"/>
            </a:br>
            <a:r>
              <a:rPr lang="en-US"/>
              <a:t>am </a:t>
            </a:r>
            <a:r>
              <a:rPr lang="en-US" err="1"/>
              <a:t>ailgylchu</a:t>
            </a:r>
            <a:r>
              <a:rPr lang="en-US"/>
              <a:t>?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0DD3A922-935A-5B5F-2D77-90718E4A7B0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74675" y="1009470"/>
            <a:ext cx="4844180" cy="740083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33CB0768-9525-F600-9752-6937C83B9BB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9799540" y="5033271"/>
            <a:ext cx="1282793" cy="57013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6AEDCE47-952E-359C-0421-E005BF884A1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7852657" y="5033271"/>
            <a:ext cx="962094" cy="570130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77632FC3-D979-B962-82CE-A18184F8F46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5591155" y="5036891"/>
            <a:ext cx="1228371" cy="551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8091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phic 13">
            <a:extLst>
              <a:ext uri="{FF2B5EF4-FFF2-40B4-BE49-F238E27FC236}">
                <a16:creationId xmlns:a16="http://schemas.microsoft.com/office/drawing/2014/main" id="{1CE476E2-D5D8-5D70-009B-8BD70545F2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4963886" y="2065030"/>
            <a:ext cx="6652115" cy="4435744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1791CCA1-78B4-9219-23F1-5EBBB6CAE8CC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9463712" y="4441364"/>
            <a:ext cx="1880244" cy="1796605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F570D6B1-AEA4-EA86-5BD5-9C9F4D3EBD1D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flipH="1">
            <a:off x="5219103" y="4441369"/>
            <a:ext cx="1880244" cy="1796708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459ECCC8-CD75-C023-3FAB-F55CB32C92F9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355921" y="4441369"/>
            <a:ext cx="1880244" cy="1796708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C84C5B15-73BD-AF88-DB8E-9988911E3E3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977829" y="4047893"/>
            <a:ext cx="2648308" cy="2548160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CE35716B-D04C-F6F0-0B72-21B0810EF33A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575997" y="2065030"/>
            <a:ext cx="4131313" cy="4435744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AF55C11-3CF8-5619-F97F-D12CBE29014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flipV="1">
            <a:off x="574064" y="598419"/>
            <a:ext cx="628218" cy="275523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188B8B-EF2D-F9FA-FB92-24DCE72C3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err="1"/>
              <a:t>Bydd</a:t>
            </a:r>
            <a:r>
              <a:rPr lang="en-GB"/>
              <a:t> Wych. </a:t>
            </a:r>
            <a:r>
              <a:rPr lang="en-GB" err="1"/>
              <a:t>Ailgylcha</a:t>
            </a:r>
            <a:r>
              <a:rPr lang="en-GB"/>
              <a:t>. </a:t>
            </a:r>
          </a:p>
          <a:p>
            <a:endParaRPr lang="en-GB" err="1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5C2C92-B6EF-0F84-2E7B-0DF2D09E7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pPr/>
              <a:t>6</a:t>
            </a:fld>
            <a:endParaRPr lang="en-GB"/>
          </a:p>
        </p:txBody>
      </p:sp>
      <p:sp>
        <p:nvSpPr>
          <p:cNvPr id="17" name="Title 19">
            <a:extLst>
              <a:ext uri="{FF2B5EF4-FFF2-40B4-BE49-F238E27FC236}">
                <a16:creationId xmlns:a16="http://schemas.microsoft.com/office/drawing/2014/main" id="{6FF1141A-A540-7472-195F-8CED7F51A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5" y="631702"/>
            <a:ext cx="4719600" cy="312465"/>
          </a:xfrm>
        </p:spPr>
        <p:txBody>
          <a:bodyPr/>
          <a:lstStyle/>
          <a:p>
            <a:r>
              <a:rPr lang="en-US" err="1">
                <a:latin typeface="Arial"/>
                <a:cs typeface="Arial"/>
              </a:rPr>
              <a:t>Cwis</a:t>
            </a:r>
            <a:endParaRPr lang="en-US">
              <a:cs typeface="Arial"/>
            </a:endParaRPr>
          </a:p>
        </p:txBody>
      </p:sp>
      <p:sp>
        <p:nvSpPr>
          <p:cNvPr id="38" name="Content Placeholder 37">
            <a:extLst>
              <a:ext uri="{FF2B5EF4-FFF2-40B4-BE49-F238E27FC236}">
                <a16:creationId xmlns:a16="http://schemas.microsoft.com/office/drawing/2014/main" id="{89D8BD17-76C4-4BD9-A621-94DE1D3ADD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5" y="2065029"/>
            <a:ext cx="4116596" cy="4358399"/>
          </a:xfrm>
        </p:spPr>
        <p:txBody>
          <a:bodyPr lIns="288000" tIns="216000" rIns="288000" bIns="288000"/>
          <a:lstStyle/>
          <a:p>
            <a:r>
              <a:rPr lang="en-US"/>
              <a:t>Cymru </a:t>
            </a:r>
            <a:r>
              <a:rPr lang="en-US" err="1"/>
              <a:t>yw’r</a:t>
            </a:r>
            <a:r>
              <a:rPr lang="en-US"/>
              <a:t> </a:t>
            </a:r>
            <a:r>
              <a:rPr lang="en-US" err="1"/>
              <a:t>drydedd</a:t>
            </a:r>
            <a:r>
              <a:rPr lang="en-US"/>
              <a:t> </a:t>
            </a:r>
            <a:r>
              <a:rPr lang="en-US" err="1"/>
              <a:t>wlad</a:t>
            </a:r>
            <a:r>
              <a:rPr lang="en-US"/>
              <a:t> </a:t>
            </a:r>
            <a:r>
              <a:rPr lang="en-US" err="1"/>
              <a:t>orau</a:t>
            </a:r>
            <a:r>
              <a:rPr lang="en-US"/>
              <a:t> </a:t>
            </a:r>
            <a:r>
              <a:rPr lang="en-US" err="1"/>
              <a:t>yn</a:t>
            </a:r>
            <a:r>
              <a:rPr lang="en-US"/>
              <a:t> y </a:t>
            </a:r>
            <a:r>
              <a:rPr lang="en-US" err="1"/>
              <a:t>byd</a:t>
            </a:r>
            <a:r>
              <a:rPr lang="en-US"/>
              <a:t> am </a:t>
            </a:r>
            <a:r>
              <a:rPr lang="en-US" err="1"/>
              <a:t>ailgylchu</a:t>
            </a:r>
            <a:r>
              <a:rPr lang="en-US"/>
              <a:t>!</a:t>
            </a:r>
          </a:p>
          <a:p>
            <a:pPr lvl="2"/>
            <a:r>
              <a:rPr lang="en-US"/>
              <a:t>Cymru </a:t>
            </a:r>
            <a:r>
              <a:rPr lang="en-US" err="1"/>
              <a:t>yw’r</a:t>
            </a:r>
            <a:r>
              <a:rPr lang="en-US"/>
              <a:t> </a:t>
            </a:r>
            <a:r>
              <a:rPr lang="en-US" err="1"/>
              <a:t>gyntaf</a:t>
            </a:r>
            <a:r>
              <a:rPr lang="en-US"/>
              <a:t> </a:t>
            </a:r>
            <a:r>
              <a:rPr lang="en-US" err="1"/>
              <a:t>yn</a:t>
            </a:r>
            <a:r>
              <a:rPr lang="en-US"/>
              <a:t> y DU, </a:t>
            </a:r>
            <a:r>
              <a:rPr lang="en-US" err="1"/>
              <a:t>yr</a:t>
            </a:r>
            <a:r>
              <a:rPr lang="en-US"/>
              <a:t> ail </a:t>
            </a:r>
            <a:br>
              <a:rPr lang="en-US"/>
            </a:br>
            <a:r>
              <a:rPr lang="en-US" err="1"/>
              <a:t>yn</a:t>
            </a:r>
            <a:r>
              <a:rPr lang="en-US"/>
              <a:t> </a:t>
            </a:r>
            <a:r>
              <a:rPr lang="en-US" err="1"/>
              <a:t>Ewrop</a:t>
            </a:r>
            <a:r>
              <a:rPr lang="en-US"/>
              <a:t> </a:t>
            </a:r>
            <a:r>
              <a:rPr lang="en-US" err="1"/>
              <a:t>a’r</a:t>
            </a:r>
            <a:r>
              <a:rPr lang="en-US"/>
              <a:t> </a:t>
            </a:r>
            <a:r>
              <a:rPr lang="en-US" err="1"/>
              <a:t>drydedd</a:t>
            </a:r>
            <a:r>
              <a:rPr lang="en-US"/>
              <a:t> </a:t>
            </a:r>
            <a:r>
              <a:rPr lang="en-US" err="1"/>
              <a:t>yn</a:t>
            </a:r>
            <a:r>
              <a:rPr lang="en-US"/>
              <a:t> y </a:t>
            </a:r>
            <a:r>
              <a:rPr lang="en-US" err="1"/>
              <a:t>byd</a:t>
            </a:r>
            <a:r>
              <a:rPr lang="en-US"/>
              <a:t>.</a:t>
            </a:r>
          </a:p>
          <a:p>
            <a:pPr lvl="2"/>
            <a:endParaRPr lang="en-US"/>
          </a:p>
        </p:txBody>
      </p:sp>
      <p:sp>
        <p:nvSpPr>
          <p:cNvPr id="36" name="Content Placeholder 35">
            <a:extLst>
              <a:ext uri="{FF2B5EF4-FFF2-40B4-BE49-F238E27FC236}">
                <a16:creationId xmlns:a16="http://schemas.microsoft.com/office/drawing/2014/main" id="{8A4C4273-0988-9E88-747C-272655C048AB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63886" y="2065029"/>
            <a:ext cx="6653442" cy="4358399"/>
          </a:xfrm>
        </p:spPr>
        <p:txBody>
          <a:bodyPr lIns="288000" tIns="216000" rIns="288000" bIns="288000"/>
          <a:lstStyle/>
          <a:p>
            <a:endParaRPr lang="en-US"/>
          </a:p>
          <a:p>
            <a:pPr lvl="1"/>
            <a:r>
              <a:rPr lang="en-US">
                <a:latin typeface="Arial"/>
                <a:cs typeface="Arial"/>
              </a:rPr>
              <a:t>Ateb </a:t>
            </a:r>
            <a:r>
              <a:rPr lang="en-US" err="1">
                <a:latin typeface="Arial"/>
                <a:cs typeface="Arial"/>
              </a:rPr>
              <a:t>cywir</a:t>
            </a:r>
            <a:r>
              <a:rPr lang="en-US">
                <a:latin typeface="Arial"/>
                <a:cs typeface="Arial"/>
              </a:rPr>
              <a:t> </a:t>
            </a:r>
            <a:endParaRPr lang="en-US">
              <a:cs typeface="Arial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20C8ED4A-5240-EACC-A005-677D0195103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74675" y="1009470"/>
            <a:ext cx="4844180" cy="740083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9BBFAF28-4DC4-E2AB-0C44-F555789796B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799540" y="5033271"/>
            <a:ext cx="1282793" cy="57013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EB7DFCD5-BFC3-D96E-08C2-95A8A86AD9D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852657" y="5033271"/>
            <a:ext cx="962094" cy="57013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915BFEF0-C250-2379-B16D-972B32CB6B3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591155" y="5036891"/>
            <a:ext cx="1228371" cy="551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3118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8B76D934-EB02-6222-222E-9DA39DAAAF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4963886" y="2065030"/>
            <a:ext cx="6652115" cy="4435744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3100CAC2-FFBB-849B-2728-846B0F40B7A4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H="1">
            <a:off x="575997" y="2065030"/>
            <a:ext cx="4131313" cy="4435744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B5139AF9-1FED-1371-64FB-255730975CCB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H="1">
            <a:off x="9463712" y="4441364"/>
            <a:ext cx="1880244" cy="1796605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EDBB5B43-14C0-766C-2ED9-C3C47F8E8EED}"/>
              </a:ext>
            </a:extLst>
          </p:cNvPr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flipH="1">
            <a:off x="5219103" y="4441369"/>
            <a:ext cx="1880244" cy="1796708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FA051409-9BC3-6408-C54E-0A4915DB92F8}"/>
              </a:ext>
            </a:extLst>
          </p:cNvPr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355921" y="4441369"/>
            <a:ext cx="1880244" cy="1796708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AF058524-1710-BB0F-B022-BCBCB824010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753462" y="5034065"/>
            <a:ext cx="761402" cy="553747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1D3C5399-0E4A-5A05-3AEC-1A7CFB0F9A0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748239" y="5034065"/>
            <a:ext cx="1107494" cy="553747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31F40039-9188-AF41-EC52-9C7D5CDE21A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9645520" y="5037300"/>
            <a:ext cx="1480464" cy="619729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36609C0E-3B6F-47FF-9488-368486A2371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flipV="1">
            <a:off x="574064" y="598419"/>
            <a:ext cx="616672" cy="275523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188B8B-EF2D-F9FA-FB92-24DCE72C3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err="1"/>
              <a:t>Bydd</a:t>
            </a:r>
            <a:r>
              <a:rPr lang="en-GB"/>
              <a:t> Wych. </a:t>
            </a:r>
            <a:r>
              <a:rPr lang="en-GB" err="1"/>
              <a:t>Ailgylcha</a:t>
            </a:r>
            <a:r>
              <a:rPr lang="en-GB"/>
              <a:t>. </a:t>
            </a:r>
          </a:p>
          <a:p>
            <a:endParaRPr lang="en-GB" err="1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5C2C92-B6EF-0F84-2E7B-0DF2D09E7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pPr/>
              <a:t>7</a:t>
            </a:fld>
            <a:endParaRPr lang="en-GB"/>
          </a:p>
        </p:txBody>
      </p:sp>
      <p:sp>
        <p:nvSpPr>
          <p:cNvPr id="17" name="Title 19">
            <a:extLst>
              <a:ext uri="{FF2B5EF4-FFF2-40B4-BE49-F238E27FC236}">
                <a16:creationId xmlns:a16="http://schemas.microsoft.com/office/drawing/2014/main" id="{6FF1141A-A540-7472-195F-8CED7F51A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5" y="631702"/>
            <a:ext cx="4719600" cy="312465"/>
          </a:xfrm>
        </p:spPr>
        <p:txBody>
          <a:bodyPr/>
          <a:lstStyle/>
          <a:p>
            <a:r>
              <a:rPr lang="en-US" err="1">
                <a:latin typeface="Arial"/>
                <a:cs typeface="Arial"/>
              </a:rPr>
              <a:t>Cwis</a:t>
            </a:r>
            <a:endParaRPr lang="en-US">
              <a:cs typeface="Arial"/>
            </a:endParaRPr>
          </a:p>
        </p:txBody>
      </p:sp>
      <p:sp>
        <p:nvSpPr>
          <p:cNvPr id="38" name="Content Placeholder 37">
            <a:extLst>
              <a:ext uri="{FF2B5EF4-FFF2-40B4-BE49-F238E27FC236}">
                <a16:creationId xmlns:a16="http://schemas.microsoft.com/office/drawing/2014/main" id="{89D8BD17-76C4-4BD9-A621-94DE1D3ADD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5" y="2042760"/>
            <a:ext cx="4116388" cy="4357687"/>
          </a:xfrm>
        </p:spPr>
        <p:txBody>
          <a:bodyPr lIns="288000" tIns="216000" rIns="288000" bIns="288000"/>
          <a:lstStyle/>
          <a:p>
            <a:r>
              <a:rPr lang="en-US" err="1"/>
              <a:t>Wyddoch</a:t>
            </a:r>
            <a:r>
              <a:rPr lang="en-US"/>
              <a:t> chi </a:t>
            </a:r>
            <a:r>
              <a:rPr lang="en-US" err="1"/>
              <a:t>mai</a:t>
            </a:r>
            <a:r>
              <a:rPr lang="en-US"/>
              <a:t> </a:t>
            </a:r>
            <a:r>
              <a:rPr lang="en-US" err="1"/>
              <a:t>bwyd</a:t>
            </a:r>
            <a:r>
              <a:rPr lang="en-US"/>
              <a:t> </a:t>
            </a:r>
            <a:r>
              <a:rPr lang="en-US" err="1"/>
              <a:t>yw</a:t>
            </a:r>
            <a:r>
              <a:rPr lang="en-US"/>
              <a:t> </a:t>
            </a:r>
            <a:r>
              <a:rPr lang="en-US" err="1"/>
              <a:t>tua</a:t>
            </a:r>
            <a:r>
              <a:rPr lang="en-US"/>
              <a:t> </a:t>
            </a:r>
            <a:r>
              <a:rPr lang="en-US" err="1"/>
              <a:t>chwarter</a:t>
            </a:r>
            <a:r>
              <a:rPr lang="en-US"/>
              <a:t> y </a:t>
            </a:r>
            <a:r>
              <a:rPr lang="en-US" err="1"/>
              <a:t>gwastraff</a:t>
            </a:r>
            <a:r>
              <a:rPr lang="en-US"/>
              <a:t> </a:t>
            </a:r>
            <a:r>
              <a:rPr lang="en-US" err="1"/>
              <a:t>sy’n</a:t>
            </a:r>
            <a:r>
              <a:rPr lang="en-US"/>
              <a:t> </a:t>
            </a:r>
            <a:r>
              <a:rPr lang="en-US" err="1"/>
              <a:t>mynd</a:t>
            </a:r>
            <a:r>
              <a:rPr lang="en-US"/>
              <a:t> </a:t>
            </a:r>
            <a:r>
              <a:rPr lang="en-US" err="1"/>
              <a:t>i’r</a:t>
            </a:r>
            <a:r>
              <a:rPr lang="en-US"/>
              <a:t> bin </a:t>
            </a:r>
            <a:r>
              <a:rPr lang="en-US" err="1"/>
              <a:t>sbwriel</a:t>
            </a:r>
            <a:r>
              <a:rPr lang="en-US"/>
              <a:t> </a:t>
            </a:r>
            <a:r>
              <a:rPr lang="en-US" err="1"/>
              <a:t>gartref</a:t>
            </a:r>
            <a:r>
              <a:rPr lang="en-US"/>
              <a:t>?</a:t>
            </a:r>
          </a:p>
          <a:p>
            <a:r>
              <a:rPr lang="en-US" sz="1800" b="0"/>
              <a:t>Mae </a:t>
            </a:r>
            <a:r>
              <a:rPr lang="en-US" sz="1800" b="0" err="1"/>
              <a:t>hynny’n</a:t>
            </a:r>
            <a:r>
              <a:rPr lang="en-US" sz="1800" b="0"/>
              <a:t> </a:t>
            </a:r>
            <a:r>
              <a:rPr lang="en-US" sz="1800" b="0" err="1"/>
              <a:t>swm</a:t>
            </a:r>
            <a:r>
              <a:rPr lang="en-US" sz="1800" b="0"/>
              <a:t> </a:t>
            </a:r>
            <a:r>
              <a:rPr lang="en-US" sz="1800" b="0" err="1"/>
              <a:t>anferthol</a:t>
            </a:r>
            <a:r>
              <a:rPr lang="en-US" sz="1800" b="0"/>
              <a:t> – 110,000 o </a:t>
            </a:r>
            <a:r>
              <a:rPr lang="en-US" sz="1800" b="0" err="1"/>
              <a:t>dunelli</a:t>
            </a:r>
            <a:r>
              <a:rPr lang="en-US" sz="1800" b="0"/>
              <a:t> o </a:t>
            </a:r>
            <a:r>
              <a:rPr lang="en-US" sz="1800" b="0" err="1"/>
              <a:t>wastraff</a:t>
            </a:r>
            <a:r>
              <a:rPr lang="en-US" sz="1800" b="0"/>
              <a:t> </a:t>
            </a:r>
            <a:r>
              <a:rPr lang="en-US" sz="1800" b="0" err="1"/>
              <a:t>bwyd</a:t>
            </a:r>
            <a:r>
              <a:rPr lang="en-US" sz="1800" b="0"/>
              <a:t> bob </a:t>
            </a:r>
            <a:r>
              <a:rPr lang="en-US" sz="1800" b="0" err="1"/>
              <a:t>blwyddyn</a:t>
            </a:r>
            <a:r>
              <a:rPr lang="en-US" sz="1800" b="0"/>
              <a:t>.</a:t>
            </a:r>
          </a:p>
        </p:txBody>
      </p:sp>
      <p:sp>
        <p:nvSpPr>
          <p:cNvPr id="36" name="Content Placeholder 35">
            <a:extLst>
              <a:ext uri="{FF2B5EF4-FFF2-40B4-BE49-F238E27FC236}">
                <a16:creationId xmlns:a16="http://schemas.microsoft.com/office/drawing/2014/main" id="{8A4C4273-0988-9E88-747C-272655C048AB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63886" y="2065029"/>
            <a:ext cx="6653442" cy="4358399"/>
          </a:xfrm>
        </p:spPr>
        <p:txBody>
          <a:bodyPr lIns="288000" tIns="216000" rIns="288000" bIns="288000"/>
          <a:lstStyle/>
          <a:p>
            <a:endParaRPr lang="en-US"/>
          </a:p>
          <a:p>
            <a:pPr lvl="1"/>
            <a:r>
              <a:rPr lang="en-US">
                <a:latin typeface="Arial"/>
                <a:cs typeface="Arial"/>
              </a:rPr>
              <a:t>Sawl </a:t>
            </a:r>
            <a:r>
              <a:rPr lang="en-US" err="1">
                <a:latin typeface="Arial"/>
                <a:cs typeface="Arial"/>
              </a:rPr>
              <a:t>bws</a:t>
            </a:r>
            <a:r>
              <a:rPr lang="en-US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deulawr</a:t>
            </a:r>
            <a:r>
              <a:rPr lang="en-US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fuasai</a:t>
            </a:r>
            <a:r>
              <a:rPr lang="en-US">
                <a:latin typeface="Arial"/>
                <a:cs typeface="Arial"/>
              </a:rPr>
              <a:t> </a:t>
            </a:r>
            <a:br>
              <a:rPr lang="en-US"/>
            </a:br>
            <a:r>
              <a:rPr lang="en-US" err="1">
                <a:latin typeface="Arial"/>
                <a:cs typeface="Arial"/>
              </a:rPr>
              <a:t>hynny’n</a:t>
            </a:r>
            <a:r>
              <a:rPr lang="en-US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eu</a:t>
            </a:r>
            <a:r>
              <a:rPr lang="en-US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llenwi</a:t>
            </a:r>
            <a:r>
              <a:rPr lang="en-US">
                <a:latin typeface="Arial"/>
                <a:cs typeface="Arial"/>
              </a:rPr>
              <a:t>?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4595DE9F-647D-1ABC-07C8-82E8F366DFB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571500" y="1019130"/>
            <a:ext cx="4478026" cy="729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6655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DF4750EE-8D97-F051-9FA6-907A1B47B9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4963886" y="2065030"/>
            <a:ext cx="6652115" cy="4435744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E86B4BBF-ACDF-AF99-17A0-2F2857E54AFD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575997" y="2065030"/>
            <a:ext cx="4131313" cy="4435744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33B0520B-8B09-A5EA-8CE8-79D0DD072D8D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9463712" y="4441364"/>
            <a:ext cx="1880244" cy="1796605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2EF03BBD-1356-D317-0371-8D7E79079BDE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flipH="1">
            <a:off x="5219103" y="4441369"/>
            <a:ext cx="1880244" cy="1796708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C277D27B-390F-D4A7-F31C-2FD7EDA7E055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355921" y="4441369"/>
            <a:ext cx="1880244" cy="1796708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818CA9BF-37E8-B973-F44B-50004169AA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753462" y="5034065"/>
            <a:ext cx="761402" cy="553747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EA7C22D9-BFEC-CE8F-BFCC-FB116AF9C90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748239" y="5034065"/>
            <a:ext cx="1107494" cy="553747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DA7D06B2-171A-2452-F7EA-0C8ED02D048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9645520" y="5037300"/>
            <a:ext cx="1480464" cy="619729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3193EAF6-7E07-3F30-63D7-381BD4F6B5C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flipV="1">
            <a:off x="574064" y="598419"/>
            <a:ext cx="622445" cy="275523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188B8B-EF2D-F9FA-FB92-24DCE72C3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err="1"/>
              <a:t>Bydd</a:t>
            </a:r>
            <a:r>
              <a:rPr lang="en-GB"/>
              <a:t> Wych. </a:t>
            </a:r>
            <a:r>
              <a:rPr lang="en-GB" err="1"/>
              <a:t>Ailgylcha</a:t>
            </a:r>
            <a:r>
              <a:rPr lang="en-GB"/>
              <a:t>. </a:t>
            </a:r>
          </a:p>
          <a:p>
            <a:endParaRPr lang="en-GB" err="1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5C2C92-B6EF-0F84-2E7B-0DF2D09E7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pPr/>
              <a:t>8</a:t>
            </a:fld>
            <a:endParaRPr lang="en-GB"/>
          </a:p>
        </p:txBody>
      </p:sp>
      <p:sp>
        <p:nvSpPr>
          <p:cNvPr id="17" name="Title 19">
            <a:extLst>
              <a:ext uri="{FF2B5EF4-FFF2-40B4-BE49-F238E27FC236}">
                <a16:creationId xmlns:a16="http://schemas.microsoft.com/office/drawing/2014/main" id="{6FF1141A-A540-7472-195F-8CED7F51A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5" y="631702"/>
            <a:ext cx="4719600" cy="312465"/>
          </a:xfrm>
        </p:spPr>
        <p:txBody>
          <a:bodyPr/>
          <a:lstStyle/>
          <a:p>
            <a:r>
              <a:rPr lang="en-US" err="1">
                <a:cs typeface="Arial"/>
              </a:rPr>
              <a:t>Cwis</a:t>
            </a:r>
            <a:endParaRPr lang="en-US" err="1">
              <a:solidFill>
                <a:schemeClr val="bg1"/>
              </a:solidFill>
            </a:endParaRPr>
          </a:p>
        </p:txBody>
      </p:sp>
      <p:sp>
        <p:nvSpPr>
          <p:cNvPr id="12" name="Content Placeholder 37">
            <a:extLst>
              <a:ext uri="{FF2B5EF4-FFF2-40B4-BE49-F238E27FC236}">
                <a16:creationId xmlns:a16="http://schemas.microsoft.com/office/drawing/2014/main" id="{033A9871-6264-E04A-1179-DAFBC729C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5" y="2042760"/>
            <a:ext cx="4116388" cy="4357687"/>
          </a:xfrm>
        </p:spPr>
        <p:txBody>
          <a:bodyPr lIns="288000" tIns="216000" rIns="288000" bIns="288000"/>
          <a:lstStyle/>
          <a:p>
            <a:r>
              <a:rPr lang="en-US" err="1"/>
              <a:t>Byddai’n</a:t>
            </a:r>
            <a:r>
              <a:rPr lang="en-US"/>
              <a:t> </a:t>
            </a:r>
            <a:r>
              <a:rPr lang="en-US" err="1"/>
              <a:t>llenwi</a:t>
            </a:r>
            <a:r>
              <a:rPr lang="en-US"/>
              <a:t> 3,300 o </a:t>
            </a:r>
            <a:r>
              <a:rPr lang="en-US" err="1"/>
              <a:t>fysiau</a:t>
            </a:r>
            <a:r>
              <a:rPr lang="en-US"/>
              <a:t> </a:t>
            </a:r>
            <a:r>
              <a:rPr lang="en-US" err="1"/>
              <a:t>deulawr</a:t>
            </a:r>
            <a:r>
              <a:rPr lang="en-US"/>
              <a:t>! </a:t>
            </a:r>
          </a:p>
          <a:p>
            <a:r>
              <a:rPr lang="en-US" sz="1800" b="0" err="1"/>
              <a:t>Yn</a:t>
            </a:r>
            <a:r>
              <a:rPr lang="en-US" sz="1800" b="0"/>
              <a:t> </a:t>
            </a:r>
            <a:r>
              <a:rPr lang="en-US" sz="1800" b="0" err="1"/>
              <a:t>syfrdanol</a:t>
            </a:r>
            <a:r>
              <a:rPr lang="en-US" sz="1800" b="0"/>
              <a:t>, </a:t>
            </a:r>
            <a:r>
              <a:rPr lang="en-US" sz="1800" b="0" err="1"/>
              <a:t>gallai</a:t>
            </a:r>
            <a:r>
              <a:rPr lang="en-US" sz="1800" b="0"/>
              <a:t> </a:t>
            </a:r>
            <a:r>
              <a:rPr lang="en-US" sz="1800" b="0" err="1"/>
              <a:t>dros</a:t>
            </a:r>
            <a:r>
              <a:rPr lang="en-US" sz="1800" b="0"/>
              <a:t> 80% </a:t>
            </a:r>
            <a:r>
              <a:rPr lang="en-US" sz="1800" b="0" err="1"/>
              <a:t>o’r</a:t>
            </a:r>
            <a:r>
              <a:rPr lang="en-US" sz="1800" b="0"/>
              <a:t> </a:t>
            </a:r>
            <a:r>
              <a:rPr lang="en-US" sz="1800" b="0" err="1"/>
              <a:t>bwyd</a:t>
            </a:r>
            <a:r>
              <a:rPr lang="en-US" sz="1800" b="0"/>
              <a:t> </a:t>
            </a:r>
            <a:r>
              <a:rPr lang="en-US" sz="1800" b="0" err="1"/>
              <a:t>sy’n</a:t>
            </a:r>
            <a:r>
              <a:rPr lang="en-US" sz="1800" b="0"/>
              <a:t> </a:t>
            </a:r>
            <a:r>
              <a:rPr lang="en-US" sz="1800" b="0" err="1"/>
              <a:t>cael</a:t>
            </a:r>
            <a:r>
              <a:rPr lang="en-US" sz="1800" b="0"/>
              <a:t> </a:t>
            </a:r>
            <a:r>
              <a:rPr lang="en-US" sz="1800" b="0" err="1"/>
              <a:t>ei</a:t>
            </a:r>
            <a:r>
              <a:rPr lang="en-US" sz="1800" b="0"/>
              <a:t> </a:t>
            </a:r>
            <a:r>
              <a:rPr lang="en-US" sz="1800" b="0" err="1"/>
              <a:t>daflu</a:t>
            </a:r>
            <a:r>
              <a:rPr lang="en-US" sz="1800" b="0"/>
              <a:t> </a:t>
            </a:r>
            <a:r>
              <a:rPr lang="en-US" sz="1800" b="0" err="1"/>
              <a:t>i’r</a:t>
            </a:r>
            <a:r>
              <a:rPr lang="en-US" sz="1800" b="0"/>
              <a:t> bin </a:t>
            </a:r>
            <a:r>
              <a:rPr lang="en-US" sz="1800" b="0" err="1"/>
              <a:t>sbwriel</a:t>
            </a:r>
            <a:r>
              <a:rPr lang="en-US" sz="1800" b="0"/>
              <a:t> </a:t>
            </a:r>
            <a:r>
              <a:rPr lang="en-US" sz="1800" b="0" err="1"/>
              <a:t>fod</a:t>
            </a:r>
            <a:r>
              <a:rPr lang="en-US" sz="1800" b="0"/>
              <a:t> </a:t>
            </a:r>
            <a:r>
              <a:rPr lang="en-US" sz="1800" b="0" err="1"/>
              <a:t>wedi</a:t>
            </a:r>
            <a:r>
              <a:rPr lang="en-US" sz="1800" b="0"/>
              <a:t> </a:t>
            </a:r>
            <a:r>
              <a:rPr lang="en-US" sz="1800" b="0" err="1"/>
              <a:t>cael</a:t>
            </a:r>
            <a:r>
              <a:rPr lang="en-US" sz="1800" b="0"/>
              <a:t> </a:t>
            </a:r>
            <a:r>
              <a:rPr lang="en-US" sz="1800" b="0" err="1"/>
              <a:t>ei</a:t>
            </a:r>
            <a:r>
              <a:rPr lang="en-US" sz="1800" b="0"/>
              <a:t> </a:t>
            </a:r>
            <a:r>
              <a:rPr lang="en-US" sz="1800" b="0" err="1"/>
              <a:t>fwyta</a:t>
            </a:r>
            <a:r>
              <a:rPr lang="en-US" sz="1800" b="0"/>
              <a:t>.</a:t>
            </a:r>
          </a:p>
          <a:p>
            <a:endParaRPr lang="en-US" sz="1800" b="0"/>
          </a:p>
          <a:p>
            <a:endParaRPr lang="en-US" sz="2500"/>
          </a:p>
        </p:txBody>
      </p:sp>
      <p:sp>
        <p:nvSpPr>
          <p:cNvPr id="15" name="Content Placeholder 35">
            <a:extLst>
              <a:ext uri="{FF2B5EF4-FFF2-40B4-BE49-F238E27FC236}">
                <a16:creationId xmlns:a16="http://schemas.microsoft.com/office/drawing/2014/main" id="{957F37E5-E973-940F-62AC-39EA12E77292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63886" y="2065029"/>
            <a:ext cx="6653442" cy="4358399"/>
          </a:xfrm>
        </p:spPr>
        <p:txBody>
          <a:bodyPr lIns="288000" tIns="216000" rIns="288000" bIns="288000"/>
          <a:lstStyle/>
          <a:p>
            <a:endParaRPr lang="en-US"/>
          </a:p>
          <a:p>
            <a:pPr lvl="1"/>
            <a:r>
              <a:rPr lang="en-US">
                <a:latin typeface="Arial"/>
                <a:cs typeface="Arial"/>
              </a:rPr>
              <a:t>Ateb </a:t>
            </a:r>
            <a:r>
              <a:rPr lang="en-US" err="1">
                <a:latin typeface="Arial"/>
                <a:cs typeface="Arial"/>
              </a:rPr>
              <a:t>cywir</a:t>
            </a:r>
            <a:r>
              <a:rPr lang="en-US">
                <a:latin typeface="Arial"/>
                <a:cs typeface="Arial"/>
              </a:rPr>
              <a:t> </a:t>
            </a:r>
            <a:endParaRPr lang="en-US">
              <a:cs typeface="Arial"/>
            </a:endParaRPr>
          </a:p>
        </p:txBody>
      </p:sp>
      <p:pic>
        <p:nvPicPr>
          <p:cNvPr id="26" name="Graphic 25">
            <a:extLst>
              <a:ext uri="{FF2B5EF4-FFF2-40B4-BE49-F238E27FC236}">
                <a16:creationId xmlns:a16="http://schemas.microsoft.com/office/drawing/2014/main" id="{4E9A1730-9B05-667C-21BE-E90F951AEF6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571500" y="1019130"/>
            <a:ext cx="4478026" cy="729376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3450B193-1975-F77E-2663-B4016D69F31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10800000">
            <a:off x="9079704" y="4056946"/>
            <a:ext cx="2648308" cy="2548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0538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24072FFB-C5DE-FEB5-CB9B-BBA6209A28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4963886" y="2065030"/>
            <a:ext cx="6652115" cy="4435744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80F2872-2FB6-265B-7C2F-26E961788873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H="1">
            <a:off x="575997" y="2065030"/>
            <a:ext cx="4131313" cy="4435744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E4ABFE6D-33AB-C496-1147-8EEC566145B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803037" y="3285640"/>
            <a:ext cx="2564119" cy="2892451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7E0613E9-BC66-5314-D96B-FA74BB9FA86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flipV="1">
            <a:off x="574064" y="598419"/>
            <a:ext cx="622445" cy="275523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188B8B-EF2D-F9FA-FB92-24DCE72C3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err="1"/>
              <a:t>Bydd</a:t>
            </a:r>
            <a:r>
              <a:rPr lang="en-GB"/>
              <a:t> Wych. </a:t>
            </a:r>
            <a:r>
              <a:rPr lang="en-GB" err="1"/>
              <a:t>Ailgylcha</a:t>
            </a:r>
            <a:r>
              <a:rPr lang="en-GB"/>
              <a:t>. </a:t>
            </a:r>
          </a:p>
          <a:p>
            <a:endParaRPr lang="en-GB" err="1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5C2C92-B6EF-0F84-2E7B-0DF2D09E7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pPr/>
              <a:t>9</a:t>
            </a:fld>
            <a:endParaRPr lang="en-GB"/>
          </a:p>
        </p:txBody>
      </p:sp>
      <p:sp>
        <p:nvSpPr>
          <p:cNvPr id="17" name="Title 19">
            <a:extLst>
              <a:ext uri="{FF2B5EF4-FFF2-40B4-BE49-F238E27FC236}">
                <a16:creationId xmlns:a16="http://schemas.microsoft.com/office/drawing/2014/main" id="{6FF1141A-A540-7472-195F-8CED7F51A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5" y="631702"/>
            <a:ext cx="4719600" cy="312465"/>
          </a:xfrm>
        </p:spPr>
        <p:txBody>
          <a:bodyPr/>
          <a:lstStyle/>
          <a:p>
            <a:r>
              <a:rPr lang="en-US" err="1">
                <a:cs typeface="Arial"/>
              </a:rPr>
              <a:t>Cwis</a:t>
            </a:r>
          </a:p>
        </p:txBody>
      </p:sp>
      <p:sp>
        <p:nvSpPr>
          <p:cNvPr id="38" name="Content Placeholder 37">
            <a:extLst>
              <a:ext uri="{FF2B5EF4-FFF2-40B4-BE49-F238E27FC236}">
                <a16:creationId xmlns:a16="http://schemas.microsoft.com/office/drawing/2014/main" id="{89D8BD17-76C4-4BD9-A621-94DE1D3ADD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5" y="2065029"/>
            <a:ext cx="4116596" cy="4358399"/>
          </a:xfrm>
        </p:spPr>
        <p:txBody>
          <a:bodyPr lIns="288000" tIns="216000" rIns="288000" bIns="288000"/>
          <a:lstStyle/>
          <a:p>
            <a:r>
              <a:rPr lang="en-US" b="0"/>
              <a:t>Mae </a:t>
            </a:r>
            <a:r>
              <a:rPr lang="en-US" b="0" err="1"/>
              <a:t>gwastraff</a:t>
            </a:r>
            <a:r>
              <a:rPr lang="en-US" b="0"/>
              <a:t> </a:t>
            </a:r>
            <a:r>
              <a:rPr lang="en-US" b="0" err="1"/>
              <a:t>bwyd</a:t>
            </a:r>
            <a:r>
              <a:rPr lang="en-US" b="0"/>
              <a:t> </a:t>
            </a:r>
            <a:r>
              <a:rPr lang="en-US" err="1"/>
              <a:t>anfwytadwy</a:t>
            </a:r>
            <a:r>
              <a:rPr lang="en-US" b="0"/>
              <a:t> </a:t>
            </a:r>
            <a:r>
              <a:rPr lang="en-US" b="0" err="1"/>
              <a:t>yn</a:t>
            </a:r>
            <a:r>
              <a:rPr lang="en-US" b="0"/>
              <a:t> </a:t>
            </a:r>
            <a:r>
              <a:rPr lang="en-US" b="0" err="1"/>
              <a:t>wahanol</a:t>
            </a:r>
            <a:r>
              <a:rPr lang="en-US" b="0"/>
              <a:t>. </a:t>
            </a:r>
          </a:p>
          <a:p>
            <a:r>
              <a:rPr lang="en-US" sz="1800" b="0" err="1"/>
              <a:t>Dyma’r</a:t>
            </a:r>
            <a:r>
              <a:rPr lang="en-US" sz="1800" b="0"/>
              <a:t> math o </a:t>
            </a:r>
            <a:r>
              <a:rPr lang="en-US" sz="1800" b="0" err="1"/>
              <a:t>wastraff</a:t>
            </a:r>
            <a:r>
              <a:rPr lang="en-US" sz="1800" b="0"/>
              <a:t> </a:t>
            </a:r>
            <a:r>
              <a:rPr lang="en-US" sz="1800" b="0" err="1"/>
              <a:t>bwyd</a:t>
            </a:r>
            <a:r>
              <a:rPr lang="en-US" sz="1800" b="0"/>
              <a:t> </a:t>
            </a:r>
            <a:r>
              <a:rPr lang="en-US" sz="1800" b="0" err="1"/>
              <a:t>mae</a:t>
            </a:r>
            <a:r>
              <a:rPr lang="en-US" sz="1800" b="0"/>
              <a:t> </a:t>
            </a:r>
            <a:r>
              <a:rPr lang="en-US" sz="1800" b="0" err="1"/>
              <a:t>pob</a:t>
            </a:r>
            <a:r>
              <a:rPr lang="en-US" sz="1800" b="0"/>
              <a:t> un </a:t>
            </a:r>
            <a:r>
              <a:rPr lang="en-US" sz="1800" b="0" err="1"/>
              <a:t>ohonom</a:t>
            </a:r>
            <a:r>
              <a:rPr lang="en-US" sz="1800" b="0"/>
              <a:t> </a:t>
            </a:r>
            <a:r>
              <a:rPr lang="en-US" sz="1800" b="0" err="1"/>
              <a:t>yn</a:t>
            </a:r>
            <a:r>
              <a:rPr lang="en-US" sz="1800" b="0"/>
              <a:t> </a:t>
            </a:r>
            <a:r>
              <a:rPr lang="en-US" sz="1800" b="0" err="1"/>
              <a:t>ei</a:t>
            </a:r>
            <a:r>
              <a:rPr lang="en-US" sz="1800" b="0"/>
              <a:t> </a:t>
            </a:r>
            <a:r>
              <a:rPr lang="en-US" sz="1800" b="0" err="1"/>
              <a:t>gynhyrchu</a:t>
            </a:r>
            <a:r>
              <a:rPr lang="en-US" sz="1800" b="0"/>
              <a:t> </a:t>
            </a:r>
            <a:r>
              <a:rPr lang="en-US" sz="1800" b="0" err="1"/>
              <a:t>ond</a:t>
            </a:r>
            <a:r>
              <a:rPr lang="en-US" sz="1800" b="0"/>
              <a:t> does dim </a:t>
            </a:r>
            <a:r>
              <a:rPr lang="en-US" sz="1800" b="0" err="1"/>
              <a:t>modd</a:t>
            </a:r>
            <a:r>
              <a:rPr lang="en-US" sz="1800" b="0"/>
              <a:t> </a:t>
            </a:r>
            <a:r>
              <a:rPr lang="en-US" sz="1800" b="0" err="1"/>
              <a:t>ei</a:t>
            </a:r>
            <a:r>
              <a:rPr lang="en-US" sz="1800" b="0"/>
              <a:t> </a:t>
            </a:r>
            <a:r>
              <a:rPr lang="en-US" sz="1800" b="0" err="1"/>
              <a:t>fwyta</a:t>
            </a:r>
            <a:r>
              <a:rPr lang="en-US" sz="1800" b="0"/>
              <a:t>.</a:t>
            </a:r>
          </a:p>
        </p:txBody>
      </p:sp>
      <p:sp>
        <p:nvSpPr>
          <p:cNvPr id="36" name="Content Placeholder 35">
            <a:extLst>
              <a:ext uri="{FF2B5EF4-FFF2-40B4-BE49-F238E27FC236}">
                <a16:creationId xmlns:a16="http://schemas.microsoft.com/office/drawing/2014/main" id="{8A4C4273-0988-9E88-747C-272655C048AB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63886" y="2065029"/>
            <a:ext cx="6653442" cy="4358399"/>
          </a:xfrm>
        </p:spPr>
        <p:txBody>
          <a:bodyPr lIns="288000" tIns="216000" rIns="288000" bIns="288000"/>
          <a:lstStyle/>
          <a:p>
            <a:endParaRPr lang="en-US"/>
          </a:p>
          <a:p>
            <a:pPr lvl="1"/>
            <a:r>
              <a:rPr lang="en-US" err="1"/>
              <a:t>Allwch</a:t>
            </a:r>
            <a:r>
              <a:rPr lang="en-US"/>
              <a:t> chi </a:t>
            </a:r>
            <a:r>
              <a:rPr lang="en-US" err="1"/>
              <a:t>roi</a:t>
            </a:r>
            <a:r>
              <a:rPr lang="en-US"/>
              <a:t> </a:t>
            </a:r>
            <a:br>
              <a:rPr lang="en-US"/>
            </a:br>
            <a:r>
              <a:rPr lang="en-US" err="1"/>
              <a:t>esiamplau</a:t>
            </a:r>
            <a:r>
              <a:rPr lang="en-US"/>
              <a:t> o </a:t>
            </a:r>
            <a:br>
              <a:rPr lang="en-US"/>
            </a:br>
            <a:r>
              <a:rPr lang="en-US" err="1"/>
              <a:t>wastraff</a:t>
            </a:r>
            <a:r>
              <a:rPr lang="en-US"/>
              <a:t> </a:t>
            </a:r>
            <a:r>
              <a:rPr lang="en-US" err="1"/>
              <a:t>bwyd</a:t>
            </a:r>
            <a:r>
              <a:rPr lang="en-US"/>
              <a:t> </a:t>
            </a:r>
            <a:br>
              <a:rPr lang="en-US"/>
            </a:br>
            <a:r>
              <a:rPr lang="en-US" err="1"/>
              <a:t>anfwytadwy</a:t>
            </a:r>
            <a:r>
              <a:rPr lang="en-US"/>
              <a:t>?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CAC07FF-F61F-0C52-4F60-8D0DEC105CD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90550" y="1011351"/>
            <a:ext cx="4703725" cy="693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7448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e Mighty">
      <a:dk1>
        <a:srgbClr val="0D0802"/>
      </a:dk1>
      <a:lt1>
        <a:srgbClr val="FFFFFF"/>
      </a:lt1>
      <a:dk2>
        <a:srgbClr val="0D0802"/>
      </a:dk2>
      <a:lt2>
        <a:srgbClr val="EAEAEA"/>
      </a:lt2>
      <a:accent1>
        <a:srgbClr val="000000"/>
      </a:accent1>
      <a:accent2>
        <a:srgbClr val="E83440"/>
      </a:accent2>
      <a:accent3>
        <a:srgbClr val="BFF2F2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lcf76f155ced4ddcb4097134ff3c332f xmlns="0edf7d78-1330-49f6-bffc-7239953f04fe">
      <Terms xmlns="http://schemas.microsoft.com/office/infopath/2007/PartnerControls"/>
    </lcf76f155ced4ddcb4097134ff3c332f>
    <TaxCatchAll xmlns="f97151d3-a763-4fee-95d1-c0b0132eac99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F6E66CB5A31A44C828EF505EF1A4254" ma:contentTypeVersion="17" ma:contentTypeDescription="Create a new document." ma:contentTypeScope="" ma:versionID="b62450631de2b39fc5b0ee6deb58afdf">
  <xsd:schema xmlns:xsd="http://www.w3.org/2001/XMLSchema" xmlns:xs="http://www.w3.org/2001/XMLSchema" xmlns:p="http://schemas.microsoft.com/office/2006/metadata/properties" xmlns:ns1="http://schemas.microsoft.com/sharepoint/v3" xmlns:ns2="f97151d3-a763-4fee-95d1-c0b0132eac99" xmlns:ns3="0edf7d78-1330-49f6-bffc-7239953f04fe" targetNamespace="http://schemas.microsoft.com/office/2006/metadata/properties" ma:root="true" ma:fieldsID="f32429da41e6d48d9bf5b9e74893c956" ns1:_="" ns2:_="" ns3:_="">
    <xsd:import namespace="http://schemas.microsoft.com/sharepoint/v3"/>
    <xsd:import namespace="f97151d3-a763-4fee-95d1-c0b0132eac99"/>
    <xsd:import namespace="0edf7d78-1330-49f6-bffc-7239953f04f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1:_ip_UnifiedCompliancePolicyProperties" minOccurs="0"/>
                <xsd:element ref="ns1:_ip_UnifiedCompliancePolicyUIAction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7151d3-a763-4fee-95d1-c0b0132eac99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078a4875-fe2d-4755-9d74-b44ed4eef224}" ma:internalName="TaxCatchAll" ma:showField="CatchAllData" ma:web="f97151d3-a763-4fee-95d1-c0b0132eac9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df7d78-1330-49f6-bffc-7239953f04f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c61b4c75-b81e-43f4-b0d1-33d9836e2fb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90E3277-AD9F-460A-B1CE-3988AC6D678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725293F-E022-4A71-93BC-2AD53386B409}">
  <ds:schemaRefs>
    <ds:schemaRef ds:uri="0edf7d78-1330-49f6-bffc-7239953f04fe"/>
    <ds:schemaRef ds:uri="f97151d3-a763-4fee-95d1-c0b0132eac99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2651F788-8D42-4422-AC4B-BD0400B08185}">
  <ds:schemaRefs>
    <ds:schemaRef ds:uri="0edf7d78-1330-49f6-bffc-7239953f04fe"/>
    <ds:schemaRef ds:uri="f97151d3-a763-4fee-95d1-c0b0132eac9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Application>Microsoft Office PowerPoint</Application>
  <PresentationFormat>Widescreen</PresentationFormat>
  <Slides>14</Slides>
  <Notes>8</Notes>
  <HiddenSlides>2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PowerPoint Presentation</vt:lpstr>
      <vt:lpstr>Nodiadau athrawon</vt:lpstr>
      <vt:lpstr>Nodiadau athrawon</vt:lpstr>
      <vt:lpstr>PowerPoint Presentation</vt:lpstr>
      <vt:lpstr>Cwis</vt:lpstr>
      <vt:lpstr>Cwis</vt:lpstr>
      <vt:lpstr>Cwis</vt:lpstr>
      <vt:lpstr>Cwis</vt:lpstr>
      <vt:lpstr>Cwis</vt:lpstr>
      <vt:lpstr>Cwis</vt:lpstr>
      <vt:lpstr>Cwis</vt:lpstr>
      <vt:lpstr>Cwis</vt:lpstr>
      <vt:lpstr>Cwis</vt:lpstr>
      <vt:lpstr>Cwis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Eileen Chen</dc:creator>
  <cp:revision>1</cp:revision>
  <dcterms:created xsi:type="dcterms:W3CDTF">2021-10-12T12:16:11Z</dcterms:created>
  <dcterms:modified xsi:type="dcterms:W3CDTF">2024-02-20T17:24:18Z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0x010100FF6E66CB5A31A44C828EF505EF1A4254</vt:lpwstr>
  </property>
  <property fmtid="{D5CDD505-2E9C-101B-9397-08002B2CF9AE}" pid="3" name="MediaServiceImageTags">
    <vt:lpwstr/>
  </property>
  <property fmtid="{D5CDD505-2E9C-101B-9397-08002B2CF9AE}" pid="4" name="MSIP_Label_39b32134-930b-47a0-ae68-920ef1df7e99_Enabled">
    <vt:lpwstr>true</vt:lpwstr>
  </property>
  <property fmtid="{D5CDD505-2E9C-101B-9397-08002B2CF9AE}" pid="5" name="MSIP_Label_39b32134-930b-47a0-ae68-920ef1df7e99_SetDate">
    <vt:lpwstr>2024-02-20T12:09:18Z</vt:lpwstr>
  </property>
  <property fmtid="{D5CDD505-2E9C-101B-9397-08002B2CF9AE}" pid="6" name="MSIP_Label_39b32134-930b-47a0-ae68-920ef1df7e99_Method">
    <vt:lpwstr>Privileged</vt:lpwstr>
  </property>
  <property fmtid="{D5CDD505-2E9C-101B-9397-08002B2CF9AE}" pid="7" name="MSIP_Label_39b32134-930b-47a0-ae68-920ef1df7e99_Name">
    <vt:lpwstr>Public</vt:lpwstr>
  </property>
  <property fmtid="{D5CDD505-2E9C-101B-9397-08002B2CF9AE}" pid="8" name="MSIP_Label_39b32134-930b-47a0-ae68-920ef1df7e99_SiteId">
    <vt:lpwstr>31fa3fc8-0d67-4b00-8f5a-3a9a69c281b8</vt:lpwstr>
  </property>
  <property fmtid="{D5CDD505-2E9C-101B-9397-08002B2CF9AE}" pid="9" name="MSIP_Label_39b32134-930b-47a0-ae68-920ef1df7e99_ActionId">
    <vt:lpwstr>5ca05fb8-c96b-49ee-9e36-093f87a20cde</vt:lpwstr>
  </property>
  <property fmtid="{D5CDD505-2E9C-101B-9397-08002B2CF9AE}" pid="10" name="MSIP_Label_39b32134-930b-47a0-ae68-920ef1df7e99_ContentBits">
    <vt:lpwstr>2</vt:lpwstr>
  </property>
  <property fmtid="{D5CDD505-2E9C-101B-9397-08002B2CF9AE}" pid="11" name="ClassificationContentMarkingFooterLocations">
    <vt:lpwstr>Office Theme:11</vt:lpwstr>
  </property>
  <property fmtid="{D5CDD505-2E9C-101B-9397-08002B2CF9AE}" pid="12" name="ClassificationContentMarkingFooterText">
    <vt:lpwstr>Sensitivity: Public</vt:lpwstr>
  </property>
</Properties>
</file>