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1997" r:id="rId5"/>
    <p:sldId id="2003" r:id="rId6"/>
    <p:sldId id="2055" r:id="rId7"/>
    <p:sldId id="2039" r:id="rId8"/>
    <p:sldId id="2020" r:id="rId9"/>
    <p:sldId id="2021" r:id="rId10"/>
    <p:sldId id="2022" r:id="rId11"/>
    <p:sldId id="2023" r:id="rId12"/>
    <p:sldId id="2024" r:id="rId13"/>
    <p:sldId id="2025" r:id="rId14"/>
    <p:sldId id="2026" r:id="rId15"/>
    <p:sldId id="2054" r:id="rId16"/>
    <p:sldId id="2028" r:id="rId17"/>
    <p:sldId id="202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8729C739-CE04-2EAD-530F-5798DA626322}" name="Jemma Best" initials="JB" userId="S::jemma.best@blackbaud.me::ac6b0631-789b-4f29-ba8f-c892e26e4599" providerId="AD"/>
  <p188:author id="{584A237A-C733-F8B5-ED87-D296891242AE}" name="Claudia North" initials="CN" userId="S::ClaudiaNorth@radleyyeldar.com::9eddaa05-da28-410a-9d71-8b6fe4d1f180" providerId="AD"/>
  <p188:author id="{147CB298-DB39-1BBC-D387-29512A7071A6}" name="Jemma Best" initials="JB" userId="S::Jemma.Best@blackbaud.me::ac6b0631-789b-4f29-ba8f-c892e26e4599" providerId="AD"/>
  <p188:author id="{576CD0C5-5AF0-59AD-F2B4-D679CDF4523A}" name="Angela" initials="A" userId="S::Angela.Spiteri@wrap.org.uk::21f2472d-04ba-401b-9b43-8dea07a5f724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FF3399"/>
    <a:srgbClr val="9BC454"/>
    <a:srgbClr val="E0752D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2C8E7-C51E-224C-9A92-4D0F4EFDF12E}" v="4" vWet="8" dt="2024-02-20T17:10:22.359"/>
    <p1510:client id="{8D825088-E50F-1F62-07CC-88CC567FB7F0}" v="1" dt="2024-02-20T17:24:39.066"/>
    <p1510:client id="{AA46B60F-F75F-13AE-BA56-8DCA25B0CFDE}" v="2" dt="2024-02-20T17:10:50.544"/>
    <p1510:client id="{C580FF90-6EF8-940B-2F4B-71A5631464C5}" v="3" dt="2024-02-20T12:49:19.8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1958"/>
        <p:guide pos="2139"/>
        <p:guide pos="5564"/>
        <p:guide pos="5722"/>
        <p:guide orient="horz" pos="216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S::katrina.mackay@blackbaud.me::0670298b-56f1-463c-8ea8-46d6ec08d2b8" providerId="AD" clId="Web-{C580FF90-6EF8-940B-2F4B-71A5631464C5}"/>
    <pc:docChg chg="">
      <pc:chgData name="Katrina MacKay" userId="S::katrina.mackay@blackbaud.me::0670298b-56f1-463c-8ea8-46d6ec08d2b8" providerId="AD" clId="Web-{C580FF90-6EF8-940B-2F4B-71A5631464C5}" dt="2024-02-20T12:49:19.802" v="2"/>
      <pc:docMkLst>
        <pc:docMk/>
      </pc:docMkLst>
      <pc:sldChg chg="delCm">
        <pc:chgData name="Katrina MacKay" userId="S::katrina.mackay@blackbaud.me::0670298b-56f1-463c-8ea8-46d6ec08d2b8" providerId="AD" clId="Web-{C580FF90-6EF8-940B-2F4B-71A5631464C5}" dt="2024-02-20T12:49:07.754" v="0"/>
        <pc:sldMkLst>
          <pc:docMk/>
          <pc:sldMk cId="2439930149" sldId="20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rina MacKay" userId="S::katrina.mackay@blackbaud.me::0670298b-56f1-463c-8ea8-46d6ec08d2b8" providerId="AD" clId="Web-{C580FF90-6EF8-940B-2F4B-71A5631464C5}" dt="2024-02-20T12:49:07.754" v="0"/>
              <pc2:cmMkLst xmlns:pc2="http://schemas.microsoft.com/office/powerpoint/2019/9/main/command">
                <pc:docMk/>
                <pc:sldMk cId="2439930149" sldId="2003"/>
                <pc2:cmMk id="{9213BC94-8A3A-44CC-8A76-697EFE426D79}"/>
              </pc2:cmMkLst>
            </pc226:cmChg>
          </p:ext>
        </pc:extLst>
      </pc:sldChg>
      <pc:sldChg chg="delCm">
        <pc:chgData name="Katrina MacKay" userId="S::katrina.mackay@blackbaud.me::0670298b-56f1-463c-8ea8-46d6ec08d2b8" providerId="AD" clId="Web-{C580FF90-6EF8-940B-2F4B-71A5631464C5}" dt="2024-02-20T12:49:19.802" v="2"/>
        <pc:sldMkLst>
          <pc:docMk/>
          <pc:sldMk cId="2113809120" sldId="20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rina MacKay" userId="S::katrina.mackay@blackbaud.me::0670298b-56f1-463c-8ea8-46d6ec08d2b8" providerId="AD" clId="Web-{C580FF90-6EF8-940B-2F4B-71A5631464C5}" dt="2024-02-20T12:49:18.114" v="1"/>
              <pc2:cmMkLst xmlns:pc2="http://schemas.microsoft.com/office/powerpoint/2019/9/main/command">
                <pc:docMk/>
                <pc:sldMk cId="2113809120" sldId="2020"/>
                <pc2:cmMk id="{7B59128F-F2C4-435D-A488-407CF7895346}"/>
              </pc2:cmMkLst>
            </pc226:cmChg>
            <pc226:cmChg xmlns:pc226="http://schemas.microsoft.com/office/powerpoint/2022/06/main/command" chg="del">
              <pc226:chgData name="Katrina MacKay" userId="S::katrina.mackay@blackbaud.me::0670298b-56f1-463c-8ea8-46d6ec08d2b8" providerId="AD" clId="Web-{C580FF90-6EF8-940B-2F4B-71A5631464C5}" dt="2024-02-20T12:49:19.802" v="2"/>
              <pc2:cmMkLst xmlns:pc2="http://schemas.microsoft.com/office/powerpoint/2019/9/main/command">
                <pc:docMk/>
                <pc:sldMk cId="2113809120" sldId="2020"/>
                <pc2:cmMk id="{555807BF-9C8F-49DD-AAE9-913F3D9437C3}"/>
              </pc2:cmMkLst>
            </pc226:cmChg>
          </p:ext>
        </pc:extLst>
      </pc:sldChg>
    </pc:docChg>
  </pc:docChgLst>
  <pc:docChgLst>
    <pc:chgData name="Katrina MacKay" userId="0670298b-56f1-463c-8ea8-46d6ec08d2b8" providerId="ADAL" clId="{1812C8E7-C51E-224C-9A92-4D0F4EFDF12E}"/>
    <pc:docChg chg="custSel addSld delSld modSld modMainMaster">
      <pc:chgData name="Katrina MacKay" userId="0670298b-56f1-463c-8ea8-46d6ec08d2b8" providerId="ADAL" clId="{1812C8E7-C51E-224C-9A92-4D0F4EFDF12E}" dt="2024-02-20T16:08:40.406" v="15" actId="729"/>
      <pc:docMkLst>
        <pc:docMk/>
      </pc:docMkLst>
      <pc:sldChg chg="modSp add mod modShow">
        <pc:chgData name="Katrina MacKay" userId="0670298b-56f1-463c-8ea8-46d6ec08d2b8" providerId="ADAL" clId="{1812C8E7-C51E-224C-9A92-4D0F4EFDF12E}" dt="2024-02-20T16:08:40.406" v="15" actId="729"/>
        <pc:sldMkLst>
          <pc:docMk/>
          <pc:sldMk cId="810166856" sldId="261"/>
        </pc:sldMkLst>
        <pc:graphicFrameChg chg="modGraphic">
          <ac:chgData name="Katrina MacKay" userId="0670298b-56f1-463c-8ea8-46d6ec08d2b8" providerId="ADAL" clId="{1812C8E7-C51E-224C-9A92-4D0F4EFDF12E}" dt="2024-02-20T16:07:15.656" v="5" actId="20577"/>
          <ac:graphicFrameMkLst>
            <pc:docMk/>
            <pc:sldMk cId="810166856" sldId="261"/>
            <ac:graphicFrameMk id="14" creationId="{953B6456-F874-750E-B136-C6610ED4CDD7}"/>
          </ac:graphicFrameMkLst>
        </pc:graphicFrameChg>
      </pc:sldChg>
      <pc:sldChg chg="mod modShow">
        <pc:chgData name="Katrina MacKay" userId="0670298b-56f1-463c-8ea8-46d6ec08d2b8" providerId="ADAL" clId="{1812C8E7-C51E-224C-9A92-4D0F4EFDF12E}" dt="2024-02-20T16:08:40.406" v="15" actId="729"/>
        <pc:sldMkLst>
          <pc:docMk/>
          <pc:sldMk cId="2439930149" sldId="2003"/>
        </pc:sldMkLst>
      </pc:sldChg>
      <pc:sldChg chg="addSp delSp modSp mod">
        <pc:chgData name="Katrina MacKay" userId="0670298b-56f1-463c-8ea8-46d6ec08d2b8" providerId="ADAL" clId="{1812C8E7-C51E-224C-9A92-4D0F4EFDF12E}" dt="2024-02-20T16:08:21.248" v="14" actId="732"/>
        <pc:sldMkLst>
          <pc:docMk/>
          <pc:sldMk cId="965429989" sldId="2039"/>
        </pc:sldMkLst>
        <pc:spChg chg="del">
          <ac:chgData name="Katrina MacKay" userId="0670298b-56f1-463c-8ea8-46d6ec08d2b8" providerId="ADAL" clId="{1812C8E7-C51E-224C-9A92-4D0F4EFDF12E}" dt="2024-02-20T16:08:09.092" v="12" actId="478"/>
          <ac:spMkLst>
            <pc:docMk/>
            <pc:sldMk cId="965429989" sldId="2039"/>
            <ac:spMk id="2" creationId="{7711BF6E-231A-95EA-DA96-3CFBB0698A3B}"/>
          </ac:spMkLst>
        </pc:spChg>
        <pc:picChg chg="add mod modCrop">
          <ac:chgData name="Katrina MacKay" userId="0670298b-56f1-463c-8ea8-46d6ec08d2b8" providerId="ADAL" clId="{1812C8E7-C51E-224C-9A92-4D0F4EFDF12E}" dt="2024-02-20T16:08:21.248" v="14" actId="732"/>
          <ac:picMkLst>
            <pc:docMk/>
            <pc:sldMk cId="965429989" sldId="2039"/>
            <ac:picMk id="3" creationId="{59D1875A-17D2-4E98-3DA0-CDA3F4C63ABA}"/>
          </ac:picMkLst>
        </pc:picChg>
      </pc:sldChg>
      <pc:sldChg chg="del">
        <pc:chgData name="Katrina MacKay" userId="0670298b-56f1-463c-8ea8-46d6ec08d2b8" providerId="ADAL" clId="{1812C8E7-C51E-224C-9A92-4D0F4EFDF12E}" dt="2024-02-20T16:07:38.245" v="6" actId="2696"/>
        <pc:sldMkLst>
          <pc:docMk/>
          <pc:sldMk cId="3336205109" sldId="2046"/>
        </pc:sldMkLst>
      </pc:sldChg>
      <pc:sldMasterChg chg="delSp mod">
        <pc:chgData name="Katrina MacKay" userId="0670298b-56f1-463c-8ea8-46d6ec08d2b8" providerId="ADAL" clId="{1812C8E7-C51E-224C-9A92-4D0F4EFDF12E}" dt="2024-02-20T12:46:00.503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1812C8E7-C51E-224C-9A92-4D0F4EFDF12E}" dt="2024-02-20T12:46:00.503" v="0" actId="478"/>
          <ac:spMkLst>
            <pc:docMk/>
            <pc:sldMasterMk cId="2011239258" sldId="2147483648"/>
            <ac:spMk id="11" creationId="{F0BCD367-6DE7-961B-47EB-D73235F17D76}"/>
          </ac:spMkLst>
        </pc:spChg>
      </pc:sldMasterChg>
    </pc:docChg>
  </pc:docChgLst>
  <pc:docChgLst>
    <pc:chgData name="Katrina MacKay" userId="S::katrina.mackay@blackbaud.me::0670298b-56f1-463c-8ea8-46d6ec08d2b8" providerId="AD" clId="Web-{AA46B60F-F75F-13AE-BA56-8DCA25B0CFDE}"/>
    <pc:docChg chg="addSld delSld">
      <pc:chgData name="Katrina MacKay" userId="S::katrina.mackay@blackbaud.me::0670298b-56f1-463c-8ea8-46d6ec08d2b8" providerId="AD" clId="Web-{AA46B60F-F75F-13AE-BA56-8DCA25B0CFDE}" dt="2024-02-20T17:10:50.544" v="1"/>
      <pc:docMkLst>
        <pc:docMk/>
      </pc:docMkLst>
      <pc:sldChg chg="del">
        <pc:chgData name="Katrina MacKay" userId="S::katrina.mackay@blackbaud.me::0670298b-56f1-463c-8ea8-46d6ec08d2b8" providerId="AD" clId="Web-{AA46B60F-F75F-13AE-BA56-8DCA25B0CFDE}" dt="2024-02-20T17:10:50.544" v="1"/>
        <pc:sldMkLst>
          <pc:docMk/>
          <pc:sldMk cId="810166856" sldId="261"/>
        </pc:sldMkLst>
      </pc:sldChg>
      <pc:sldChg chg="add">
        <pc:chgData name="Katrina MacKay" userId="S::katrina.mackay@blackbaud.me::0670298b-56f1-463c-8ea8-46d6ec08d2b8" providerId="AD" clId="Web-{AA46B60F-F75F-13AE-BA56-8DCA25B0CFDE}" dt="2024-02-20T17:10:43.044" v="0"/>
        <pc:sldMkLst>
          <pc:docMk/>
          <pc:sldMk cId="4155176383" sldId="2055"/>
        </pc:sldMkLst>
      </pc:sldChg>
    </pc:docChg>
  </pc:docChgLst>
  <pc:docChgLst>
    <pc:chgData name="Jemma Best" userId="ac6b0631-789b-4f29-ba8f-c892e26e4599" providerId="ADAL" clId="{59BDEF83-E028-48DD-B827-119372720481}"/>
    <pc:docChg chg="custSel addSld delSld modSld">
      <pc:chgData name="Jemma Best" userId="ac6b0631-789b-4f29-ba8f-c892e26e4599" providerId="ADAL" clId="{59BDEF83-E028-48DD-B827-119372720481}" dt="2024-01-05T17:07:19.155" v="29" actId="2696"/>
      <pc:docMkLst>
        <pc:docMk/>
      </pc:docMkLst>
      <pc:sldChg chg="add">
        <pc:chgData name="Jemma Best" userId="ac6b0631-789b-4f29-ba8f-c892e26e4599" providerId="ADAL" clId="{59BDEF83-E028-48DD-B827-119372720481}" dt="2024-01-05T17:05:56.731" v="0"/>
        <pc:sldMkLst>
          <pc:docMk/>
          <pc:sldMk cId="2439930149" sldId="2003"/>
        </pc:sldMkLst>
      </pc:sldChg>
      <pc:sldChg chg="addSp delSp modSp add mod setBg addCm modCm">
        <pc:chgData name="Jemma Best" userId="ac6b0631-789b-4f29-ba8f-c892e26e4599" providerId="ADAL" clId="{59BDEF83-E028-48DD-B827-119372720481}" dt="2024-01-05T17:07:10.152" v="28" actId="1076"/>
        <pc:sldMkLst>
          <pc:docMk/>
          <pc:sldMk cId="965429989" sldId="2039"/>
        </pc:sldMkLst>
        <pc:spChg chg="add mod">
          <ac:chgData name="Jemma Best" userId="ac6b0631-789b-4f29-ba8f-c892e26e4599" providerId="ADAL" clId="{59BDEF83-E028-48DD-B827-119372720481}" dt="2024-01-05T17:07:10.152" v="28" actId="1076"/>
          <ac:spMkLst>
            <pc:docMk/>
            <pc:sldMk cId="965429989" sldId="2039"/>
            <ac:spMk id="2" creationId="{7711BF6E-231A-95EA-DA96-3CFBB0698A3B}"/>
          </ac:spMkLst>
        </pc:spChg>
        <pc:picChg chg="del">
          <ac:chgData name="Jemma Best" userId="ac6b0631-789b-4f29-ba8f-c892e26e4599" providerId="ADAL" clId="{59BDEF83-E028-48DD-B827-119372720481}" dt="2024-01-05T17:06:28.260" v="4" actId="478"/>
          <ac:picMkLst>
            <pc:docMk/>
            <pc:sldMk cId="965429989" sldId="2039"/>
            <ac:picMk id="10" creationId="{EEA1EE0E-C67D-0BCD-BF7E-B67CFAD51D3A}"/>
          </ac:picMkLst>
        </pc:picChg>
        <pc:picChg chg="del">
          <ac:chgData name="Jemma Best" userId="ac6b0631-789b-4f29-ba8f-c892e26e4599" providerId="ADAL" clId="{59BDEF83-E028-48DD-B827-119372720481}" dt="2024-01-05T17:06:26.424" v="2" actId="478"/>
          <ac:picMkLst>
            <pc:docMk/>
            <pc:sldMk cId="965429989" sldId="2039"/>
            <ac:picMk id="11" creationId="{59741F40-79F0-6446-8AE2-728C813D12A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mma Best" userId="ac6b0631-789b-4f29-ba8f-c892e26e4599" providerId="ADAL" clId="{59BDEF83-E028-48DD-B827-119372720481}" dt="2024-01-05T17:06:26.427" v="3" actId="2056"/>
              <pc2:cmMkLst xmlns:pc2="http://schemas.microsoft.com/office/powerpoint/2019/9/main/command">
                <pc:docMk/>
                <pc:sldMk cId="965429989" sldId="2039"/>
                <pc2:cmMk id="{29E43515-E361-463E-BA7F-461F5D8B9FAE}"/>
              </pc2:cmMkLst>
            </pc226:cmChg>
          </p:ext>
        </pc:extLst>
      </pc:sldChg>
      <pc:sldChg chg="add del">
        <pc:chgData name="Jemma Best" userId="ac6b0631-789b-4f29-ba8f-c892e26e4599" providerId="ADAL" clId="{59BDEF83-E028-48DD-B827-119372720481}" dt="2024-01-05T17:07:19.155" v="29" actId="2696"/>
        <pc:sldMkLst>
          <pc:docMk/>
          <pc:sldMk cId="197553757" sldId="2045"/>
        </pc:sldMkLst>
      </pc:sldChg>
      <pc:sldChg chg="add">
        <pc:chgData name="Jemma Best" userId="ac6b0631-789b-4f29-ba8f-c892e26e4599" providerId="ADAL" clId="{59BDEF83-E028-48DD-B827-119372720481}" dt="2024-01-05T17:05:56.731" v="0"/>
        <pc:sldMkLst>
          <pc:docMk/>
          <pc:sldMk cId="3336205109" sldId="2046"/>
        </pc:sldMkLst>
      </pc:sldChg>
    </pc:docChg>
  </pc:docChgLst>
  <pc:docChgLst>
    <pc:chgData name="Jemma Best" userId="S::jemma.best@blackbaud.me::ac6b0631-789b-4f29-ba8f-c892e26e4599" providerId="AD" clId="Web-{F465679A-3AA9-6FFA-CDA8-1342981BB928}"/>
    <pc:docChg chg="">
      <pc:chgData name="Jemma Best" userId="S::jemma.best@blackbaud.me::ac6b0631-789b-4f29-ba8f-c892e26e4599" providerId="AD" clId="Web-{F465679A-3AA9-6FFA-CDA8-1342981BB928}" dt="2024-02-10T09:22:43.861" v="2"/>
      <pc:docMkLst>
        <pc:docMk/>
      </pc:docMkLst>
      <pc:sldChg chg="addCm">
        <pc:chgData name="Jemma Best" userId="S::jemma.best@blackbaud.me::ac6b0631-789b-4f29-ba8f-c892e26e4599" providerId="AD" clId="Web-{F465679A-3AA9-6FFA-CDA8-1342981BB928}" dt="2024-02-10T09:21:54.406" v="0"/>
        <pc:sldMkLst>
          <pc:docMk/>
          <pc:sldMk cId="2439930149" sldId="20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mma Best" userId="S::jemma.best@blackbaud.me::ac6b0631-789b-4f29-ba8f-c892e26e4599" providerId="AD" clId="Web-{F465679A-3AA9-6FFA-CDA8-1342981BB928}" dt="2024-02-10T09:21:54.406" v="0"/>
              <pc2:cmMkLst xmlns:pc2="http://schemas.microsoft.com/office/powerpoint/2019/9/main/command">
                <pc:docMk/>
                <pc:sldMk cId="2439930149" sldId="2003"/>
                <pc2:cmMk id="{9213BC94-8A3A-44CC-8A76-697EFE426D79}"/>
              </pc2:cmMkLst>
            </pc226:cmChg>
          </p:ext>
        </pc:extLst>
      </pc:sldChg>
      <pc:sldChg chg="addCm">
        <pc:chgData name="Jemma Best" userId="S::jemma.best@blackbaud.me::ac6b0631-789b-4f29-ba8f-c892e26e4599" providerId="AD" clId="Web-{F465679A-3AA9-6FFA-CDA8-1342981BB928}" dt="2024-02-10T09:22:43.861" v="2"/>
        <pc:sldMkLst>
          <pc:docMk/>
          <pc:sldMk cId="2113809120" sldId="20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mma Best" userId="S::jemma.best@blackbaud.me::ac6b0631-789b-4f29-ba8f-c892e26e4599" providerId="AD" clId="Web-{F465679A-3AA9-6FFA-CDA8-1342981BB928}" dt="2024-02-10T09:22:24.438" v="1"/>
              <pc2:cmMkLst xmlns:pc2="http://schemas.microsoft.com/office/powerpoint/2019/9/main/command">
                <pc:docMk/>
                <pc:sldMk cId="2113809120" sldId="2020"/>
                <pc2:cmMk id="{7B59128F-F2C4-435D-A488-407CF7895346}"/>
              </pc2:cmMkLst>
            </pc226:cmChg>
            <pc226:cmChg xmlns:pc226="http://schemas.microsoft.com/office/powerpoint/2022/06/main/command" chg="add">
              <pc226:chgData name="Jemma Best" userId="S::jemma.best@blackbaud.me::ac6b0631-789b-4f29-ba8f-c892e26e4599" providerId="AD" clId="Web-{F465679A-3AA9-6FFA-CDA8-1342981BB928}" dt="2024-02-10T09:22:43.861" v="2"/>
              <pc2:cmMkLst xmlns:pc2="http://schemas.microsoft.com/office/powerpoint/2019/9/main/command">
                <pc:docMk/>
                <pc:sldMk cId="2113809120" sldId="2020"/>
                <pc2:cmMk id="{555807BF-9C8F-49DD-AAE9-913F3D9437C3}"/>
              </pc2:cmMkLst>
            </pc226:cmChg>
          </p:ext>
        </pc:extLst>
      </pc:sldChg>
    </pc:docChg>
  </pc:docChgLst>
  <pc:docChgLst>
    <pc:chgData name="Katrina MacKay" userId="S::katrina.mackay@blackbaud.me::0670298b-56f1-463c-8ea8-46d6ec08d2b8" providerId="AD" clId="Web-{8D825088-E50F-1F62-07CC-88CC567FB7F0}"/>
    <pc:docChg chg="">
      <pc:chgData name="Katrina MacKay" userId="S::katrina.mackay@blackbaud.me::0670298b-56f1-463c-8ea8-46d6ec08d2b8" providerId="AD" clId="Web-{8D825088-E50F-1F62-07CC-88CC567FB7F0}" dt="2024-02-20T17:24:39.066" v="0"/>
      <pc:docMkLst>
        <pc:docMk/>
      </pc:docMkLst>
      <pc:sldChg chg="delCm">
        <pc:chgData name="Katrina MacKay" userId="S::katrina.mackay@blackbaud.me::0670298b-56f1-463c-8ea8-46d6ec08d2b8" providerId="AD" clId="Web-{8D825088-E50F-1F62-07CC-88CC567FB7F0}" dt="2024-02-20T17:24:39.066" v="0"/>
        <pc:sldMkLst>
          <pc:docMk/>
          <pc:sldMk cId="965429989" sldId="20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rina MacKay" userId="S::katrina.mackay@blackbaud.me::0670298b-56f1-463c-8ea8-46d6ec08d2b8" providerId="AD" clId="Web-{8D825088-E50F-1F62-07CC-88CC567FB7F0}" dt="2024-02-20T17:24:39.066" v="0"/>
              <pc2:cmMkLst xmlns:pc2="http://schemas.microsoft.com/office/powerpoint/2019/9/main/command">
                <pc:docMk/>
                <pc:sldMk cId="965429989" sldId="2039"/>
                <pc2:cmMk id="{29E43515-E361-463E-BA7F-461F5D8B9FAE}"/>
              </pc2:cmMkLst>
            </pc226:cmChg>
          </p:ext>
        </pc:extLst>
      </pc:sldChg>
    </pc:docChg>
  </pc:docChgLst>
  <pc:docChgLst>
    <pc:chgData name="Jemma Best" userId="S::jemma.best@blackbaud.me::ac6b0631-789b-4f29-ba8f-c892e26e4599" providerId="AD" clId="Web-{4F32576D-2E5E-0D39-B796-C9E2B78CC204}"/>
    <pc:docChg chg="mod modSld">
      <pc:chgData name="Jemma Best" userId="S::jemma.best@blackbaud.me::ac6b0631-789b-4f29-ba8f-c892e26e4599" providerId="AD" clId="Web-{4F32576D-2E5E-0D39-B796-C9E2B78CC204}" dt="2024-02-02T11:50:11.607" v="52"/>
      <pc:docMkLst>
        <pc:docMk/>
      </pc:docMkLst>
      <pc:sldChg chg="delCm">
        <pc:chgData name="Jemma Best" userId="S::jemma.best@blackbaud.me::ac6b0631-789b-4f29-ba8f-c892e26e4599" providerId="AD" clId="Web-{4F32576D-2E5E-0D39-B796-C9E2B78CC204}" dt="2024-02-02T11:43:13.131" v="0"/>
        <pc:sldMkLst>
          <pc:docMk/>
          <pc:sldMk cId="2439930149" sldId="20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mma Best" userId="S::jemma.best@blackbaud.me::ac6b0631-789b-4f29-ba8f-c892e26e4599" providerId="AD" clId="Web-{4F32576D-2E5E-0D39-B796-C9E2B78CC204}" dt="2024-02-02T11:43:13.131" v="0"/>
              <pc2:cmMkLst xmlns:pc2="http://schemas.microsoft.com/office/powerpoint/2019/9/main/command">
                <pc:docMk/>
                <pc:sldMk cId="2439930149" sldId="2003"/>
                <pc2:cmMk id="{3D47DE3C-AC71-4D6E-8C70-8B8D389F96C8}"/>
              </pc2:cmMkLst>
            </pc226:cmChg>
          </p:ext>
        </pc:extLst>
      </pc:sldChg>
      <pc:sldChg chg="modSp">
        <pc:chgData name="Jemma Best" userId="S::jemma.best@blackbaud.me::ac6b0631-789b-4f29-ba8f-c892e26e4599" providerId="AD" clId="Web-{4F32576D-2E5E-0D39-B796-C9E2B78CC204}" dt="2024-02-02T11:46:59.432" v="34" actId="20577"/>
        <pc:sldMkLst>
          <pc:docMk/>
          <pc:sldMk cId="2113809120" sldId="2020"/>
        </pc:sldMkLst>
        <pc:spChg chg="mod">
          <ac:chgData name="Jemma Best" userId="S::jemma.best@blackbaud.me::ac6b0631-789b-4f29-ba8f-c892e26e4599" providerId="AD" clId="Web-{4F32576D-2E5E-0D39-B796-C9E2B78CC204}" dt="2024-02-02T11:45:31.414" v="12" actId="20577"/>
          <ac:spMkLst>
            <pc:docMk/>
            <pc:sldMk cId="2113809120" sldId="2020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6:59.432" v="34" actId="20577"/>
          <ac:spMkLst>
            <pc:docMk/>
            <pc:sldMk cId="2113809120" sldId="2020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06.338" v="35" actId="20577"/>
        <pc:sldMkLst>
          <pc:docMk/>
          <pc:sldMk cId="3212311876" sldId="2021"/>
        </pc:sldMkLst>
        <pc:spChg chg="mod">
          <ac:chgData name="Jemma Best" userId="S::jemma.best@blackbaud.me::ac6b0631-789b-4f29-ba8f-c892e26e4599" providerId="AD" clId="Web-{4F32576D-2E5E-0D39-B796-C9E2B78CC204}" dt="2024-02-02T11:45:35.243" v="14" actId="20577"/>
          <ac:spMkLst>
            <pc:docMk/>
            <pc:sldMk cId="3212311876" sldId="2021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06.338" v="35" actId="20577"/>
          <ac:spMkLst>
            <pc:docMk/>
            <pc:sldMk cId="3212311876" sldId="2021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10.057" v="36" actId="20577"/>
        <pc:sldMkLst>
          <pc:docMk/>
          <pc:sldMk cId="3043665515" sldId="2022"/>
        </pc:sldMkLst>
        <pc:spChg chg="mod">
          <ac:chgData name="Jemma Best" userId="S::jemma.best@blackbaud.me::ac6b0631-789b-4f29-ba8f-c892e26e4599" providerId="AD" clId="Web-{4F32576D-2E5E-0D39-B796-C9E2B78CC204}" dt="2024-02-02T11:45:42.446" v="16" actId="20577"/>
          <ac:spMkLst>
            <pc:docMk/>
            <pc:sldMk cId="3043665515" sldId="2022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10.057" v="36" actId="20577"/>
          <ac:spMkLst>
            <pc:docMk/>
            <pc:sldMk cId="3043665515" sldId="2022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14.729" v="37" actId="20577"/>
        <pc:sldMkLst>
          <pc:docMk/>
          <pc:sldMk cId="1151053826" sldId="2023"/>
        </pc:sldMkLst>
        <pc:spChg chg="mod">
          <ac:chgData name="Jemma Best" userId="S::jemma.best@blackbaud.me::ac6b0631-789b-4f29-ba8f-c892e26e4599" providerId="AD" clId="Web-{4F32576D-2E5E-0D39-B796-C9E2B78CC204}" dt="2024-02-02T11:47:14.729" v="37" actId="20577"/>
          <ac:spMkLst>
            <pc:docMk/>
            <pc:sldMk cId="1151053826" sldId="2023"/>
            <ac:spMk id="15" creationId="{957F37E5-E973-940F-62AC-39EA12E77292}"/>
          </ac:spMkLst>
        </pc:spChg>
        <pc:spChg chg="mod">
          <ac:chgData name="Jemma Best" userId="S::jemma.best@blackbaud.me::ac6b0631-789b-4f29-ba8f-c892e26e4599" providerId="AD" clId="Web-{4F32576D-2E5E-0D39-B796-C9E2B78CC204}" dt="2024-02-02T11:45:47.665" v="18" actId="20577"/>
          <ac:spMkLst>
            <pc:docMk/>
            <pc:sldMk cId="1151053826" sldId="2023"/>
            <ac:spMk id="17" creationId="{6FF1141A-A540-7472-195F-8CED7F51A012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19.338" v="39" actId="20577"/>
        <pc:sldMkLst>
          <pc:docMk/>
          <pc:sldMk cId="1771744880" sldId="2024"/>
        </pc:sldMkLst>
        <pc:spChg chg="mod">
          <ac:chgData name="Jemma Best" userId="S::jemma.best@blackbaud.me::ac6b0631-789b-4f29-ba8f-c892e26e4599" providerId="AD" clId="Web-{4F32576D-2E5E-0D39-B796-C9E2B78CC204}" dt="2024-02-02T11:45:55.884" v="20" actId="20577"/>
          <ac:spMkLst>
            <pc:docMk/>
            <pc:sldMk cId="1771744880" sldId="2024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19.338" v="39" actId="20577"/>
          <ac:spMkLst>
            <pc:docMk/>
            <pc:sldMk cId="1771744880" sldId="2024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25.917" v="41" actId="20577"/>
        <pc:sldMkLst>
          <pc:docMk/>
          <pc:sldMk cId="3893743020" sldId="2025"/>
        </pc:sldMkLst>
        <pc:spChg chg="mod">
          <ac:chgData name="Jemma Best" userId="S::jemma.best@blackbaud.me::ac6b0631-789b-4f29-ba8f-c892e26e4599" providerId="AD" clId="Web-{4F32576D-2E5E-0D39-B796-C9E2B78CC204}" dt="2024-02-02T11:46:03.103" v="21" actId="20577"/>
          <ac:spMkLst>
            <pc:docMk/>
            <pc:sldMk cId="3893743020" sldId="2025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25.917" v="41" actId="20577"/>
          <ac:spMkLst>
            <pc:docMk/>
            <pc:sldMk cId="3893743020" sldId="2025"/>
            <ac:spMk id="36" creationId="{8A4C4273-0988-9E88-747C-272655C048AB}"/>
          </ac:spMkLst>
        </pc:spChg>
        <pc:spChg chg="mod">
          <ac:chgData name="Jemma Best" userId="S::jemma.best@blackbaud.me::ac6b0631-789b-4f29-ba8f-c892e26e4599" providerId="AD" clId="Web-{4F32576D-2E5E-0D39-B796-C9E2B78CC204}" dt="2024-02-02T11:46:29.478" v="25" actId="20577"/>
          <ac:spMkLst>
            <pc:docMk/>
            <pc:sldMk cId="3893743020" sldId="2025"/>
            <ac:spMk id="38" creationId="{89D8BD17-76C4-4BD9-A621-94DE1D3ADDB3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30.104" v="43" actId="20577"/>
        <pc:sldMkLst>
          <pc:docMk/>
          <pc:sldMk cId="615557130" sldId="2026"/>
        </pc:sldMkLst>
        <pc:spChg chg="mod">
          <ac:chgData name="Jemma Best" userId="S::jemma.best@blackbaud.me::ac6b0631-789b-4f29-ba8f-c892e26e4599" providerId="AD" clId="Web-{4F32576D-2E5E-0D39-B796-C9E2B78CC204}" dt="2024-02-02T11:46:32.900" v="27" actId="20577"/>
          <ac:spMkLst>
            <pc:docMk/>
            <pc:sldMk cId="615557130" sldId="2026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30.104" v="43" actId="20577"/>
          <ac:spMkLst>
            <pc:docMk/>
            <pc:sldMk cId="615557130" sldId="2026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40.776" v="49" actId="20577"/>
        <pc:sldMkLst>
          <pc:docMk/>
          <pc:sldMk cId="2538867340" sldId="2028"/>
        </pc:sldMkLst>
        <pc:spChg chg="mod">
          <ac:chgData name="Jemma Best" userId="S::jemma.best@blackbaud.me::ac6b0631-789b-4f29-ba8f-c892e26e4599" providerId="AD" clId="Web-{4F32576D-2E5E-0D39-B796-C9E2B78CC204}" dt="2024-02-02T11:46:43.088" v="31" actId="20577"/>
          <ac:spMkLst>
            <pc:docMk/>
            <pc:sldMk cId="2538867340" sldId="2028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40.776" v="49" actId="20577"/>
          <ac:spMkLst>
            <pc:docMk/>
            <pc:sldMk cId="2538867340" sldId="2028"/>
            <ac:spMk id="36" creationId="{8A4C4273-0988-9E88-747C-272655C048AB}"/>
          </ac:spMkLst>
        </pc:spChg>
      </pc:sldChg>
      <pc:sldChg chg="modSp">
        <pc:chgData name="Jemma Best" userId="S::jemma.best@blackbaud.me::ac6b0631-789b-4f29-ba8f-c892e26e4599" providerId="AD" clId="Web-{4F32576D-2E5E-0D39-B796-C9E2B78CC204}" dt="2024-02-02T11:47:44.948" v="51" actId="20577"/>
        <pc:sldMkLst>
          <pc:docMk/>
          <pc:sldMk cId="1806675656" sldId="2029"/>
        </pc:sldMkLst>
        <pc:spChg chg="mod">
          <ac:chgData name="Jemma Best" userId="S::jemma.best@blackbaud.me::ac6b0631-789b-4f29-ba8f-c892e26e4599" providerId="AD" clId="Web-{4F32576D-2E5E-0D39-B796-C9E2B78CC204}" dt="2024-02-02T11:46:47.400" v="33" actId="20577"/>
          <ac:spMkLst>
            <pc:docMk/>
            <pc:sldMk cId="1806675656" sldId="2029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44.948" v="51" actId="20577"/>
          <ac:spMkLst>
            <pc:docMk/>
            <pc:sldMk cId="1806675656" sldId="2029"/>
            <ac:spMk id="29" creationId="{4F95FCA7-657B-608D-EFFB-50D818D858FA}"/>
          </ac:spMkLst>
        </pc:spChg>
      </pc:sldChg>
      <pc:sldChg chg="addCm delCm modCm">
        <pc:chgData name="Jemma Best" userId="S::jemma.best@blackbaud.me::ac6b0631-789b-4f29-ba8f-c892e26e4599" providerId="AD" clId="Web-{4F32576D-2E5E-0D39-B796-C9E2B78CC204}" dt="2024-02-02T11:50:11.607" v="52"/>
        <pc:sldMkLst>
          <pc:docMk/>
          <pc:sldMk cId="3336205109" sldId="20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emma Best" userId="S::jemma.best@blackbaud.me::ac6b0631-789b-4f29-ba8f-c892e26e4599" providerId="AD" clId="Web-{4F32576D-2E5E-0D39-B796-C9E2B78CC204}" dt="2024-02-02T11:50:11.607" v="52"/>
              <pc2:cmMkLst xmlns:pc2="http://schemas.microsoft.com/office/powerpoint/2019/9/main/command">
                <pc:docMk/>
                <pc:sldMk cId="3336205109" sldId="2046"/>
                <pc2:cmMk id="{66B42799-FB66-4753-BEE6-854AECE9D104}"/>
              </pc2:cmMkLst>
            </pc226:cmChg>
            <pc226:cmChg xmlns:pc226="http://schemas.microsoft.com/office/powerpoint/2022/06/main/command" chg="del">
              <pc226:chgData name="Jemma Best" userId="S::jemma.best@blackbaud.me::ac6b0631-789b-4f29-ba8f-c892e26e4599" providerId="AD" clId="Web-{4F32576D-2E5E-0D39-B796-C9E2B78CC204}" dt="2024-02-02T11:44:03.210" v="1"/>
              <pc2:cmMkLst xmlns:pc2="http://schemas.microsoft.com/office/powerpoint/2019/9/main/command">
                <pc:docMk/>
                <pc:sldMk cId="3336205109" sldId="2046"/>
                <pc2:cmMk id="{7B1755AC-5471-4E69-B616-399790C3AC28}"/>
              </pc2:cmMkLst>
            </pc226:cmChg>
          </p:ext>
        </pc:extLst>
      </pc:sldChg>
      <pc:sldChg chg="modSp">
        <pc:chgData name="Jemma Best" userId="S::jemma.best@blackbaud.me::ac6b0631-789b-4f29-ba8f-c892e26e4599" providerId="AD" clId="Web-{4F32576D-2E5E-0D39-B796-C9E2B78CC204}" dt="2024-02-02T11:47:34.854" v="45" actId="20577"/>
        <pc:sldMkLst>
          <pc:docMk/>
          <pc:sldMk cId="2833592508" sldId="2054"/>
        </pc:sldMkLst>
        <pc:spChg chg="mod">
          <ac:chgData name="Jemma Best" userId="S::jemma.best@blackbaud.me::ac6b0631-789b-4f29-ba8f-c892e26e4599" providerId="AD" clId="Web-{4F32576D-2E5E-0D39-B796-C9E2B78CC204}" dt="2024-02-02T11:46:36.994" v="29" actId="20577"/>
          <ac:spMkLst>
            <pc:docMk/>
            <pc:sldMk cId="2833592508" sldId="2054"/>
            <ac:spMk id="17" creationId="{6FF1141A-A540-7472-195F-8CED7F51A012}"/>
          </ac:spMkLst>
        </pc:spChg>
        <pc:spChg chg="mod">
          <ac:chgData name="Jemma Best" userId="S::jemma.best@blackbaud.me::ac6b0631-789b-4f29-ba8f-c892e26e4599" providerId="AD" clId="Web-{4F32576D-2E5E-0D39-B796-C9E2B78CC204}" dt="2024-02-02T11:47:34.854" v="45" actId="20577"/>
          <ac:spMkLst>
            <pc:docMk/>
            <pc:sldMk cId="2833592508" sldId="2054"/>
            <ac:spMk id="36" creationId="{8A4C4273-0988-9E88-747C-272655C048A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Run through the content on the slide and ask for hands up for each of the three quiz options before clicking to reveal the answer. </a:t>
            </a: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703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Run through the content on the slide and take suggested answers to the question before clicking to reveal the answer. </a:t>
            </a: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757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Run through the content on the slide and take suggested answers to the question before clicking to reveal the answer.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GB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 understanding of edible (can be eaten) and inedible (can’t be eaten).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Food waste contributes to climate change, as it takes energy to make and distribute edible food that is wasted if it ends up in the bin. 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719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5362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Recycling food waste can also be called ‘composting’. 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Anaerobic digestion is explained more fully on the next slide. </a:t>
            </a:r>
            <a:endParaRPr lang="en-GB" sz="1800" kern="1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633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462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A3E742-323C-7975-630A-5F31952600F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8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FA3FF-DDC0-12A2-67B6-A0C5219DB3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55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</a:t>
            </a:r>
          </a:p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043DC08-339A-243D-315B-EDC4A8872C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38820C-B487-DF27-360C-CAC210C1C643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BD307D2-32BB-BAF1-600D-09FA25BADD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A3A74A-F48B-20AB-DC75-836CF5DBFBB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Sub title</a:t>
            </a: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81753CA9-CFAE-88BD-C794-E9E8E02A16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775" y="576705"/>
            <a:ext cx="1843800" cy="296419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D6A94B-AE8E-EF5D-B0CB-A42E596C38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43251A-B8D1-DA7D-0698-946DFD2D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75F81C-7D06-737A-68FC-B6DDBBE01D6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5616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F0F56D-8E82-BF7A-285A-D0D6DB11DBB0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E7774-3CC1-0D43-9C93-9507F6AB33A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6D0C1B-0AA5-242E-0C9A-6DCF58515DB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8233A3-CEA5-0E26-7E0F-3990DAEE46E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8E04457-4F89-E57C-442B-F02A2719ECF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15CF582-FF7A-EF59-98AA-00E94FB61716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521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49348A-3CD9-1F15-1CE2-02F5EDA9432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B2F00-9BC2-FD66-0D93-89822DBB7BE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6FDDDDE-1763-F465-CCA8-52FDF838EA4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/>
              <a:t>Click to edit Master text styles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29">
            <a:extLst>
              <a:ext uri="{FF2B5EF4-FFF2-40B4-BE49-F238E27FC236}">
                <a16:creationId xmlns:a16="http://schemas.microsoft.com/office/drawing/2014/main" id="{D8FA8535-6A03-FD66-F704-9646AFFE393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39" name="Picture Placeholder 29">
            <a:extLst>
              <a:ext uri="{FF2B5EF4-FFF2-40B4-BE49-F238E27FC236}">
                <a16:creationId xmlns:a16="http://schemas.microsoft.com/office/drawing/2014/main" id="{B52741F4-BBFC-F7AE-B84F-A26695560BC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40" name="Picture Placeholder 29">
            <a:extLst>
              <a:ext uri="{FF2B5EF4-FFF2-40B4-BE49-F238E27FC236}">
                <a16:creationId xmlns:a16="http://schemas.microsoft.com/office/drawing/2014/main" id="{8470DEBE-6274-B35D-C637-01174D2F34F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4" name="Picture Placeholder 29">
            <a:extLst>
              <a:ext uri="{FF2B5EF4-FFF2-40B4-BE49-F238E27FC236}">
                <a16:creationId xmlns:a16="http://schemas.microsoft.com/office/drawing/2014/main" id="{ECE36DB7-20C5-C0BE-87D7-29FC872050E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35" name="Picture Placeholder 29">
            <a:extLst>
              <a:ext uri="{FF2B5EF4-FFF2-40B4-BE49-F238E27FC236}">
                <a16:creationId xmlns:a16="http://schemas.microsoft.com/office/drawing/2014/main" id="{003436FE-61D6-4ECF-AD5A-ADD48F4F213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36" name="Picture Placeholder 29">
            <a:extLst>
              <a:ext uri="{FF2B5EF4-FFF2-40B4-BE49-F238E27FC236}">
                <a16:creationId xmlns:a16="http://schemas.microsoft.com/office/drawing/2014/main" id="{7819F1AE-427B-6D65-1CC7-E66CDFFE93D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37" name="Picture Placeholder 29">
            <a:extLst>
              <a:ext uri="{FF2B5EF4-FFF2-40B4-BE49-F238E27FC236}">
                <a16:creationId xmlns:a16="http://schemas.microsoft.com/office/drawing/2014/main" id="{3ECFB004-2654-AF3E-6BC3-6084DFAF72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41" name="Picture Placeholder 29">
            <a:extLst>
              <a:ext uri="{FF2B5EF4-FFF2-40B4-BE49-F238E27FC236}">
                <a16:creationId xmlns:a16="http://schemas.microsoft.com/office/drawing/2014/main" id="{464148B6-944E-FFF2-185E-B00FD2C83B3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6533D50-4E7A-6F9A-A22E-C4147AF43AD0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40AC411-DB5D-7A4C-CB0C-CE4855E9E9B6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E84F46-0412-A815-AA69-B0DED8C2F2B1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E130D6-2E31-9D2A-3E75-8FE775C34C32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00B9219-6898-F992-431C-99EE39D94420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BF8737-2B08-96D0-E845-B63C65F14498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7090AB-C892-FA11-405F-1CA7CB1941D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 here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724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E896A45-4F55-1C47-3D2D-AB51C3D3F3C8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788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AA8F9AC3-1901-7327-B51E-485F5F1E0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1564BB4-9E3C-2E69-F270-4ECF14F1486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14AC4D-E91A-0CF1-C2A3-A5A98750BEF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102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ED63A-CF18-7A6C-7BBC-10466FF87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71850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376CE3-4FCC-CFAA-8786-71E0BACF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131824D-1C78-CF73-755E-056BCDE4E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7D91E-3321-3A7D-DEB1-F15B79524D68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4A91E1CD-3F19-B7EA-240E-70471530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211DC8-4EFA-628E-B959-1DD13DFC0F17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33402C-822F-CA85-2DC0-4E0DC6EF2D4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8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35570-650B-86F9-7B22-A636BBA144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63468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8F293C-77E5-17D0-DFDF-4EDBF075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A69116-451D-76E2-BA40-6EA0A39CC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74FFF30-8321-03FF-3B1E-FBEB1AC6D6BA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31976EA-5237-0571-4F8B-72698C0E5C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ECA3BF-30E7-D676-F520-487D34EF4F0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794A2C-FBEE-539A-A24D-0CDC63224CE5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35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F6688-A9B9-0E45-CD91-2D99DA017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6"/>
            <a:ext cx="6981825" cy="2845014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here</a:t>
            </a: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3B82038-D758-BF82-4622-4167C834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7BD752-4A35-D303-ABB6-60E6B420F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EFF707-E6C8-BA92-F22A-258C56B321CD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F7BB92E-457A-8300-D64A-3067DA5186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188EB7-EB80-131C-8B1B-4658F4DC3BF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DF783-4F61-A8F8-B75B-ED98F390DEA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741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5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F6208-E89A-4F5C-95D5-378B02D6B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B2C47AEB-46C8-F133-EF40-4DCA1DFAB0DE}"/>
              </a:ext>
            </a:extLst>
          </p:cNvPr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434261-29C1-C6BE-C228-512F46684FA4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56" r:id="rId3"/>
    <p:sldLayoutId id="2147483673" r:id="rId4"/>
    <p:sldLayoutId id="2147483661" r:id="rId5"/>
    <p:sldLayoutId id="2147483663" r:id="rId6"/>
    <p:sldLayoutId id="2147483662" r:id="rId7"/>
    <p:sldLayoutId id="2147483665" r:id="rId8"/>
    <p:sldLayoutId id="2147483667" r:id="rId9"/>
    <p:sldLayoutId id="2147483670" r:id="rId10"/>
    <p:sldLayoutId id="2147483671" r:id="rId11"/>
    <p:sldLayoutId id="2147483672" r:id="rId12"/>
    <p:sldLayoutId id="2147483674" r:id="rId13"/>
    <p:sldLayoutId id="2147483698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96" r:id="rId20"/>
    <p:sldLayoutId id="2147483680" r:id="rId21"/>
    <p:sldLayoutId id="2147483697" r:id="rId22"/>
    <p:sldLayoutId id="2147483681" r:id="rId23"/>
    <p:sldLayoutId id="2147483682" r:id="rId24"/>
    <p:sldLayoutId id="2147483683" r:id="rId25"/>
    <p:sldLayoutId id="2147483687" r:id="rId26"/>
    <p:sldLayoutId id="2147483684" r:id="rId27"/>
    <p:sldLayoutId id="2147483694" r:id="rId28"/>
    <p:sldLayoutId id="2147483686" r:id="rId29"/>
    <p:sldLayoutId id="2147483695" r:id="rId30"/>
    <p:sldLayoutId id="2147483685" r:id="rId31"/>
    <p:sldLayoutId id="2147483688" r:id="rId32"/>
    <p:sldLayoutId id="2147483690" r:id="rId33"/>
    <p:sldLayoutId id="2147483693" r:id="rId34"/>
    <p:sldLayoutId id="2147483692" r:id="rId35"/>
    <p:sldLayoutId id="2147483691" r:id="rId36"/>
    <p:sldLayoutId id="2147483689" r:id="rId37"/>
    <p:sldLayoutId id="2147483699" r:id="rId3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5.png"/><Relationship Id="rId7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2.svg"/><Relationship Id="rId7" Type="http://schemas.openxmlformats.org/officeDocument/2006/relationships/image" Target="../media/image4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1.png"/><Relationship Id="rId11" Type="http://schemas.openxmlformats.org/officeDocument/2006/relationships/image" Target="../media/image66.svg"/><Relationship Id="rId5" Type="http://schemas.openxmlformats.org/officeDocument/2006/relationships/image" Target="../media/image40.svg"/><Relationship Id="rId10" Type="http://schemas.openxmlformats.org/officeDocument/2006/relationships/image" Target="../media/image65.png"/><Relationship Id="rId4" Type="http://schemas.openxmlformats.org/officeDocument/2006/relationships/image" Target="../media/image39.png"/><Relationship Id="rId9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69.png"/><Relationship Id="rId3" Type="http://schemas.openxmlformats.org/officeDocument/2006/relationships/image" Target="../media/image19.png"/><Relationship Id="rId7" Type="http://schemas.openxmlformats.org/officeDocument/2006/relationships/image" Target="../media/image39.png"/><Relationship Id="rId12" Type="http://schemas.openxmlformats.org/officeDocument/2006/relationships/image" Target="../media/image6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8.svg"/><Relationship Id="rId11" Type="http://schemas.openxmlformats.org/officeDocument/2006/relationships/image" Target="../media/image67.png"/><Relationship Id="rId5" Type="http://schemas.openxmlformats.org/officeDocument/2006/relationships/image" Target="../media/image37.png"/><Relationship Id="rId10" Type="http://schemas.openxmlformats.org/officeDocument/2006/relationships/image" Target="../media/image66.svg"/><Relationship Id="rId4" Type="http://schemas.openxmlformats.org/officeDocument/2006/relationships/image" Target="../media/image20.svg"/><Relationship Id="rId9" Type="http://schemas.openxmlformats.org/officeDocument/2006/relationships/image" Target="../media/image65.png"/><Relationship Id="rId14" Type="http://schemas.openxmlformats.org/officeDocument/2006/relationships/image" Target="../media/image7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69.png"/><Relationship Id="rId3" Type="http://schemas.openxmlformats.org/officeDocument/2006/relationships/image" Target="../media/image51.png"/><Relationship Id="rId7" Type="http://schemas.openxmlformats.org/officeDocument/2006/relationships/image" Target="../media/image41.png"/><Relationship Id="rId12" Type="http://schemas.openxmlformats.org/officeDocument/2006/relationships/image" Target="../media/image6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0.svg"/><Relationship Id="rId11" Type="http://schemas.openxmlformats.org/officeDocument/2006/relationships/image" Target="../media/image65.png"/><Relationship Id="rId5" Type="http://schemas.openxmlformats.org/officeDocument/2006/relationships/image" Target="../media/image39.png"/><Relationship Id="rId10" Type="http://schemas.openxmlformats.org/officeDocument/2006/relationships/image" Target="../media/image20.svg"/><Relationship Id="rId4" Type="http://schemas.openxmlformats.org/officeDocument/2006/relationships/image" Target="../media/image52.svg"/><Relationship Id="rId9" Type="http://schemas.openxmlformats.org/officeDocument/2006/relationships/image" Target="../media/image19.png"/><Relationship Id="rId14" Type="http://schemas.openxmlformats.org/officeDocument/2006/relationships/image" Target="../media/image70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9.png"/><Relationship Id="rId7" Type="http://schemas.openxmlformats.org/officeDocument/2006/relationships/image" Target="../media/image39.png"/><Relationship Id="rId12" Type="http://schemas.openxmlformats.org/officeDocument/2006/relationships/image" Target="../media/image7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8.svg"/><Relationship Id="rId11" Type="http://schemas.openxmlformats.org/officeDocument/2006/relationships/image" Target="../media/image73.png"/><Relationship Id="rId5" Type="http://schemas.openxmlformats.org/officeDocument/2006/relationships/image" Target="../media/image37.png"/><Relationship Id="rId10" Type="http://schemas.openxmlformats.org/officeDocument/2006/relationships/image" Target="../media/image72.svg"/><Relationship Id="rId4" Type="http://schemas.openxmlformats.org/officeDocument/2006/relationships/image" Target="../media/image20.sv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5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0.svg"/><Relationship Id="rId11" Type="http://schemas.openxmlformats.org/officeDocument/2006/relationships/image" Target="../media/image75.jpeg"/><Relationship Id="rId5" Type="http://schemas.openxmlformats.org/officeDocument/2006/relationships/image" Target="../media/image39.png"/><Relationship Id="rId10" Type="http://schemas.openxmlformats.org/officeDocument/2006/relationships/image" Target="../media/image74.svg"/><Relationship Id="rId4" Type="http://schemas.openxmlformats.org/officeDocument/2006/relationships/image" Target="../media/image52.svg"/><Relationship Id="rId9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19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0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20.svg"/><Relationship Id="rId7" Type="http://schemas.openxmlformats.org/officeDocument/2006/relationships/image" Target="../media/image40.svg"/><Relationship Id="rId12" Type="http://schemas.openxmlformats.org/officeDocument/2006/relationships/image" Target="../media/image45.png"/><Relationship Id="rId17" Type="http://schemas.openxmlformats.org/officeDocument/2006/relationships/image" Target="../media/image50.svg"/><Relationship Id="rId2" Type="http://schemas.openxmlformats.org/officeDocument/2006/relationships/image" Target="../media/image19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9.png"/><Relationship Id="rId11" Type="http://schemas.openxmlformats.org/officeDocument/2006/relationships/image" Target="../media/image44.svg"/><Relationship Id="rId5" Type="http://schemas.openxmlformats.org/officeDocument/2006/relationships/image" Target="../media/image38.svg"/><Relationship Id="rId15" Type="http://schemas.openxmlformats.org/officeDocument/2006/relationships/image" Target="../media/image48.sv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Relationship Id="rId1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4.svg"/><Relationship Id="rId18" Type="http://schemas.openxmlformats.org/officeDocument/2006/relationships/image" Target="../media/image49.png"/><Relationship Id="rId3" Type="http://schemas.openxmlformats.org/officeDocument/2006/relationships/image" Target="../media/image20.svg"/><Relationship Id="rId7" Type="http://schemas.openxmlformats.org/officeDocument/2006/relationships/image" Target="../media/image40.svg"/><Relationship Id="rId12" Type="http://schemas.openxmlformats.org/officeDocument/2006/relationships/image" Target="../media/image43.png"/><Relationship Id="rId17" Type="http://schemas.openxmlformats.org/officeDocument/2006/relationships/image" Target="../media/image48.svg"/><Relationship Id="rId2" Type="http://schemas.openxmlformats.org/officeDocument/2006/relationships/image" Target="../media/image19.pn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9.png"/><Relationship Id="rId11" Type="http://schemas.openxmlformats.org/officeDocument/2006/relationships/image" Target="../media/image54.svg"/><Relationship Id="rId5" Type="http://schemas.openxmlformats.org/officeDocument/2006/relationships/image" Target="../media/image52.svg"/><Relationship Id="rId15" Type="http://schemas.openxmlformats.org/officeDocument/2006/relationships/image" Target="../media/image46.svg"/><Relationship Id="rId10" Type="http://schemas.openxmlformats.org/officeDocument/2006/relationships/image" Target="../media/image53.png"/><Relationship Id="rId19" Type="http://schemas.openxmlformats.org/officeDocument/2006/relationships/image" Target="../media/image50.svg"/><Relationship Id="rId4" Type="http://schemas.openxmlformats.org/officeDocument/2006/relationships/image" Target="../media/image51.png"/><Relationship Id="rId9" Type="http://schemas.openxmlformats.org/officeDocument/2006/relationships/image" Target="../media/image42.svg"/><Relationship Id="rId1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57.png"/><Relationship Id="rId18" Type="http://schemas.openxmlformats.org/officeDocument/2006/relationships/image" Target="../media/image62.svg"/><Relationship Id="rId3" Type="http://schemas.openxmlformats.org/officeDocument/2006/relationships/image" Target="../media/image19.png"/><Relationship Id="rId7" Type="http://schemas.openxmlformats.org/officeDocument/2006/relationships/image" Target="../media/image39.png"/><Relationship Id="rId12" Type="http://schemas.openxmlformats.org/officeDocument/2006/relationships/image" Target="../media/image56.sv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8.svg"/><Relationship Id="rId11" Type="http://schemas.openxmlformats.org/officeDocument/2006/relationships/image" Target="../media/image55.png"/><Relationship Id="rId5" Type="http://schemas.openxmlformats.org/officeDocument/2006/relationships/image" Target="../media/image37.png"/><Relationship Id="rId15" Type="http://schemas.openxmlformats.org/officeDocument/2006/relationships/image" Target="../media/image59.png"/><Relationship Id="rId10" Type="http://schemas.openxmlformats.org/officeDocument/2006/relationships/image" Target="../media/image42.svg"/><Relationship Id="rId4" Type="http://schemas.openxmlformats.org/officeDocument/2006/relationships/image" Target="../media/image20.svg"/><Relationship Id="rId9" Type="http://schemas.openxmlformats.org/officeDocument/2006/relationships/image" Target="../media/image41.png"/><Relationship Id="rId14" Type="http://schemas.openxmlformats.org/officeDocument/2006/relationships/image" Target="../media/image5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58.svg"/><Relationship Id="rId18" Type="http://schemas.openxmlformats.org/officeDocument/2006/relationships/image" Target="../media/image61.png"/><Relationship Id="rId3" Type="http://schemas.openxmlformats.org/officeDocument/2006/relationships/image" Target="../media/image20.svg"/><Relationship Id="rId7" Type="http://schemas.openxmlformats.org/officeDocument/2006/relationships/image" Target="../media/image40.svg"/><Relationship Id="rId12" Type="http://schemas.openxmlformats.org/officeDocument/2006/relationships/image" Target="../media/image57.png"/><Relationship Id="rId17" Type="http://schemas.openxmlformats.org/officeDocument/2006/relationships/image" Target="../media/image54.svg"/><Relationship Id="rId2" Type="http://schemas.openxmlformats.org/officeDocument/2006/relationships/image" Target="../media/image19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9.png"/><Relationship Id="rId11" Type="http://schemas.openxmlformats.org/officeDocument/2006/relationships/image" Target="../media/image56.svg"/><Relationship Id="rId5" Type="http://schemas.openxmlformats.org/officeDocument/2006/relationships/image" Target="../media/image52.svg"/><Relationship Id="rId15" Type="http://schemas.openxmlformats.org/officeDocument/2006/relationships/image" Target="../media/image60.svg"/><Relationship Id="rId10" Type="http://schemas.openxmlformats.org/officeDocument/2006/relationships/image" Target="../media/image55.png"/><Relationship Id="rId19" Type="http://schemas.openxmlformats.org/officeDocument/2006/relationships/image" Target="../media/image62.svg"/><Relationship Id="rId4" Type="http://schemas.openxmlformats.org/officeDocument/2006/relationships/image" Target="../media/image51.png"/><Relationship Id="rId9" Type="http://schemas.openxmlformats.org/officeDocument/2006/relationships/image" Target="../media/image42.svg"/><Relationship Id="rId1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9.png"/><Relationship Id="rId7" Type="http://schemas.openxmlformats.org/officeDocument/2006/relationships/image" Target="../media/image39.png"/><Relationship Id="rId12" Type="http://schemas.openxmlformats.org/officeDocument/2006/relationships/image" Target="../media/image6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8.svg"/><Relationship Id="rId11" Type="http://schemas.openxmlformats.org/officeDocument/2006/relationships/image" Target="../media/image65.png"/><Relationship Id="rId5" Type="http://schemas.openxmlformats.org/officeDocument/2006/relationships/image" Target="../media/image37.png"/><Relationship Id="rId10" Type="http://schemas.openxmlformats.org/officeDocument/2006/relationships/image" Target="../media/image64.svg"/><Relationship Id="rId4" Type="http://schemas.openxmlformats.org/officeDocument/2006/relationships/image" Target="../media/image20.svg"/><Relationship Id="rId9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9DCFE63-B559-B25F-84A9-EA56C8D55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236D5C-2F3D-D91A-8D4C-4F4A6823B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4" y="216783"/>
            <a:ext cx="6373854" cy="12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Food waste quiz</a:t>
            </a:r>
            <a:endParaRPr lang="en-GB" sz="140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en-GB" sz="1400" b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Age: </a:t>
            </a:r>
            <a:r>
              <a:rPr lang="en-GB" sz="1400" b="1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en-GB" sz="140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to 11</a:t>
            </a:r>
          </a:p>
          <a:p>
            <a:pPr>
              <a:lnSpc>
                <a:spcPct val="140000"/>
              </a:lnSpc>
            </a:pPr>
            <a:r>
              <a:rPr lang="en-GB" sz="1400" b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Time:</a:t>
            </a:r>
            <a:r>
              <a:rPr lang="en-GB" sz="140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5-10 minutes </a:t>
            </a:r>
          </a:p>
          <a:p>
            <a:pPr>
              <a:lnSpc>
                <a:spcPct val="140000"/>
              </a:lnSpc>
            </a:pPr>
            <a:r>
              <a:rPr lang="en-GB" sz="1400" b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Subject: </a:t>
            </a:r>
            <a:r>
              <a:rPr lang="en-GB" sz="140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Humanities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E52BC8D-5C35-6C4E-06A0-55699C9E8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853" y="5994399"/>
            <a:ext cx="1354200" cy="5078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3F271DF-3AB2-550C-10CC-42FFEB2E5F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8853" y="2496332"/>
            <a:ext cx="6933736" cy="25119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5E4749-3D18-97DA-D503-C0FC580D7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3" name="Picture 2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9CA6E6F2-BA69-CFD2-B884-E2AD1E39C2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E66E7B5-1288-B9B3-7F7C-2FF29C1CD64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219102" y="3282923"/>
            <a:ext cx="2959200" cy="140403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030267F-A78B-34C7-5591-03B7CF579FB7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219102" y="4879796"/>
            <a:ext cx="2959200" cy="1399253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E2F401B-D94F-574B-C3C6-EF793D63990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12812" y="4879796"/>
            <a:ext cx="2959200" cy="139925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CEB7C04-8484-C1D9-8C55-7D79E5277CA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02194" y="3284621"/>
            <a:ext cx="2959200" cy="140411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ADCDDFF-8B7B-76E6-19C7-F5C4919CB3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Correct answers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>
                <a:latin typeface="Arial"/>
                <a:cs typeface="Arial"/>
              </a:rPr>
              <a:t>Inedible food waste are the bits we don’t typically eat.</a:t>
            </a:r>
          </a:p>
          <a:p>
            <a:r>
              <a:rPr lang="en-US" b="0"/>
              <a:t>That’s teabags and banana skins, to bones and eggshells.</a:t>
            </a:r>
          </a:p>
          <a:p>
            <a:endParaRPr lang="en-US" b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8B2C315F-E85E-6BE3-2273-F9C89E26F70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219700" y="3284621"/>
            <a:ext cx="2949575" cy="1397000"/>
          </a:xfrm>
        </p:spPr>
        <p:txBody>
          <a:bodyPr/>
          <a:lstStyle/>
          <a:p>
            <a:r>
              <a:rPr lang="en-US"/>
              <a:t>Inedible parts of fruit and veg such as banana peels, pumpkin skins, pips and stalks</a:t>
            </a:r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2FE90E68-2EFE-9872-F8F3-AB252AD9E60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402638" y="3284621"/>
            <a:ext cx="2981325" cy="1397000"/>
          </a:xfrm>
        </p:spPr>
        <p:txBody>
          <a:bodyPr/>
          <a:lstStyle/>
          <a:p>
            <a:r>
              <a:rPr lang="en-US"/>
              <a:t>Bones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B02BA1B4-F3D1-A1F8-F057-5BDCA182FAB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219700" y="4862753"/>
            <a:ext cx="2949575" cy="1454969"/>
          </a:xfrm>
        </p:spPr>
        <p:txBody>
          <a:bodyPr/>
          <a:lstStyle/>
          <a:p>
            <a:r>
              <a:rPr lang="en-US"/>
              <a:t>Eggshells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3EC8AAC5-A787-AF1E-22EA-CD1590EAB626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402638" y="4862753"/>
            <a:ext cx="2981325" cy="1454969"/>
          </a:xfrm>
        </p:spPr>
        <p:txBody>
          <a:bodyPr/>
          <a:lstStyle/>
          <a:p>
            <a:r>
              <a:rPr lang="en-US"/>
              <a:t>Teabags and </a:t>
            </a:r>
            <a:br>
              <a:rPr lang="en-US"/>
            </a:br>
            <a:r>
              <a:rPr lang="en-US"/>
              <a:t>coffee grounds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3E2BE6E-CC9E-D37F-7C0D-61F6931883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5997" y="1021172"/>
            <a:ext cx="4980000" cy="2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3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4AF8227-4C56-AAE2-8E15-A0DFA1B3D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339"/>
            <a:ext cx="4116388" cy="2350182"/>
          </a:xfrm>
        </p:spPr>
        <p:txBody>
          <a:bodyPr lIns="288000" tIns="216000" rIns="288000" bIns="288000"/>
          <a:lstStyle/>
          <a:p>
            <a:pPr lvl="2"/>
            <a:r>
              <a:rPr lang="en-US"/>
              <a:t>The best thing we can do with </a:t>
            </a:r>
            <a:r>
              <a:rPr lang="en-US" b="1"/>
              <a:t>edible</a:t>
            </a:r>
            <a:r>
              <a:rPr lang="en-US"/>
              <a:t> food is enjoy it – throwing it </a:t>
            </a:r>
            <a:br>
              <a:rPr lang="en-US"/>
            </a:br>
            <a:r>
              <a:rPr lang="en-US"/>
              <a:t>in the rubbish is a big waste!</a:t>
            </a:r>
          </a:p>
          <a:p>
            <a:pPr lvl="2"/>
            <a:endParaRPr lang="en-US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4113" y="2065339"/>
            <a:ext cx="6653212" cy="1840618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Why do people </a:t>
            </a:r>
            <a:br>
              <a:rPr lang="en-US"/>
            </a:br>
            <a:r>
              <a:rPr lang="en-US">
                <a:latin typeface="Arial"/>
                <a:cs typeface="Arial"/>
              </a:rPr>
              <a:t>waste edible food?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EEF82A7-0351-B880-C3A7-CA86CFC311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997" y="1021172"/>
            <a:ext cx="4980000" cy="2988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DC0C50D-CF21-AD5C-FC2F-F1735DE037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20518" y="3347874"/>
            <a:ext cx="2966734" cy="286999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E06510E-E8B5-8665-ACF0-C487163AB272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7760" y="4558599"/>
            <a:ext cx="3573612" cy="1714096"/>
          </a:xfrm>
          <a:prstGeom prst="rect">
            <a:avLst/>
          </a:prstGeom>
        </p:spPr>
      </p:pic>
      <p:sp>
        <p:nvSpPr>
          <p:cNvPr id="8" name="Content Placeholder 35">
            <a:extLst>
              <a:ext uri="{FF2B5EF4-FFF2-40B4-BE49-F238E27FC236}">
                <a16:creationId xmlns:a16="http://schemas.microsoft.com/office/drawing/2014/main" id="{D0915D60-1943-FD9A-36F8-7296E65393F8}"/>
              </a:ext>
            </a:extLst>
          </p:cNvPr>
          <p:cNvSpPr txBox="1">
            <a:spLocks/>
          </p:cNvSpPr>
          <p:nvPr/>
        </p:nvSpPr>
        <p:spPr>
          <a:xfrm>
            <a:off x="867760" y="4449759"/>
            <a:ext cx="3573612" cy="1707275"/>
          </a:xfrm>
          <a:prstGeom prst="rect">
            <a:avLst/>
          </a:prstGeom>
        </p:spPr>
        <p:txBody>
          <a:bodyPr vert="horz" lIns="288000" tIns="216000" rIns="288000" bIns="28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b="1">
                <a:solidFill>
                  <a:schemeClr val="bg1"/>
                </a:solidFill>
              </a:rPr>
              <a:t>Did you know?</a:t>
            </a:r>
          </a:p>
          <a:p>
            <a:pPr>
              <a:lnSpc>
                <a:spcPct val="120000"/>
              </a:lnSpc>
            </a:pPr>
            <a:r>
              <a:rPr lang="en-US">
                <a:solidFill>
                  <a:schemeClr val="bg1"/>
                </a:solidFill>
              </a:rPr>
              <a:t>Food waste contributes to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climate change, which has many impacts on our lives and on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other living things.</a:t>
            </a:r>
          </a:p>
        </p:txBody>
      </p:sp>
    </p:spTree>
    <p:extLst>
      <p:ext uri="{BB962C8B-B14F-4D97-AF65-F5344CB8AC3E}">
        <p14:creationId xmlns:p14="http://schemas.microsoft.com/office/powerpoint/2010/main" val="615557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Correct answers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BE4DFFEA-C26D-8E86-619B-C162E0F59AE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9463712" y="3525302"/>
            <a:ext cx="1880244" cy="271266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7D223A3-0EB1-D42D-060D-BF13C78DEB1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219103" y="3525253"/>
            <a:ext cx="1880244" cy="271282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C16928E-B917-6510-81BB-9FA91708245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7355921" y="3525253"/>
            <a:ext cx="1880244" cy="271282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4AF8227-4C56-AAE2-8E15-A0DFA1B3D4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pPr lvl="2"/>
            <a:r>
              <a:rPr lang="en-US"/>
              <a:t>The best thing we can do with </a:t>
            </a:r>
            <a:r>
              <a:rPr lang="en-US" b="1"/>
              <a:t>edible</a:t>
            </a:r>
            <a:r>
              <a:rPr lang="en-US"/>
              <a:t> food is enjoy it – throwing it </a:t>
            </a:r>
            <a:br>
              <a:rPr lang="en-US"/>
            </a:br>
            <a:r>
              <a:rPr lang="en-US"/>
              <a:t>in the rubbish is a big waste!</a:t>
            </a:r>
          </a:p>
          <a:p>
            <a:pPr lvl="2"/>
            <a:r>
              <a:rPr lang="en-US"/>
              <a:t>These are </a:t>
            </a:r>
            <a:r>
              <a:rPr lang="en-US" b="1"/>
              <a:t>three</a:t>
            </a:r>
            <a:r>
              <a:rPr lang="en-US"/>
              <a:t> of the most common reasons for why food </a:t>
            </a:r>
            <a:br>
              <a:rPr lang="en-US"/>
            </a:br>
            <a:r>
              <a:rPr lang="en-US"/>
              <a:t>is wasted.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11" name="Content Placeholder 64">
            <a:extLst>
              <a:ext uri="{FF2B5EF4-FFF2-40B4-BE49-F238E27FC236}">
                <a16:creationId xmlns:a16="http://schemas.microsoft.com/office/drawing/2014/main" id="{4CC514EF-3969-320E-9CE1-4D475636E43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176838" y="3568700"/>
            <a:ext cx="1925637" cy="2719388"/>
          </a:xfrm>
          <a:noFill/>
        </p:spPr>
        <p:txBody>
          <a:bodyPr/>
          <a:lstStyle/>
          <a:p>
            <a:r>
              <a:rPr lang="en-US"/>
              <a:t>Buy or cook too much</a:t>
            </a:r>
          </a:p>
        </p:txBody>
      </p:sp>
      <p:sp>
        <p:nvSpPr>
          <p:cNvPr id="12" name="Content Placeholder 66">
            <a:extLst>
              <a:ext uri="{FF2B5EF4-FFF2-40B4-BE49-F238E27FC236}">
                <a16:creationId xmlns:a16="http://schemas.microsoft.com/office/drawing/2014/main" id="{AA1A59E8-51C2-0534-C017-554BDF2BAF9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324725" y="3568700"/>
            <a:ext cx="1925638" cy="2719388"/>
          </a:xfrm>
          <a:noFill/>
        </p:spPr>
        <p:txBody>
          <a:bodyPr/>
          <a:lstStyle/>
          <a:p>
            <a:r>
              <a:rPr lang="en-US"/>
              <a:t>Don’t eat </a:t>
            </a:r>
            <a:br>
              <a:rPr lang="en-US"/>
            </a:br>
            <a:r>
              <a:rPr lang="en-US"/>
              <a:t>the food they have before it goes off</a:t>
            </a:r>
          </a:p>
        </p:txBody>
      </p:sp>
      <p:sp>
        <p:nvSpPr>
          <p:cNvPr id="14" name="Content Placeholder 68">
            <a:extLst>
              <a:ext uri="{FF2B5EF4-FFF2-40B4-BE49-F238E27FC236}">
                <a16:creationId xmlns:a16="http://schemas.microsoft.com/office/drawing/2014/main" id="{8D9E3C56-5ADE-CB58-1ED0-21E92C9F626C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9458325" y="3568700"/>
            <a:ext cx="1925638" cy="2719388"/>
          </a:xfrm>
          <a:noFill/>
        </p:spPr>
        <p:txBody>
          <a:bodyPr/>
          <a:lstStyle/>
          <a:p>
            <a:r>
              <a:rPr lang="en-US"/>
              <a:t>Serve helpings that are too big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EEF82A7-0351-B880-C3A7-CA86CFC311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5997" y="1021172"/>
            <a:ext cx="4980000" cy="2988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BB91C7E-964E-2D7F-9A71-DDDE0DC1B3B7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7760" y="4558599"/>
            <a:ext cx="3573612" cy="1714096"/>
          </a:xfrm>
          <a:prstGeom prst="rect">
            <a:avLst/>
          </a:prstGeom>
        </p:spPr>
      </p:pic>
      <p:sp>
        <p:nvSpPr>
          <p:cNvPr id="8" name="Content Placeholder 35">
            <a:extLst>
              <a:ext uri="{FF2B5EF4-FFF2-40B4-BE49-F238E27FC236}">
                <a16:creationId xmlns:a16="http://schemas.microsoft.com/office/drawing/2014/main" id="{8D20EEA1-2B7D-3CED-C445-B6FC790859F0}"/>
              </a:ext>
            </a:extLst>
          </p:cNvPr>
          <p:cNvSpPr txBox="1">
            <a:spLocks/>
          </p:cNvSpPr>
          <p:nvPr/>
        </p:nvSpPr>
        <p:spPr>
          <a:xfrm>
            <a:off x="867760" y="4449759"/>
            <a:ext cx="3573612" cy="1707275"/>
          </a:xfrm>
          <a:prstGeom prst="rect">
            <a:avLst/>
          </a:prstGeom>
        </p:spPr>
        <p:txBody>
          <a:bodyPr vert="horz" lIns="288000" tIns="216000" rIns="288000" bIns="28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6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300"/>
              </a:spcAft>
            </a:pPr>
            <a:r>
              <a:rPr lang="en-US" b="1">
                <a:solidFill>
                  <a:schemeClr val="bg1"/>
                </a:solidFill>
              </a:rPr>
              <a:t>Did you know?</a:t>
            </a:r>
          </a:p>
          <a:p>
            <a:pPr>
              <a:lnSpc>
                <a:spcPct val="120000"/>
              </a:lnSpc>
            </a:pPr>
            <a:r>
              <a:rPr lang="en-US">
                <a:solidFill>
                  <a:schemeClr val="bg1"/>
                </a:solidFill>
              </a:rPr>
              <a:t>Food waste contributes to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climate change, which has many impacts on our lives and on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other living things.</a:t>
            </a:r>
          </a:p>
        </p:txBody>
      </p:sp>
    </p:spTree>
    <p:extLst>
      <p:ext uri="{BB962C8B-B14F-4D97-AF65-F5344CB8AC3E}">
        <p14:creationId xmlns:p14="http://schemas.microsoft.com/office/powerpoint/2010/main" val="2833592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54FCA24-BC56-0C17-7357-4934B9CAD4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3398793"/>
          </a:xfrm>
        </p:spPr>
        <p:txBody>
          <a:bodyPr lIns="288000" tIns="216000" rIns="288000" bIns="288000"/>
          <a:lstStyle/>
          <a:p>
            <a:pPr lvl="2"/>
            <a:r>
              <a:rPr lang="en-US"/>
              <a:t>We should recycle it!</a:t>
            </a:r>
          </a:p>
          <a:p>
            <a:pPr lvl="4"/>
            <a:r>
              <a:rPr lang="en-US"/>
              <a:t>Put food waste in a </a:t>
            </a:r>
            <a:r>
              <a:rPr lang="en-US" b="1"/>
              <a:t>caddy</a:t>
            </a:r>
            <a:r>
              <a:rPr lang="en-US"/>
              <a:t>.</a:t>
            </a:r>
          </a:p>
          <a:p>
            <a:pPr lvl="4"/>
            <a:r>
              <a:rPr lang="en-US"/>
              <a:t>Your council collects it </a:t>
            </a:r>
            <a:br>
              <a:rPr lang="en-US"/>
            </a:br>
            <a:r>
              <a:rPr lang="en-US"/>
              <a:t>once a week and takes it </a:t>
            </a:r>
            <a:br>
              <a:rPr lang="en-US"/>
            </a:br>
            <a:r>
              <a:rPr lang="en-US"/>
              <a:t>to a </a:t>
            </a:r>
            <a:r>
              <a:rPr lang="en-US" b="1"/>
              <a:t>processing plant</a:t>
            </a:r>
            <a:r>
              <a:rPr lang="en-US"/>
              <a:t>.</a:t>
            </a:r>
          </a:p>
          <a:p>
            <a:pPr lvl="4"/>
            <a:r>
              <a:rPr lang="en-US"/>
              <a:t>A process called </a:t>
            </a:r>
            <a:r>
              <a:rPr lang="en-US" b="1"/>
              <a:t>anaerobic digestion</a:t>
            </a:r>
            <a:r>
              <a:rPr lang="en-US"/>
              <a:t> transforms it into </a:t>
            </a:r>
            <a:r>
              <a:rPr lang="en-US" b="1"/>
              <a:t>green energy</a:t>
            </a:r>
            <a:r>
              <a:rPr lang="en-US"/>
              <a:t>.</a:t>
            </a:r>
          </a:p>
          <a:p>
            <a:pPr lvl="2"/>
            <a:endParaRPr lang="en-US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30"/>
            <a:ext cx="6653442" cy="1987682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What is green </a:t>
            </a:r>
            <a:br>
              <a:rPr lang="en-US"/>
            </a:br>
            <a:r>
              <a:rPr lang="en-US">
                <a:latin typeface="Arial"/>
                <a:cs typeface="Arial"/>
              </a:rPr>
              <a:t>energy?</a:t>
            </a:r>
          </a:p>
          <a:p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1E8BB9A-2166-AE65-BA2C-0FAFCEEABC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11922" y="2899611"/>
            <a:ext cx="2468040" cy="31621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F10FE3A-DA75-547C-06AC-4C8D77FF54F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5997" y="1017872"/>
            <a:ext cx="8321395" cy="30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6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FC9A7B0-AD06-AA66-9B1A-65749F9490B6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50484" y="3525302"/>
            <a:ext cx="6093472" cy="271266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217498A-6429-9CCD-4D97-B7F52B42EB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29" name="Content Placeholder 35">
            <a:extLst>
              <a:ext uri="{FF2B5EF4-FFF2-40B4-BE49-F238E27FC236}">
                <a16:creationId xmlns:a16="http://schemas.microsoft.com/office/drawing/2014/main" id="{4F95FCA7-657B-608D-EFFB-50D818D858F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>
                <a:latin typeface="Arial"/>
                <a:cs typeface="Arial"/>
              </a:rPr>
              <a:t>Correct answer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  Quiz</a:t>
            </a:r>
            <a:endParaRPr lang="en-US"/>
          </a:p>
        </p:txBody>
      </p:sp>
      <p:sp>
        <p:nvSpPr>
          <p:cNvPr id="28" name="Content Placeholder 37">
            <a:extLst>
              <a:ext uri="{FF2B5EF4-FFF2-40B4-BE49-F238E27FC236}">
                <a16:creationId xmlns:a16="http://schemas.microsoft.com/office/drawing/2014/main" id="{19DC1959-E496-1D70-390A-C24B9B0DD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pPr lvl="2"/>
            <a:r>
              <a:rPr lang="en-GB"/>
              <a:t>Recycling just one banana peel would create enough energy to charge a smartphone through the process of anaerobic digestion.</a:t>
            </a:r>
            <a:endParaRPr lang="en-GB" sz="1800"/>
          </a:p>
          <a:p>
            <a:pPr lvl="2"/>
            <a:endParaRPr lang="en-US"/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298D7AC6-B4E0-F83A-B0DD-8EDA046B2827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/>
          <a:lstStyle/>
          <a:p>
            <a:pPr lvl="1"/>
            <a:r>
              <a:rPr lang="en-US"/>
              <a:t>Energy that is produced in </a:t>
            </a:r>
            <a:br>
              <a:rPr lang="en-US"/>
            </a:br>
            <a:r>
              <a:rPr lang="en-US"/>
              <a:t>a way that causes no harm </a:t>
            </a:r>
            <a:br>
              <a:rPr lang="en-US"/>
            </a:br>
            <a:r>
              <a:rPr lang="en-US"/>
              <a:t>to the environment.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F10FE3A-DA75-547C-06AC-4C8D77FF54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997" y="1017872"/>
            <a:ext cx="8321395" cy="306309"/>
          </a:xfrm>
          <a:prstGeom prst="rect">
            <a:avLst/>
          </a:prstGeom>
        </p:spPr>
      </p:pic>
      <p:pic>
        <p:nvPicPr>
          <p:cNvPr id="8" name="Picture 7" descr="A group of bananas on a black background&#10;&#10;Description automatically generated">
            <a:extLst>
              <a:ext uri="{FF2B5EF4-FFF2-40B4-BE49-F238E27FC236}">
                <a16:creationId xmlns:a16="http://schemas.microsoft.com/office/drawing/2014/main" id="{7BCC89D4-2AD9-161B-C178-93622004E38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4" t="48359" r="19224" b="17540"/>
          <a:stretch/>
        </p:blipFill>
        <p:spPr>
          <a:xfrm>
            <a:off x="848043" y="3948816"/>
            <a:ext cx="3631359" cy="233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5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FE7ECE5-FF85-981B-BC2E-BC1914A85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8DBE6C-9FB3-4816-8855-296E81612E2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087" y="1692000"/>
            <a:ext cx="6854400" cy="427787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/>
              <a:t>Teacher’s notes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2275"/>
            <a:ext cx="6979676" cy="4056884"/>
          </a:xfrm>
        </p:spPr>
        <p:txBody>
          <a:bodyPr lIns="288000" tIns="288000" rIns="288000" bIns="288000"/>
          <a:lstStyle/>
          <a:p>
            <a:pPr lvl="2"/>
            <a:r>
              <a:rPr lang="en-US" b="1"/>
              <a:t>Wales Recycles is calling on children aged 8 to 11 to help create </a:t>
            </a:r>
            <a:br>
              <a:rPr lang="en-US" b="1"/>
            </a:br>
            <a:r>
              <a:rPr lang="en-US" b="1"/>
              <a:t>a more sustainable future where we waste less and recycle more!</a:t>
            </a:r>
          </a:p>
          <a:p>
            <a:pPr lvl="2"/>
            <a:r>
              <a:rPr lang="en-US"/>
              <a:t>The </a:t>
            </a:r>
            <a:r>
              <a:rPr lang="en-US" b="1"/>
              <a:t>Mighty Food Waste Mission</a:t>
            </a:r>
            <a:r>
              <a:rPr lang="en-US"/>
              <a:t> offers a choice of fun activities </a:t>
            </a:r>
            <a:br>
              <a:rPr lang="en-US"/>
            </a:br>
            <a:r>
              <a:rPr lang="en-US"/>
              <a:t>linked to the Curriculum for Wales (Progression Step 3) and can </a:t>
            </a:r>
            <a:br>
              <a:rPr lang="en-US"/>
            </a:br>
            <a:r>
              <a:rPr lang="en-US"/>
              <a:t>also be used as part of your Eco-Schools evidence.</a:t>
            </a:r>
          </a:p>
          <a:p>
            <a:pPr lvl="2"/>
            <a:r>
              <a:rPr lang="en-US"/>
              <a:t>The </a:t>
            </a:r>
            <a:r>
              <a:rPr lang="en-US" err="1"/>
              <a:t>programme</a:t>
            </a:r>
            <a:r>
              <a:rPr lang="en-US"/>
              <a:t> is part of Wales Recycles’ national</a:t>
            </a:r>
            <a:r>
              <a:rPr lang="en-US" b="1"/>
              <a:t> Be Mighty. Recycle.</a:t>
            </a:r>
            <a:r>
              <a:rPr lang="en-US"/>
              <a:t> campaign.</a:t>
            </a:r>
          </a:p>
          <a:p>
            <a:pPr lvl="2"/>
            <a:r>
              <a:rPr lang="en-US"/>
              <a:t>Delivered by WRAP Cymru, funded by Welsh Government and championed by Welsh partners, the campaign aims to help achieve </a:t>
            </a:r>
            <a:br>
              <a:rPr lang="en-US"/>
            </a:br>
            <a:r>
              <a:rPr lang="en-US" err="1"/>
              <a:t>Wales’</a:t>
            </a:r>
            <a:r>
              <a:rPr lang="en-US"/>
              <a:t> ambitious waste reduction and recycling goals.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C40E79B-BD2C-CEF0-5C29-515F7A5AA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676" y="1009946"/>
            <a:ext cx="5507368" cy="339961"/>
          </a:xfrm>
          <a:prstGeom prst="rect">
            <a:avLst/>
          </a:prstGeom>
        </p:spPr>
      </p:pic>
      <p:pic>
        <p:nvPicPr>
          <p:cNvPr id="15" name="Content Placeholder 15">
            <a:extLst>
              <a:ext uri="{FF2B5EF4-FFF2-40B4-BE49-F238E27FC236}">
                <a16:creationId xmlns:a16="http://schemas.microsoft.com/office/drawing/2014/main" id="{7D1872C7-BF14-A81C-765C-7CDDABA7B74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63508" t="15324" r="4662" b="18494"/>
          <a:stretch/>
        </p:blipFill>
        <p:spPr>
          <a:xfrm>
            <a:off x="7913331" y="1596242"/>
            <a:ext cx="3880764" cy="453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B3EC4608-2FF7-E4D8-1761-98ABE0E54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3F29496-A62F-9AAE-243F-0AE160E81A24}"/>
              </a:ext>
            </a:extLst>
          </p:cNvPr>
          <p:cNvGrpSpPr/>
          <p:nvPr/>
        </p:nvGrpSpPr>
        <p:grpSpPr>
          <a:xfrm>
            <a:off x="572820" y="1407621"/>
            <a:ext cx="10298577" cy="5176692"/>
            <a:chOff x="572820" y="1495657"/>
            <a:chExt cx="11050680" cy="5254686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2820" y="1536410"/>
              <a:ext cx="11050680" cy="5213933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86EE062-21F6-53D7-4ACB-B8A8DB54A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7165674" y="1495657"/>
              <a:ext cx="551439" cy="424581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BEDABFB-D1B4-F2F5-D408-06255AA5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Teacher’s notes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953B6456-F874-750E-B136-C6610ED4CDD7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615584" y="1441943"/>
          <a:ext cx="10258774" cy="5075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1158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95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50" b="1" kern="120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Quiz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err="1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Maths</a:t>
                      </a:r>
                      <a:r>
                        <a:rPr lang="en-US" sz="95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i="0" spc="-1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Humanities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Enquiry, exploration and investigation inspire curiosity about the world, its past, present and future.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have actively engaged with a range of stimuli, and had opportunities to participate in enquiries, both collaboratively and independently.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Our natural world is diverse and dynamic, influenced by processes and human actions.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and give simple explanations about the impact of human actions on the natural world in the past and present.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Informed, self-aware citizens engage with the challenges and opportunities that face humanity, and are able to take </a:t>
                      </a:r>
                      <a:b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considered and ethical action.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the consequences of my actions and the actions of others, and how these affect my locality and Wales,</a:t>
                      </a:r>
                      <a:b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well as the wider world.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and Technology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Being curious and searching for answers is essential to understanding and predicting phenomena.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identify questions that can be investigated scientifically and suggest suitable methods of inquiry.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suggest conclusions as a result of carrying out my inquiries.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evaluate methods to suggest improvements.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engage with scientific and technological evidence to inform my own opinions.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how my actions and the actions of others impact on the environment and living things.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the impacts of science and technology, past and present, in my everyday life.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Mathematics and Numeracy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number system is used to represent and compare relationships between numbers and quantities.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use the four arithmetic operations confidently, efficiently and accurately with integers and decimals.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fluently recall multiplication facts up to at least 10 x 10 and use these to derive related facts.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Languages, Literacy and Communication 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Expressing ourselves through languages is key to communication. </a:t>
                      </a:r>
                    </a:p>
                    <a:p>
                      <a:pPr marL="121920" lvl="1" indent="-12192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</a:t>
                      </a:r>
                      <a:r>
                        <a:rPr lang="en-US" sz="900" spc="-10" baseline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recognise</a:t>
                      </a: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appropriate language for different audiences and purposes, varying my expression, vocabulary and tone </a:t>
                      </a:r>
                      <a:b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engage the audience. 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adapt and manipulate language and make appropriate choices about vocabulary, idiomatic language and syntax in order </a:t>
                      </a:r>
                      <a:b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express – myself with fluency and clarity.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132115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66804" y="2132114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132114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943792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2943791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943791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2943791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3977974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513235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5034815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5925319"/>
            <a:ext cx="214728" cy="2401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BCC974F-53E7-6C76-93E2-557AE95C9A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576000" y="1024232"/>
            <a:ext cx="3187137" cy="30515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6799" y="3410808"/>
            <a:ext cx="10147605" cy="325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D0B7005-9A91-CF67-3968-A1ABCBC2CAEA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31122" y="1843415"/>
            <a:ext cx="311458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>
            <a:off x="670361" y="4745991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666799" y="5497302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6942245" y="2639269"/>
            <a:ext cx="1512000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H="1">
            <a:off x="7723642" y="2639270"/>
            <a:ext cx="1512000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V="1">
            <a:off x="8513351" y="2639270"/>
            <a:ext cx="1512000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9286435" y="2639271"/>
            <a:ext cx="1512000" cy="3250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8C52581-98AE-7993-3678-79EE928762DB}"/>
              </a:ext>
            </a:extLst>
          </p:cNvPr>
          <p:cNvGrpSpPr/>
          <p:nvPr/>
        </p:nvGrpSpPr>
        <p:grpSpPr>
          <a:xfrm rot="10800000">
            <a:off x="7681993" y="3512191"/>
            <a:ext cx="2376023" cy="1208800"/>
            <a:chOff x="8463391" y="3600227"/>
            <a:chExt cx="2376691" cy="1512001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29600243-BCBC-AFFB-ABC5-F71F8D25ECC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9E9C778D-4A04-7A46-8CD6-B8B07441B8A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9DF8856-7562-DA94-8F65-88CF5E74BCF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83E0379-3774-FE62-A8EC-1E10036E0B14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88EE830-52C6-9870-5788-FF39904342AC}"/>
              </a:ext>
            </a:extLst>
          </p:cNvPr>
          <p:cNvGrpSpPr/>
          <p:nvPr/>
        </p:nvGrpSpPr>
        <p:grpSpPr>
          <a:xfrm rot="10800000" flipH="1">
            <a:off x="7681995" y="4858851"/>
            <a:ext cx="2376023" cy="637605"/>
            <a:chOff x="7681994" y="3600226"/>
            <a:chExt cx="2376691" cy="1512002"/>
          </a:xfrm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A9C72D7-85C9-E526-BD57-168980C13A1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6942245" y="4339975"/>
              <a:ext cx="1512000" cy="3250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5B51D71F-235A-B4CC-9880-5327102976E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472FA3D5-C7ED-5900-46E4-8B4E4909080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38DB42F4-AB63-A9FE-5BC8-4846B7A42D7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F9E89BD-3FEB-1AF3-14B8-C415D70F0FE5}"/>
              </a:ext>
            </a:extLst>
          </p:cNvPr>
          <p:cNvGrpSpPr/>
          <p:nvPr/>
        </p:nvGrpSpPr>
        <p:grpSpPr>
          <a:xfrm rot="10800000" flipV="1">
            <a:off x="7681993" y="5606995"/>
            <a:ext cx="2376023" cy="920592"/>
            <a:chOff x="8463391" y="3600227"/>
            <a:chExt cx="2376691" cy="1512001"/>
          </a:xfrm>
        </p:grpSpPr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27668D16-F1C8-14C0-D3FC-9532E93517B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01354947-B1E9-9AF4-2A43-BAF072D0B412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3211DCF2-C55A-A9D6-712D-8B7B03A51706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EAA626CC-D95B-1CAE-A7C8-26D4F21FEE4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E00E251-0149-A148-7D62-BC4FE8088E76}"/>
              </a:ext>
            </a:extLst>
          </p:cNvPr>
          <p:cNvGrpSpPr/>
          <p:nvPr/>
        </p:nvGrpSpPr>
        <p:grpSpPr>
          <a:xfrm>
            <a:off x="8463392" y="1475572"/>
            <a:ext cx="1595294" cy="346755"/>
            <a:chOff x="8463392" y="1563608"/>
            <a:chExt cx="1595294" cy="1512001"/>
          </a:xfrm>
        </p:grpSpPr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60876778-AFC5-E79C-6683-A8035C787B6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3" y="2303357"/>
              <a:ext cx="1512000" cy="32501"/>
            </a:xfrm>
            <a:prstGeom prst="rect">
              <a:avLst/>
            </a:prstGeom>
          </p:spPr>
        </p:pic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07962E3F-39A7-E553-1407-4823745EF27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2" y="2303357"/>
              <a:ext cx="1512000" cy="32501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0ABC00A2-ACCF-82E7-E7E1-3AEBAFB91420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6" y="2303358"/>
              <a:ext cx="1512000" cy="32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17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9D1875A-17D2-4E98-3DA0-CDA3F4C63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0225" b="25392"/>
          <a:stretch/>
        </p:blipFill>
        <p:spPr>
          <a:xfrm>
            <a:off x="2629132" y="2912012"/>
            <a:ext cx="6933736" cy="111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29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72DADA49-852E-FF87-1F4A-0397BE3DE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E66E7B5-1288-B9B3-7F7C-2FF29C1CD64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030267F-A78B-34C7-5591-03B7CF579FB7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 flipH="1">
            <a:off x="5219103" y="4441369"/>
            <a:ext cx="1880244" cy="17967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/>
              <a:t>In Wales, 95% of us recycle.</a:t>
            </a:r>
          </a:p>
          <a:p>
            <a:pPr lvl="2"/>
            <a:r>
              <a:rPr lang="en-US"/>
              <a:t>Almost everyone in Wales recycles things such as empty plastic bottles, cereal boxes and tins.</a:t>
            </a:r>
          </a:p>
          <a:p>
            <a:pPr lvl="2"/>
            <a:r>
              <a:rPr lang="en-US"/>
              <a:t>…But many people are still not doing the right thing when it comes to food waste.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/>
              <a:t>There are 195 countries in the </a:t>
            </a:r>
            <a:br>
              <a:rPr lang="en-US"/>
            </a:br>
            <a:r>
              <a:rPr lang="en-US"/>
              <a:t>world. Where does Wales rank globally at recycling?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2F401B-D94F-574B-C3C6-EF793D63990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23912F4-A4F6-ED26-902C-B6538EAB5C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75880" y="5034067"/>
            <a:ext cx="1122445" cy="57013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6669747-7DCC-D23D-6062-FF2C2F6116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907113" y="5034067"/>
            <a:ext cx="801746" cy="57013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9D01CA4-D51F-B4D8-2066-A50931DAFD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01222" y="5036455"/>
            <a:ext cx="997728" cy="552314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C9F93D8-13AD-4811-787C-13DB1F0A066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5998" y="1009472"/>
            <a:ext cx="5163761" cy="74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0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0BC3A82-57A2-D897-8F4A-63CBA33B3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E66E7B5-1288-B9B3-7F7C-2FF29C1CD64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030267F-A78B-34C7-5591-03B7CF579FB7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 flipH="1">
            <a:off x="5219103" y="4441369"/>
            <a:ext cx="1880244" cy="1796708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E2F401B-D94F-574B-C3C6-EF793D63990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827C4F4-25DE-6E4C-128C-36B81E2DAB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7829" y="4047893"/>
            <a:ext cx="2648308" cy="254816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/>
              <a:t>Wales is the world’s third top Recycling nation!</a:t>
            </a:r>
          </a:p>
          <a:p>
            <a:pPr lvl="2"/>
            <a:r>
              <a:rPr lang="en-US"/>
              <a:t>Wales ranks first in the UK, second in Europe and third in the world.</a:t>
            </a:r>
          </a:p>
          <a:p>
            <a:pPr lvl="2"/>
            <a:endParaRPr lang="en-US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/>
              <a:t>Correct answer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23912F4-A4F6-ED26-902C-B6538EAB5CB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75880" y="5034067"/>
            <a:ext cx="1122445" cy="57013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96669747-7DCC-D23D-6062-FF2C2F6116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907113" y="5034067"/>
            <a:ext cx="801746" cy="57013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9D01CA4-D51F-B4D8-2066-A50931DAFD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01222" y="5036455"/>
            <a:ext cx="997728" cy="552314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C9F93D8-13AD-4811-787C-13DB1F0A066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75998" y="1009472"/>
            <a:ext cx="5163761" cy="74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11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E7D0E3B4-52B0-0FDF-B0C2-38221B128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E66E7B5-1288-B9B3-7F7C-2FF29C1CD643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030267F-A78B-34C7-5591-03B7CF579FB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42760"/>
            <a:ext cx="4116388" cy="4357687"/>
          </a:xfrm>
        </p:spPr>
        <p:txBody>
          <a:bodyPr lIns="288000" tIns="216000" rIns="288000" bIns="288000"/>
          <a:lstStyle/>
          <a:p>
            <a:r>
              <a:rPr lang="en-US"/>
              <a:t>Did you know that around a quarter </a:t>
            </a:r>
            <a:br>
              <a:rPr lang="en-US"/>
            </a:br>
            <a:r>
              <a:rPr lang="en-US"/>
              <a:t>of waste in the household rubbish </a:t>
            </a:r>
            <a:br>
              <a:rPr lang="en-US"/>
            </a:br>
            <a:r>
              <a:rPr lang="en-US"/>
              <a:t>bin is food?</a:t>
            </a:r>
          </a:p>
          <a:p>
            <a:r>
              <a:rPr lang="en-US" b="0"/>
              <a:t>That’s a humongous 110,000 tonnes of </a:t>
            </a:r>
            <a:br>
              <a:rPr lang="en-US" b="0"/>
            </a:br>
            <a:r>
              <a:rPr lang="en-US" b="0"/>
              <a:t>food waste a year.</a:t>
            </a:r>
          </a:p>
          <a:p>
            <a:endParaRPr lang="en-US"/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/>
              <a:t>How many double-decker </a:t>
            </a:r>
            <a:br>
              <a:rPr lang="en-US"/>
            </a:br>
            <a:r>
              <a:rPr lang="en-US"/>
              <a:t>buses would that fill?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2F401B-D94F-574B-C3C6-EF793D63990D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0CD56A2-B4F6-C8D6-2F93-EFCE2B12A7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53462" y="5034065"/>
            <a:ext cx="761402" cy="55374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40B981AA-2D95-DFE6-EAEE-49E0930129C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48239" y="5034065"/>
            <a:ext cx="1107494" cy="55374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F87E05E-3297-C620-42F5-F927AC9AB97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49276" y="1015769"/>
            <a:ext cx="6457949" cy="30998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BB8A65FE-DDFE-0E20-C24C-FE1947B5309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645520" y="5037300"/>
            <a:ext cx="1480464" cy="6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65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phic 31">
            <a:extLst>
              <a:ext uri="{FF2B5EF4-FFF2-40B4-BE49-F238E27FC236}">
                <a16:creationId xmlns:a16="http://schemas.microsoft.com/office/drawing/2014/main" id="{37372053-6B8A-68EA-8088-02EDA459F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E66E7B5-1288-B9B3-7F7C-2FF29C1CD64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463712" y="4441364"/>
            <a:ext cx="1880244" cy="1796605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C030267F-A78B-34C7-5591-03B7CF579FB7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5219103" y="4441369"/>
            <a:ext cx="1880244" cy="17967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  Quiz</a:t>
            </a:r>
            <a:endParaRPr lang="en-US"/>
          </a:p>
        </p:txBody>
      </p:sp>
      <p:sp>
        <p:nvSpPr>
          <p:cNvPr id="12" name="Content Placeholder 37">
            <a:extLst>
              <a:ext uri="{FF2B5EF4-FFF2-40B4-BE49-F238E27FC236}">
                <a16:creationId xmlns:a16="http://schemas.microsoft.com/office/drawing/2014/main" id="{033A9871-6264-E04A-1179-DAFBC729C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42760"/>
            <a:ext cx="4116388" cy="4357687"/>
          </a:xfrm>
        </p:spPr>
        <p:txBody>
          <a:bodyPr lIns="288000" tIns="216000" rIns="288000" bIns="288000"/>
          <a:lstStyle/>
          <a:p>
            <a:r>
              <a:rPr lang="en-US"/>
              <a:t>It would fill 3,300 double decker buses! </a:t>
            </a:r>
          </a:p>
          <a:p>
            <a:r>
              <a:rPr lang="en-US" b="0"/>
              <a:t>Shockingly, over 80% of the food thrown in the rubbish could have been eaten.</a:t>
            </a:r>
          </a:p>
          <a:p>
            <a:endParaRPr lang="en-US"/>
          </a:p>
        </p:txBody>
      </p:sp>
      <p:sp>
        <p:nvSpPr>
          <p:cNvPr id="15" name="Content Placeholder 35">
            <a:extLst>
              <a:ext uri="{FF2B5EF4-FFF2-40B4-BE49-F238E27FC236}">
                <a16:creationId xmlns:a16="http://schemas.microsoft.com/office/drawing/2014/main" id="{957F37E5-E973-940F-62AC-39EA12E7729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/>
              <a:t>How many double-decker </a:t>
            </a:r>
            <a:br>
              <a:rPr lang="en-US"/>
            </a:br>
            <a:r>
              <a:rPr lang="en-US"/>
              <a:t>buses would that fill?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2F401B-D94F-574B-C3C6-EF793D63990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55921" y="4441369"/>
            <a:ext cx="1880244" cy="179670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0CD56A2-B4F6-C8D6-2F93-EFCE2B12A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53462" y="5034065"/>
            <a:ext cx="761402" cy="55374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40B981AA-2D95-DFE6-EAEE-49E0930129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8239" y="5034065"/>
            <a:ext cx="1107494" cy="55374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F87E05E-3297-C620-42F5-F927AC9AB97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49276" y="1015769"/>
            <a:ext cx="6457949" cy="30998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ACED6D9-088D-761F-39CC-A33D02F2922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0800000">
            <a:off x="9079704" y="4056946"/>
            <a:ext cx="2648308" cy="254816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4906E489-6E5C-6A34-95F8-8F9CA750D83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645520" y="5037300"/>
            <a:ext cx="1480464" cy="6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53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E0E2449C-77AD-E7FD-6AA6-A13C8CBBD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79836" y="598420"/>
            <a:ext cx="839061" cy="27552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AC764BC-4EDD-BFAB-9A2B-EF40A811E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4963886" y="2065030"/>
            <a:ext cx="6652115" cy="4435744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0AFA512-10EE-4C68-487F-9CCFB2B9D1A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75997" y="2065030"/>
            <a:ext cx="4131313" cy="443574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7" name="Title 19">
            <a:extLst>
              <a:ext uri="{FF2B5EF4-FFF2-40B4-BE49-F238E27FC236}">
                <a16:creationId xmlns:a16="http://schemas.microsoft.com/office/drawing/2014/main" id="{6FF1141A-A540-7472-195F-8CED7F51A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>
                <a:cs typeface="Arial"/>
              </a:rPr>
              <a:t>  Quiz</a:t>
            </a:r>
            <a:endParaRPr lang="en-US"/>
          </a:p>
        </p:txBody>
      </p:sp>
      <p:sp>
        <p:nvSpPr>
          <p:cNvPr id="38" name="Content Placeholder 37">
            <a:extLst>
              <a:ext uri="{FF2B5EF4-FFF2-40B4-BE49-F238E27FC236}">
                <a16:creationId xmlns:a16="http://schemas.microsoft.com/office/drawing/2014/main" id="{89D8BD17-76C4-4BD9-A621-94DE1D3A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/>
          <a:lstStyle/>
          <a:p>
            <a:r>
              <a:rPr lang="en-US"/>
              <a:t>Inedible </a:t>
            </a:r>
            <a:r>
              <a:rPr lang="en-US" b="0"/>
              <a:t>food waste can’t be helped. </a:t>
            </a:r>
          </a:p>
          <a:p>
            <a:r>
              <a:rPr lang="en-US" b="0"/>
              <a:t>It’s the type of food waste we all produce but can’t be eaten.</a:t>
            </a:r>
          </a:p>
        </p:txBody>
      </p:sp>
      <p:sp>
        <p:nvSpPr>
          <p:cNvPr id="36" name="Content Placeholder 35">
            <a:extLst>
              <a:ext uri="{FF2B5EF4-FFF2-40B4-BE49-F238E27FC236}">
                <a16:creationId xmlns:a16="http://schemas.microsoft.com/office/drawing/2014/main" id="{8A4C4273-0988-9E88-747C-272655C048A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/>
          <a:lstStyle/>
          <a:p>
            <a:endParaRPr lang="en-US">
              <a:cs typeface="Arial"/>
            </a:endParaRPr>
          </a:p>
          <a:p>
            <a:pPr lvl="1"/>
            <a:r>
              <a:rPr lang="en-US"/>
              <a:t>What are some </a:t>
            </a:r>
            <a:br>
              <a:rPr lang="en-US"/>
            </a:br>
            <a:r>
              <a:rPr lang="en-US"/>
              <a:t>examples of inedible </a:t>
            </a:r>
            <a:br>
              <a:rPr lang="en-US"/>
            </a:br>
            <a:r>
              <a:rPr lang="en-US"/>
              <a:t>food waste?</a:t>
            </a:r>
          </a:p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88B2752-6B02-145F-44D4-0ED9EA3F48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803037" y="3285640"/>
            <a:ext cx="2564119" cy="289245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EEF82A7-0351-B880-C3A7-CA86CFC311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5997" y="1021172"/>
            <a:ext cx="4980000" cy="2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44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B1F033-8288-4F11-BC5B-F25F696C4B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3BFEB8-914B-40A9-9659-BFF59874A8B0}">
  <ds:schemaRefs>
    <ds:schemaRef ds:uri="0edf7d78-1330-49f6-bffc-7239953f04fe"/>
    <ds:schemaRef ds:uri="f97151d3-a763-4fee-95d1-c0b0132eac9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84ED1A-D930-4DEF-8E4C-0CB5AA0643B6}">
  <ds:schemaRefs>
    <ds:schemaRef ds:uri="0edf7d78-1330-49f6-bffc-7239953f04fe"/>
    <ds:schemaRef ds:uri="f97151d3-a763-4fee-95d1-c0b0132eac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14</Slides>
  <Notes>7</Notes>
  <HiddenSlides>2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Teacher’s notes</vt:lpstr>
      <vt:lpstr>Teacher’s notes</vt:lpstr>
      <vt:lpstr>PowerPoint Presentation</vt:lpstr>
      <vt:lpstr>  Quiz</vt:lpstr>
      <vt:lpstr>  Quiz</vt:lpstr>
      <vt:lpstr>  Quiz</vt:lpstr>
      <vt:lpstr>  Quiz</vt:lpstr>
      <vt:lpstr>  Quiz</vt:lpstr>
      <vt:lpstr>  Quiz</vt:lpstr>
      <vt:lpstr>  Quiz</vt:lpstr>
      <vt:lpstr>  Quiz</vt:lpstr>
      <vt:lpstr>  Quiz</vt:lpstr>
      <vt:lpstr>  Quiz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revision>2</cp:revision>
  <dcterms:created xsi:type="dcterms:W3CDTF">2021-10-12T12:16:11Z</dcterms:created>
  <dcterms:modified xsi:type="dcterms:W3CDTF">2024-02-20T17:24:42Z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SIP_Label_693c8f36-6474-4d63-a7be-1ac5fae7b22e_Enabled">
    <vt:lpwstr>true</vt:lpwstr>
  </property>
  <property fmtid="{D5CDD505-2E9C-101B-9397-08002B2CF9AE}" pid="4" name="MSIP_Label_693c8f36-6474-4d63-a7be-1ac5fae7b22e_SetDate">
    <vt:lpwstr>2024-01-05T16:28:39Z</vt:lpwstr>
  </property>
  <property fmtid="{D5CDD505-2E9C-101B-9397-08002B2CF9AE}" pid="5" name="MSIP_Label_693c8f36-6474-4d63-a7be-1ac5fae7b22e_Method">
    <vt:lpwstr>Privileged</vt:lpwstr>
  </property>
  <property fmtid="{D5CDD505-2E9C-101B-9397-08002B2CF9AE}" pid="6" name="MSIP_Label_693c8f36-6474-4d63-a7be-1ac5fae7b22e_Name">
    <vt:lpwstr>Confidential</vt:lpwstr>
  </property>
  <property fmtid="{D5CDD505-2E9C-101B-9397-08002B2CF9AE}" pid="7" name="MSIP_Label_693c8f36-6474-4d63-a7be-1ac5fae7b22e_SiteId">
    <vt:lpwstr>31fa3fc8-0d67-4b00-8f5a-3a9a69c281b8</vt:lpwstr>
  </property>
  <property fmtid="{D5CDD505-2E9C-101B-9397-08002B2CF9AE}" pid="8" name="MSIP_Label_693c8f36-6474-4d63-a7be-1ac5fae7b22e_ActionId">
    <vt:lpwstr>e5e46915-18c8-468b-9b17-72d51705c05c</vt:lpwstr>
  </property>
  <property fmtid="{D5CDD505-2E9C-101B-9397-08002B2CF9AE}" pid="9" name="MSIP_Label_693c8f36-6474-4d63-a7be-1ac5fae7b22e_ContentBits">
    <vt:lpwstr>2</vt:lpwstr>
  </property>
  <property fmtid="{D5CDD505-2E9C-101B-9397-08002B2CF9AE}" pid="10" name="ClassificationContentMarkingFooterLocations">
    <vt:lpwstr>Office Theme:11</vt:lpwstr>
  </property>
  <property fmtid="{D5CDD505-2E9C-101B-9397-08002B2CF9AE}" pid="11" name="ClassificationContentMarkingFooterText">
    <vt:lpwstr>Sensitivity: Confidential</vt:lpwstr>
  </property>
  <property fmtid="{D5CDD505-2E9C-101B-9397-08002B2CF9AE}" pid="12" name="MediaServiceImageTags">
    <vt:lpwstr/>
  </property>
</Properties>
</file>