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handoutMasterIdLst>
    <p:handoutMasterId r:id="rId16"/>
  </p:handoutMasterIdLst>
  <p:sldIdLst>
    <p:sldId id="1997" r:id="rId5"/>
    <p:sldId id="2003" r:id="rId6"/>
    <p:sldId id="2008" r:id="rId7"/>
    <p:sldId id="2052" r:id="rId8"/>
    <p:sldId id="2039" r:id="rId9"/>
    <p:sldId id="2030" r:id="rId10"/>
    <p:sldId id="2041" r:id="rId11"/>
    <p:sldId id="2042" r:id="rId12"/>
    <p:sldId id="2043" r:id="rId13"/>
    <p:sldId id="204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1958" userDrawn="1">
          <p15:clr>
            <a:srgbClr val="A4A3A4"/>
          </p15:clr>
        </p15:guide>
        <p15:guide id="2" pos="2139" userDrawn="1">
          <p15:clr>
            <a:srgbClr val="A4A3A4"/>
          </p15:clr>
        </p15:guide>
        <p15:guide id="3" pos="5564" userDrawn="1">
          <p15:clr>
            <a:srgbClr val="A4A3A4"/>
          </p15:clr>
        </p15:guide>
        <p15:guide id="4" pos="5722" userDrawn="1">
          <p15:clr>
            <a:srgbClr val="A4A3A4"/>
          </p15:clr>
        </p15:guide>
        <p15:guide id="5"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53870D-7CF6-9581-B081-249478748336}" name="Emma Hutley" initials="EH" userId="S::emmahutley@radleyyeldar.com::71d29c83-275c-4d95-8c46-dae280ee02d1" providerId="AD"/>
  <p188:author id="{8729C739-CE04-2EAD-530F-5798DA626322}" name="Jemma Best" initials="JB" userId="S::jemma.best@blackbaud.me::ac6b0631-789b-4f29-ba8f-c892e26e4599" providerId="AD"/>
  <p188:author id="{584A237A-C733-F8B5-ED87-D296891242AE}" name="Claudia North" initials="CN" userId="S::ClaudiaNorth@radleyyeldar.com::9eddaa05-da28-410a-9d71-8b6fe4d1f180" providerId="AD"/>
  <p188:author id="{147CB298-DB39-1BBC-D387-29512A7071A6}" name="Jemma Best" initials="JB" userId="S::Jemma.Best@blackbaud.me::ac6b0631-789b-4f29-ba8f-c892e26e4599" providerId="AD"/>
  <p188:author id="{576CD0C5-5AF0-59AD-F2B4-D679CDF4523A}" name="Angela" initials="A" userId="S::Angela.Spiteri@wrap.org.uk::21f2472d-04ba-401b-9b43-8dea07a5f724" providerId="AD"/>
  <p188:author id="{904ADAC9-5FDC-838E-8EE8-62E509657DED}" name="Katharina Besenbruch" initials="KB" userId="S::katharinabesenbruch@radleyyeldar.com::db5d1bce-62db-43ff-97a3-cda7ae0288ae" providerId="AD"/>
  <p188:author id="{37B941E0-7BBA-2E15-5053-0E8CF9C3B73A}" name="Ceri Gauci" initials="CG" userId="S::Ceri.Gauci@wrap.org.uk::21f45568-6b57-476e-8603-dedbca7c3da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Meg Jordan" initials="MJ" lastIdx="1" clrIdx="6">
    <p:extLst>
      <p:ext uri="{19B8F6BF-5375-455C-9EA6-DF929625EA0E}">
        <p15:presenceInfo xmlns:p15="http://schemas.microsoft.com/office/powerpoint/2012/main" userId="S::meganjordan@radleyyeldar.com::7e2b5b4c-970c-4827-88ba-5d1ff3f9a61e" providerId="AD"/>
      </p:ext>
    </p:extLst>
  </p:cmAuthor>
  <p:cmAuthor id="1" name="Eileen Chen" initials="EC" lastIdx="17" clrIdx="0">
    <p:extLst>
      <p:ext uri="{19B8F6BF-5375-455C-9EA6-DF929625EA0E}">
        <p15:presenceInfo xmlns:p15="http://schemas.microsoft.com/office/powerpoint/2012/main" userId="S::EileenChen@radleyyeldar.com::ce8554fe-13a4-49ec-a60f-dec2af28fb9a" providerId="AD"/>
      </p:ext>
    </p:extLst>
  </p:cmAuthor>
  <p:cmAuthor id="8" name="Craig Stephens" initials="CS" lastIdx="1" clrIdx="7">
    <p:extLst>
      <p:ext uri="{19B8F6BF-5375-455C-9EA6-DF929625EA0E}">
        <p15:presenceInfo xmlns:p15="http://schemas.microsoft.com/office/powerpoint/2012/main" userId="S::craig.stephens@wrap.org.uk::1bc9bac1-8a2f-4cc1-b4ea-1ca9bfca63d8" providerId="AD"/>
      </p:ext>
    </p:extLst>
  </p:cmAuthor>
  <p:cmAuthor id="2" name="Jackie Bailey" initials="JB" lastIdx="11" clrIdx="1">
    <p:extLst>
      <p:ext uri="{19B8F6BF-5375-455C-9EA6-DF929625EA0E}">
        <p15:presenceInfo xmlns:p15="http://schemas.microsoft.com/office/powerpoint/2012/main" userId="S::Jackie.Bailey@wrap.org.uk::b7616ce3-6398-4120-9a32-c5f56b8a9446" providerId="AD"/>
      </p:ext>
    </p:extLst>
  </p:cmAuthor>
  <p:cmAuthor id="3" name="Anna Scott" initials="AS" lastIdx="8" clrIdx="2">
    <p:extLst>
      <p:ext uri="{19B8F6BF-5375-455C-9EA6-DF929625EA0E}">
        <p15:presenceInfo xmlns:p15="http://schemas.microsoft.com/office/powerpoint/2012/main" userId="S::anna.scott@wrap.org.uk::5ef08843-04bf-4498-8ee2-6a5adf9d9206" providerId="AD"/>
      </p:ext>
    </p:extLst>
  </p:cmAuthor>
  <p:cmAuthor id="4" name="Katharina Besenbruch" initials="KB" lastIdx="2" clrIdx="3">
    <p:extLst>
      <p:ext uri="{19B8F6BF-5375-455C-9EA6-DF929625EA0E}">
        <p15:presenceInfo xmlns:p15="http://schemas.microsoft.com/office/powerpoint/2012/main" userId="S::katharinabesenbruch@radleyyeldar.com::db5d1bce-62db-43ff-97a3-cda7ae0288ae" providerId="AD"/>
      </p:ext>
    </p:extLst>
  </p:cmAuthor>
  <p:cmAuthor id="5" name="Jonathan Shanahan" initials="JS" lastIdx="1" clrIdx="4">
    <p:extLst>
      <p:ext uri="{19B8F6BF-5375-455C-9EA6-DF929625EA0E}">
        <p15:presenceInfo xmlns:p15="http://schemas.microsoft.com/office/powerpoint/2012/main" userId="S::jonathanshanahan@radleyyeldar.com::b8bca16c-5348-4c20-837b-02f6fa4665ca" providerId="AD"/>
      </p:ext>
    </p:extLst>
  </p:cmAuthor>
  <p:cmAuthor id="6" name="Emma Hutley" initials="EH" lastIdx="12" clrIdx="5">
    <p:extLst>
      <p:ext uri="{19B8F6BF-5375-455C-9EA6-DF929625EA0E}">
        <p15:presenceInfo xmlns:p15="http://schemas.microsoft.com/office/powerpoint/2012/main" userId="S::emmahutley@radleyyeldar.com::71d29c83-275c-4d95-8c46-dae280ee02d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A2D9"/>
    <a:srgbClr val="FF3399"/>
    <a:srgbClr val="9BC454"/>
    <a:srgbClr val="E0752D"/>
    <a:srgbClr val="0C0701"/>
    <a:srgbClr val="000000"/>
    <a:srgbClr val="BACB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A6794B-19A0-FE43-83E5-5A40707B8A69}" v="5" dt="2024-02-20T16:12:44.154"/>
    <p1510:client id="{BC4BE9C3-5FC5-76A8-4A68-75570C690DC1}" v="9" dt="2024-02-20T17:12:01.2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31" autoAdjust="0"/>
    <p:restoredTop sz="71573" autoAdjust="0"/>
  </p:normalViewPr>
  <p:slideViewPr>
    <p:cSldViewPr snapToGrid="0">
      <p:cViewPr varScale="1">
        <p:scale>
          <a:sx n="106" d="100"/>
          <a:sy n="106" d="100"/>
        </p:scale>
        <p:origin x="608" y="168"/>
      </p:cViewPr>
      <p:guideLst>
        <p:guide pos="1958"/>
        <p:guide pos="2139"/>
        <p:guide pos="5564"/>
        <p:guide pos="5722"/>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117" d="100"/>
          <a:sy n="117" d="100"/>
        </p:scale>
        <p:origin x="3800"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rina MacKay" userId="S::katrina.mackay@blackbaud.me::0670298b-56f1-463c-8ea8-46d6ec08d2b8" providerId="AD" clId="Web-{BC4BE9C3-5FC5-76A8-4A68-75570C690DC1}"/>
    <pc:docChg chg="addSld delSld modSld">
      <pc:chgData name="Katrina MacKay" userId="S::katrina.mackay@blackbaud.me::0670298b-56f1-463c-8ea8-46d6ec08d2b8" providerId="AD" clId="Web-{BC4BE9C3-5FC5-76A8-4A68-75570C690DC1}" dt="2024-02-20T17:12:00.837" v="7" actId="20577"/>
      <pc:docMkLst>
        <pc:docMk/>
      </pc:docMkLst>
      <pc:sldChg chg="del">
        <pc:chgData name="Katrina MacKay" userId="S::katrina.mackay@blackbaud.me::0670298b-56f1-463c-8ea8-46d6ec08d2b8" providerId="AD" clId="Web-{BC4BE9C3-5FC5-76A8-4A68-75570C690DC1}" dt="2024-02-20T17:10:31.038" v="1"/>
        <pc:sldMkLst>
          <pc:docMk/>
          <pc:sldMk cId="810166856" sldId="261"/>
        </pc:sldMkLst>
      </pc:sldChg>
      <pc:sldChg chg="modSp">
        <pc:chgData name="Katrina MacKay" userId="S::katrina.mackay@blackbaud.me::0670298b-56f1-463c-8ea8-46d6ec08d2b8" providerId="AD" clId="Web-{BC4BE9C3-5FC5-76A8-4A68-75570C690DC1}" dt="2024-02-20T17:12:00.837" v="7" actId="20577"/>
        <pc:sldMkLst>
          <pc:docMk/>
          <pc:sldMk cId="4273648212" sldId="2008"/>
        </pc:sldMkLst>
        <pc:spChg chg="mod">
          <ac:chgData name="Katrina MacKay" userId="S::katrina.mackay@blackbaud.me::0670298b-56f1-463c-8ea8-46d6ec08d2b8" providerId="AD" clId="Web-{BC4BE9C3-5FC5-76A8-4A68-75570C690DC1}" dt="2024-02-20T17:12:00.837" v="7" actId="20577"/>
          <ac:spMkLst>
            <pc:docMk/>
            <pc:sldMk cId="4273648212" sldId="2008"/>
            <ac:spMk id="61" creationId="{7BA699D2-7A73-1992-DF93-D198CB90708C}"/>
          </ac:spMkLst>
        </pc:spChg>
        <pc:spChg chg="mod">
          <ac:chgData name="Katrina MacKay" userId="S::katrina.mackay@blackbaud.me::0670298b-56f1-463c-8ea8-46d6ec08d2b8" providerId="AD" clId="Web-{BC4BE9C3-5FC5-76A8-4A68-75570C690DC1}" dt="2024-02-20T17:11:54.025" v="4" actId="20577"/>
          <ac:spMkLst>
            <pc:docMk/>
            <pc:sldMk cId="4273648212" sldId="2008"/>
            <ac:spMk id="63" creationId="{A30834ED-2F05-3AAB-D41B-4EAF02BE1EDC}"/>
          </ac:spMkLst>
        </pc:spChg>
      </pc:sldChg>
      <pc:sldChg chg="add">
        <pc:chgData name="Katrina MacKay" userId="S::katrina.mackay@blackbaud.me::0670298b-56f1-463c-8ea8-46d6ec08d2b8" providerId="AD" clId="Web-{BC4BE9C3-5FC5-76A8-4A68-75570C690DC1}" dt="2024-02-20T17:10:18.851" v="0"/>
        <pc:sldMkLst>
          <pc:docMk/>
          <pc:sldMk cId="4155176383" sldId="2052"/>
        </pc:sldMkLst>
      </pc:sldChg>
    </pc:docChg>
  </pc:docChgLst>
  <pc:docChgLst>
    <pc:chgData name="Jemma Best" userId="S::jemma.best@blackbaud.me::ac6b0631-789b-4f29-ba8f-c892e26e4599" providerId="AD" clId="Web-{E77AE15F-C7D4-5F76-8900-6740FE02189D}"/>
    <pc:docChg chg="mod modSld">
      <pc:chgData name="Jemma Best" userId="S::jemma.best@blackbaud.me::ac6b0631-789b-4f29-ba8f-c892e26e4599" providerId="AD" clId="Web-{E77AE15F-C7D4-5F76-8900-6740FE02189D}" dt="2024-02-02T11:51:55.214" v="10"/>
      <pc:docMkLst>
        <pc:docMk/>
      </pc:docMkLst>
      <pc:sldChg chg="modSp">
        <pc:chgData name="Jemma Best" userId="S::jemma.best@blackbaud.me::ac6b0631-789b-4f29-ba8f-c892e26e4599" providerId="AD" clId="Web-{E77AE15F-C7D4-5F76-8900-6740FE02189D}" dt="2024-02-02T11:49:02.051" v="0" actId="20577"/>
        <pc:sldMkLst>
          <pc:docMk/>
          <pc:sldMk cId="4126860064" sldId="1997"/>
        </pc:sldMkLst>
        <pc:spChg chg="mod">
          <ac:chgData name="Jemma Best" userId="S::jemma.best@blackbaud.me::ac6b0631-789b-4f29-ba8f-c892e26e4599" providerId="AD" clId="Web-{E77AE15F-C7D4-5F76-8900-6740FE02189D}" dt="2024-02-02T11:49:02.051" v="0" actId="20577"/>
          <ac:spMkLst>
            <pc:docMk/>
            <pc:sldMk cId="4126860064" sldId="1997"/>
            <ac:spMk id="5" creationId="{51FD3EBE-E030-8C45-93F6-833386D9E956}"/>
          </ac:spMkLst>
        </pc:spChg>
      </pc:sldChg>
      <pc:sldChg chg="delCm">
        <pc:chgData name="Jemma Best" userId="S::jemma.best@blackbaud.me::ac6b0631-789b-4f29-ba8f-c892e26e4599" providerId="AD" clId="Web-{E77AE15F-C7D4-5F76-8900-6740FE02189D}" dt="2024-02-02T11:49:10.724" v="1"/>
        <pc:sldMkLst>
          <pc:docMk/>
          <pc:sldMk cId="2439930149" sldId="2003"/>
        </pc:sldMkLst>
        <pc:extLst>
          <p:ext xmlns:p="http://schemas.openxmlformats.org/presentationml/2006/main" uri="{D6D511B9-2390-475A-947B-AFAB55BFBCF1}">
            <pc226:cmChg xmlns:pc226="http://schemas.microsoft.com/office/powerpoint/2022/06/main/command" chg="del">
              <pc226:chgData name="Jemma Best" userId="S::jemma.best@blackbaud.me::ac6b0631-789b-4f29-ba8f-c892e26e4599" providerId="AD" clId="Web-{E77AE15F-C7D4-5F76-8900-6740FE02189D}" dt="2024-02-02T11:49:10.724" v="1"/>
              <pc2:cmMkLst xmlns:pc2="http://schemas.microsoft.com/office/powerpoint/2019/9/main/command">
                <pc:docMk/>
                <pc:sldMk cId="2439930149" sldId="2003"/>
                <pc2:cmMk id="{3D47DE3C-AC71-4D6E-8C70-8B8D389F96C8}"/>
              </pc2:cmMkLst>
            </pc226:cmChg>
          </p:ext>
        </pc:extLst>
      </pc:sldChg>
      <pc:sldChg chg="modSp delCm">
        <pc:chgData name="Jemma Best" userId="S::jemma.best@blackbaud.me::ac6b0631-789b-4f29-ba8f-c892e26e4599" providerId="AD" clId="Web-{E77AE15F-C7D4-5F76-8900-6740FE02189D}" dt="2024-02-02T11:51:55.214" v="10"/>
        <pc:sldMkLst>
          <pc:docMk/>
          <pc:sldMk cId="941977203" sldId="2030"/>
        </pc:sldMkLst>
        <pc:spChg chg="mod">
          <ac:chgData name="Jemma Best" userId="S::jemma.best@blackbaud.me::ac6b0631-789b-4f29-ba8f-c892e26e4599" providerId="AD" clId="Web-{E77AE15F-C7D4-5F76-8900-6740FE02189D}" dt="2024-02-02T11:51:01.618" v="6"/>
          <ac:spMkLst>
            <pc:docMk/>
            <pc:sldMk cId="941977203" sldId="2030"/>
            <ac:spMk id="23" creationId="{F20725F6-C9AC-3CAC-348B-37BEA48D6FE1}"/>
          </ac:spMkLst>
        </pc:spChg>
        <pc:picChg chg="mod">
          <ac:chgData name="Jemma Best" userId="S::jemma.best@blackbaud.me::ac6b0631-789b-4f29-ba8f-c892e26e4599" providerId="AD" clId="Web-{E77AE15F-C7D4-5F76-8900-6740FE02189D}" dt="2024-02-02T11:51:55.214" v="10"/>
          <ac:picMkLst>
            <pc:docMk/>
            <pc:sldMk cId="941977203" sldId="2030"/>
            <ac:picMk id="6" creationId="{9777594D-78F4-6B57-0500-ECA38F0A2DC1}"/>
          </ac:picMkLst>
        </pc:picChg>
        <pc:extLst>
          <p:ext xmlns:p="http://schemas.openxmlformats.org/presentationml/2006/main" uri="{D6D511B9-2390-475A-947B-AFAB55BFBCF1}">
            <pc226:cmChg xmlns:pc226="http://schemas.microsoft.com/office/powerpoint/2022/06/main/command" chg="del">
              <pc226:chgData name="Jemma Best" userId="S::jemma.best@blackbaud.me::ac6b0631-789b-4f29-ba8f-c892e26e4599" providerId="AD" clId="Web-{E77AE15F-C7D4-5F76-8900-6740FE02189D}" dt="2024-02-02T11:51:31.025" v="8"/>
              <pc2:cmMkLst xmlns:pc2="http://schemas.microsoft.com/office/powerpoint/2019/9/main/command">
                <pc:docMk/>
                <pc:sldMk cId="941977203" sldId="2030"/>
                <pc2:cmMk id="{42BE695E-5AD4-4D60-A96C-74C821B9A2F6}"/>
              </pc2:cmMkLst>
            </pc226:cmChg>
          </p:ext>
        </pc:extLst>
      </pc:sldChg>
      <pc:sldChg chg="addCm">
        <pc:chgData name="Jemma Best" userId="S::jemma.best@blackbaud.me::ac6b0631-789b-4f29-ba8f-c892e26e4599" providerId="AD" clId="Web-{E77AE15F-C7D4-5F76-8900-6740FE02189D}" dt="2024-02-02T11:49:46.694" v="3"/>
        <pc:sldMkLst>
          <pc:docMk/>
          <pc:sldMk cId="197553757" sldId="2045"/>
        </pc:sldMkLst>
        <pc:extLst>
          <p:ext xmlns:p="http://schemas.openxmlformats.org/presentationml/2006/main" uri="{D6D511B9-2390-475A-947B-AFAB55BFBCF1}">
            <pc226:cmChg xmlns:pc226="http://schemas.microsoft.com/office/powerpoint/2022/06/main/command" chg="add">
              <pc226:chgData name="Jemma Best" userId="S::jemma.best@blackbaud.me::ac6b0631-789b-4f29-ba8f-c892e26e4599" providerId="AD" clId="Web-{E77AE15F-C7D4-5F76-8900-6740FE02189D}" dt="2024-02-02T11:49:46.694" v="3"/>
              <pc2:cmMkLst xmlns:pc2="http://schemas.microsoft.com/office/powerpoint/2019/9/main/command">
                <pc:docMk/>
                <pc:sldMk cId="197553757" sldId="2045"/>
                <pc2:cmMk id="{9918113F-4740-4D17-9744-42D4FC60E51C}"/>
              </pc2:cmMkLst>
            </pc226:cmChg>
          </p:ext>
        </pc:extLst>
      </pc:sldChg>
      <pc:sldChg chg="addCm delCm">
        <pc:chgData name="Jemma Best" userId="S::jemma.best@blackbaud.me::ac6b0631-789b-4f29-ba8f-c892e26e4599" providerId="AD" clId="Web-{E77AE15F-C7D4-5F76-8900-6740FE02189D}" dt="2024-02-02T11:50:34.039" v="5"/>
        <pc:sldMkLst>
          <pc:docMk/>
          <pc:sldMk cId="3336205109" sldId="2046"/>
        </pc:sldMkLst>
        <pc:extLst>
          <p:ext xmlns:p="http://schemas.openxmlformats.org/presentationml/2006/main" uri="{D6D511B9-2390-475A-947B-AFAB55BFBCF1}">
            <pc226:cmChg xmlns:pc226="http://schemas.microsoft.com/office/powerpoint/2022/06/main/command" chg="del">
              <pc226:chgData name="Jemma Best" userId="S::jemma.best@blackbaud.me::ac6b0631-789b-4f29-ba8f-c892e26e4599" providerId="AD" clId="Web-{E77AE15F-C7D4-5F76-8900-6740FE02189D}" dt="2024-02-02T11:50:26.429" v="4"/>
              <pc2:cmMkLst xmlns:pc2="http://schemas.microsoft.com/office/powerpoint/2019/9/main/command">
                <pc:docMk/>
                <pc:sldMk cId="3336205109" sldId="2046"/>
                <pc2:cmMk id="{7B1755AC-5471-4E69-B616-399790C3AC28}"/>
              </pc2:cmMkLst>
            </pc226:cmChg>
            <pc226:cmChg xmlns:pc226="http://schemas.microsoft.com/office/powerpoint/2022/06/main/command" chg="add">
              <pc226:chgData name="Jemma Best" userId="S::jemma.best@blackbaud.me::ac6b0631-789b-4f29-ba8f-c892e26e4599" providerId="AD" clId="Web-{E77AE15F-C7D4-5F76-8900-6740FE02189D}" dt="2024-02-02T11:50:34.039" v="5"/>
              <pc2:cmMkLst xmlns:pc2="http://schemas.microsoft.com/office/powerpoint/2019/9/main/command">
                <pc:docMk/>
                <pc:sldMk cId="3336205109" sldId="2046"/>
                <pc2:cmMk id="{883F25FB-2C63-4906-8B02-2029309F1A00}"/>
              </pc2:cmMkLst>
            </pc226:cmChg>
          </p:ext>
        </pc:extLst>
      </pc:sldChg>
    </pc:docChg>
  </pc:docChgLst>
  <pc:docChgLst>
    <pc:chgData name="Jemma Best" userId="ac6b0631-789b-4f29-ba8f-c892e26e4599" providerId="ADAL" clId="{9997BBCB-12F4-4CCD-81DB-181EB718CCA0}"/>
    <pc:docChg chg="addSld modSld">
      <pc:chgData name="Jemma Best" userId="ac6b0631-789b-4f29-ba8f-c892e26e4599" providerId="ADAL" clId="{9997BBCB-12F4-4CCD-81DB-181EB718CCA0}" dt="2024-01-05T17:00:58.649" v="5"/>
      <pc:docMkLst>
        <pc:docMk/>
      </pc:docMkLst>
      <pc:sldChg chg="modSp add mod addCm">
        <pc:chgData name="Jemma Best" userId="ac6b0631-789b-4f29-ba8f-c892e26e4599" providerId="ADAL" clId="{9997BBCB-12F4-4CCD-81DB-181EB718CCA0}" dt="2024-01-05T16:52:34.211" v="2"/>
        <pc:sldMkLst>
          <pc:docMk/>
          <pc:sldMk cId="2439930149" sldId="2003"/>
        </pc:sldMkLst>
        <pc:spChg chg="mod">
          <ac:chgData name="Jemma Best" userId="ac6b0631-789b-4f29-ba8f-c892e26e4599" providerId="ADAL" clId="{9997BBCB-12F4-4CCD-81DB-181EB718CCA0}" dt="2024-01-05T16:52:15.136" v="1" actId="20577"/>
          <ac:spMkLst>
            <pc:docMk/>
            <pc:sldMk cId="2439930149" sldId="2003"/>
            <ac:spMk id="41" creationId="{6054B16E-2B2B-798F-E73D-F979B0997DBE}"/>
          </ac:spMkLst>
        </pc:spChg>
        <pc:extLst>
          <p:ext xmlns:p="http://schemas.openxmlformats.org/presentationml/2006/main" uri="{D6D511B9-2390-475A-947B-AFAB55BFBCF1}">
            <pc226:cmChg xmlns:pc226="http://schemas.microsoft.com/office/powerpoint/2022/06/main/command" chg="add">
              <pc226:chgData name="Jemma Best" userId="ac6b0631-789b-4f29-ba8f-c892e26e4599" providerId="ADAL" clId="{9997BBCB-12F4-4CCD-81DB-181EB718CCA0}" dt="2024-01-05T16:52:34.211" v="2"/>
              <pc2:cmMkLst xmlns:pc2="http://schemas.microsoft.com/office/powerpoint/2019/9/main/command">
                <pc:docMk/>
                <pc:sldMk cId="2439930149" sldId="2003"/>
                <pc2:cmMk id="{3D47DE3C-AC71-4D6E-8C70-8B8D389F96C8}"/>
              </pc2:cmMkLst>
            </pc226:cmChg>
          </p:ext>
        </pc:extLst>
      </pc:sldChg>
      <pc:sldChg chg="add addCm">
        <pc:chgData name="Jemma Best" userId="ac6b0631-789b-4f29-ba8f-c892e26e4599" providerId="ADAL" clId="{9997BBCB-12F4-4CCD-81DB-181EB718CCA0}" dt="2024-01-05T16:56:42.863" v="4"/>
        <pc:sldMkLst>
          <pc:docMk/>
          <pc:sldMk cId="941977203" sldId="2030"/>
        </pc:sldMkLst>
        <pc:extLst>
          <p:ext xmlns:p="http://schemas.openxmlformats.org/presentationml/2006/main" uri="{D6D511B9-2390-475A-947B-AFAB55BFBCF1}">
            <pc226:cmChg xmlns:pc226="http://schemas.microsoft.com/office/powerpoint/2022/06/main/command" chg="add">
              <pc226:chgData name="Jemma Best" userId="ac6b0631-789b-4f29-ba8f-c892e26e4599" providerId="ADAL" clId="{9997BBCB-12F4-4CCD-81DB-181EB718CCA0}" dt="2024-01-05T16:56:42.863" v="4"/>
              <pc2:cmMkLst xmlns:pc2="http://schemas.microsoft.com/office/powerpoint/2019/9/main/command">
                <pc:docMk/>
                <pc:sldMk cId="941977203" sldId="2030"/>
                <pc2:cmMk id="{42BE695E-5AD4-4D60-A96C-74C821B9A2F6}"/>
              </pc2:cmMkLst>
            </pc226:cmChg>
          </p:ext>
        </pc:extLst>
      </pc:sldChg>
      <pc:sldChg chg="addCm">
        <pc:chgData name="Jemma Best" userId="ac6b0631-789b-4f29-ba8f-c892e26e4599" providerId="ADAL" clId="{9997BBCB-12F4-4CCD-81DB-181EB718CCA0}" dt="2024-01-05T17:00:58.649" v="5"/>
        <pc:sldMkLst>
          <pc:docMk/>
          <pc:sldMk cId="3336205109" sldId="2046"/>
        </pc:sldMkLst>
        <pc:extLst>
          <p:ext xmlns:p="http://schemas.openxmlformats.org/presentationml/2006/main" uri="{D6D511B9-2390-475A-947B-AFAB55BFBCF1}">
            <pc226:cmChg xmlns:pc226="http://schemas.microsoft.com/office/powerpoint/2022/06/main/command" chg="add">
              <pc226:chgData name="Jemma Best" userId="ac6b0631-789b-4f29-ba8f-c892e26e4599" providerId="ADAL" clId="{9997BBCB-12F4-4CCD-81DB-181EB718CCA0}" dt="2024-01-05T17:00:58.649" v="5"/>
              <pc2:cmMkLst xmlns:pc2="http://schemas.microsoft.com/office/powerpoint/2019/9/main/command">
                <pc:docMk/>
                <pc:sldMk cId="3336205109" sldId="2046"/>
                <pc2:cmMk id="{7B1755AC-5471-4E69-B616-399790C3AC28}"/>
              </pc2:cmMkLst>
            </pc226:cmChg>
          </p:ext>
        </pc:extLst>
      </pc:sldChg>
    </pc:docChg>
  </pc:docChgLst>
  <pc:docChgLst>
    <pc:chgData name="Katrina MacKay" userId="0670298b-56f1-463c-8ea8-46d6ec08d2b8" providerId="ADAL" clId="{A1A6794B-19A0-FE43-83E5-5A40707B8A69}"/>
    <pc:docChg chg="custSel addSld delSld modSld modMainMaster">
      <pc:chgData name="Katrina MacKay" userId="0670298b-56f1-463c-8ea8-46d6ec08d2b8" providerId="ADAL" clId="{A1A6794B-19A0-FE43-83E5-5A40707B8A69}" dt="2024-02-20T16:13:19.764" v="7" actId="729"/>
      <pc:docMkLst>
        <pc:docMk/>
      </pc:docMkLst>
      <pc:sldChg chg="add">
        <pc:chgData name="Katrina MacKay" userId="0670298b-56f1-463c-8ea8-46d6ec08d2b8" providerId="ADAL" clId="{A1A6794B-19A0-FE43-83E5-5A40707B8A69}" dt="2024-02-20T16:12:44.150" v="5"/>
        <pc:sldMkLst>
          <pc:docMk/>
          <pc:sldMk cId="810166856" sldId="261"/>
        </pc:sldMkLst>
      </pc:sldChg>
      <pc:sldChg chg="mod modShow">
        <pc:chgData name="Katrina MacKay" userId="0670298b-56f1-463c-8ea8-46d6ec08d2b8" providerId="ADAL" clId="{A1A6794B-19A0-FE43-83E5-5A40707B8A69}" dt="2024-02-20T16:13:19.764" v="7" actId="729"/>
        <pc:sldMkLst>
          <pc:docMk/>
          <pc:sldMk cId="2439930149" sldId="2003"/>
        </pc:sldMkLst>
      </pc:sldChg>
      <pc:sldChg chg="addSp modSp add mod setBg modShow">
        <pc:chgData name="Katrina MacKay" userId="0670298b-56f1-463c-8ea8-46d6ec08d2b8" providerId="ADAL" clId="{A1A6794B-19A0-FE43-83E5-5A40707B8A69}" dt="2024-02-20T16:13:19.764" v="7" actId="729"/>
        <pc:sldMkLst>
          <pc:docMk/>
          <pc:sldMk cId="4273648212" sldId="2008"/>
        </pc:sldMkLst>
        <pc:picChg chg="add mod">
          <ac:chgData name="Katrina MacKay" userId="0670298b-56f1-463c-8ea8-46d6ec08d2b8" providerId="ADAL" clId="{A1A6794B-19A0-FE43-83E5-5A40707B8A69}" dt="2024-02-20T16:12:00.740" v="2"/>
          <ac:picMkLst>
            <pc:docMk/>
            <pc:sldMk cId="4273648212" sldId="2008"/>
            <ac:picMk id="2" creationId="{C0231199-BBCC-6C99-4A9B-5E70F82705B6}"/>
          </ac:picMkLst>
        </pc:picChg>
      </pc:sldChg>
      <pc:sldChg chg="del">
        <pc:chgData name="Katrina MacKay" userId="0670298b-56f1-463c-8ea8-46d6ec08d2b8" providerId="ADAL" clId="{A1A6794B-19A0-FE43-83E5-5A40707B8A69}" dt="2024-02-20T16:12:31.056" v="4" actId="2696"/>
        <pc:sldMkLst>
          <pc:docMk/>
          <pc:sldMk cId="197553757" sldId="2045"/>
        </pc:sldMkLst>
      </pc:sldChg>
      <pc:sldChg chg="del">
        <pc:chgData name="Katrina MacKay" userId="0670298b-56f1-463c-8ea8-46d6ec08d2b8" providerId="ADAL" clId="{A1A6794B-19A0-FE43-83E5-5A40707B8A69}" dt="2024-02-20T16:13:03.636" v="6" actId="2696"/>
        <pc:sldMkLst>
          <pc:docMk/>
          <pc:sldMk cId="3336205109" sldId="2046"/>
        </pc:sldMkLst>
      </pc:sldChg>
      <pc:sldMasterChg chg="delSp mod">
        <pc:chgData name="Katrina MacKay" userId="0670298b-56f1-463c-8ea8-46d6ec08d2b8" providerId="ADAL" clId="{A1A6794B-19A0-FE43-83E5-5A40707B8A69}" dt="2024-02-20T12:46:48.888" v="0" actId="478"/>
        <pc:sldMasterMkLst>
          <pc:docMk/>
          <pc:sldMasterMk cId="2011239258" sldId="2147483648"/>
        </pc:sldMasterMkLst>
        <pc:spChg chg="del">
          <ac:chgData name="Katrina MacKay" userId="0670298b-56f1-463c-8ea8-46d6ec08d2b8" providerId="ADAL" clId="{A1A6794B-19A0-FE43-83E5-5A40707B8A69}" dt="2024-02-20T12:46:48.888" v="0" actId="478"/>
          <ac:spMkLst>
            <pc:docMk/>
            <pc:sldMasterMk cId="2011239258" sldId="2147483648"/>
            <ac:spMk id="11" creationId="{79BD73D6-0360-5D1F-857D-2A3959844073}"/>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60226CE-EAAA-ACDC-6852-77A0DD3AFF5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E279129E-B9ED-1468-A0F8-31A9E9F865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1D5223E-3A87-5F4B-8DE0-C80481F83376}" type="datetimeFigureOut">
              <a:rPr lang="en-US" smtClean="0">
                <a:latin typeface="Arial" panose="020B0604020202020204" pitchFamily="34" charset="0"/>
              </a:rPr>
              <a:t>2/20/2024</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id="{2DFD9A3C-CD1D-6419-D35D-F351298C7D5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id="{A9601535-68E6-A2C4-8CA4-7A49BD8EFB8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23BC221-1741-7845-AA58-452458AFB178}"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11232805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3A235DF9-8A33-4792-B28F-9D877384D07A}" type="datetimeFigureOut">
              <a:rPr lang="en-GB" smtClean="0"/>
              <a:pPr/>
              <a:t>20/02/2024</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14E421FF-747C-4CCB-ADD2-03BB700017E5}" type="slidenum">
              <a:rPr lang="en-GB" smtClean="0"/>
              <a:pPr/>
              <a:t>‹#›</a:t>
            </a:fld>
            <a:endParaRPr lang="en-GB" dirty="0"/>
          </a:p>
        </p:txBody>
      </p:sp>
    </p:spTree>
    <p:extLst>
      <p:ext uri="{BB962C8B-B14F-4D97-AF65-F5344CB8AC3E}">
        <p14:creationId xmlns:p14="http://schemas.microsoft.com/office/powerpoint/2010/main" val="1553745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E421FF-747C-4CCB-ADD2-03BB700017E5}" type="slidenum">
              <a:rPr lang="en-GB" smtClean="0"/>
              <a:pPr/>
              <a:t>3</a:t>
            </a:fld>
            <a:endParaRPr lang="en-GB" dirty="0"/>
          </a:p>
        </p:txBody>
      </p:sp>
    </p:spTree>
    <p:extLst>
      <p:ext uri="{BB962C8B-B14F-4D97-AF65-F5344CB8AC3E}">
        <p14:creationId xmlns:p14="http://schemas.microsoft.com/office/powerpoint/2010/main" val="9801764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4E421FF-747C-4CCB-ADD2-03BB700017E5}" type="slidenum">
              <a:rPr lang="en-GB" smtClean="0"/>
              <a:t>4</a:t>
            </a:fld>
            <a:endParaRPr lang="en-GB"/>
          </a:p>
        </p:txBody>
      </p:sp>
    </p:spTree>
    <p:extLst>
      <p:ext uri="{BB962C8B-B14F-4D97-AF65-F5344CB8AC3E}">
        <p14:creationId xmlns:p14="http://schemas.microsoft.com/office/powerpoint/2010/main" val="559845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07000"/>
              </a:lnSpc>
              <a:spcAft>
                <a:spcPts val="800"/>
              </a:spcAft>
            </a:pPr>
            <a:r>
              <a:rPr lang="en-GB" sz="1800" kern="100" dirty="0">
                <a:effectLst/>
                <a:latin typeface="Arial" panose="020B0604020202020204" pitchFamily="34" charset="0"/>
                <a:ea typeface="Calibri" panose="020F0502020204030204" pitchFamily="34" charset="0"/>
                <a:cs typeface="Arial" panose="020B0604020202020204" pitchFamily="34" charset="0"/>
              </a:rPr>
              <a:t>Run through the content on the slide.</a:t>
            </a:r>
          </a:p>
        </p:txBody>
      </p:sp>
      <p:sp>
        <p:nvSpPr>
          <p:cNvPr id="4" name="Slide Number Placeholder 3"/>
          <p:cNvSpPr>
            <a:spLocks noGrp="1"/>
          </p:cNvSpPr>
          <p:nvPr>
            <p:ph type="sldNum" sz="quarter" idx="5"/>
          </p:nvPr>
        </p:nvSpPr>
        <p:spPr/>
        <p:txBody>
          <a:bodyPr/>
          <a:lstStyle/>
          <a:p>
            <a:fld id="{14E421FF-747C-4CCB-ADD2-03BB700017E5}" type="slidenum">
              <a:rPr lang="en-GB" smtClean="0"/>
              <a:pPr/>
              <a:t>6</a:t>
            </a:fld>
            <a:endParaRPr lang="en-GB" dirty="0"/>
          </a:p>
        </p:txBody>
      </p:sp>
    </p:spTree>
    <p:extLst>
      <p:ext uri="{BB962C8B-B14F-4D97-AF65-F5344CB8AC3E}">
        <p14:creationId xmlns:p14="http://schemas.microsoft.com/office/powerpoint/2010/main" val="33082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Run through the content on the slide, Can pupils predict what will happen to the glove (it will inflate as it fills with biogas) and the food waste (it should reduce in size).  Ask them to add their predictions onto their lab report sheet (print slide 32). Alternatively, they can record this information in their science book or on paper. </a:t>
            </a:r>
          </a:p>
          <a:p>
            <a:pPr algn="l">
              <a:lnSpc>
                <a:spcPct val="107000"/>
              </a:lnSpc>
              <a:spcAft>
                <a:spcPts val="800"/>
              </a:spcAft>
            </a:pPr>
            <a:endParaRPr lang="en-GB" sz="1800" kern="100" dirty="0">
              <a:effectLst/>
              <a:latin typeface="Arial" panose="020B0604020202020204" pitchFamily="34" charset="0"/>
              <a:ea typeface="Calibri" panose="020F0502020204030204" pitchFamily="34" charset="0"/>
              <a:cs typeface="Arial" panose="020B0604020202020204" pitchFamily="34" charset="0"/>
            </a:endParaRPr>
          </a:p>
          <a:p>
            <a:pPr algn="l">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If each group will have a different fruit/veg peel, they can find out which one produces the most biogas. Ask them to think about how they will make this a fair test (they could weigh the food waste and chop it up in the same way, they should add the same amount of activator, with the warm water at the same temperature, and mix it up in the same way. They should use identical containers and gloves). How will they measure which one has produced the most gas (which glove inflates the most)? Is there any possible problem with this (unless there is a big difference, it will be hard to tell)? </a:t>
            </a:r>
          </a:p>
          <a:p>
            <a:pPr algn="l">
              <a:lnSpc>
                <a:spcPct val="107000"/>
              </a:lnSpc>
              <a:spcAft>
                <a:spcPts val="800"/>
              </a:spcAft>
            </a:pPr>
            <a:endParaRPr lang="en-GB" sz="1800" kern="100" dirty="0">
              <a:effectLst/>
              <a:latin typeface="Arial" panose="020B0604020202020204" pitchFamily="34" charset="0"/>
              <a:ea typeface="Calibri" panose="020F0502020204030204" pitchFamily="34" charset="0"/>
              <a:cs typeface="Arial" panose="020B0604020202020204" pitchFamily="34" charset="0"/>
            </a:endParaRPr>
          </a:p>
          <a:p>
            <a:pPr algn="l">
              <a:lnSpc>
                <a:spcPct val="107000"/>
              </a:lnSpc>
              <a:spcAft>
                <a:spcPts val="800"/>
              </a:spcAft>
            </a:pPr>
            <a:r>
              <a:rPr lang="en-US" sz="1800" b="1" i="1" kern="100" dirty="0">
                <a:effectLst/>
                <a:latin typeface="Arial" panose="020B0604020202020204" pitchFamily="34" charset="0"/>
                <a:ea typeface="Calibri" panose="020F0502020204030204" pitchFamily="34" charset="0"/>
                <a:cs typeface="Arial" panose="020B0604020202020204" pitchFamily="34" charset="0"/>
              </a:rPr>
              <a:t>Useful definitions</a:t>
            </a:r>
            <a:endParaRPr lang="en-GB" sz="1800" kern="100" dirty="0">
              <a:effectLst/>
              <a:latin typeface="Arial" panose="020B0604020202020204" pitchFamily="34" charset="0"/>
              <a:ea typeface="Calibri" panose="020F0502020204030204" pitchFamily="34" charset="0"/>
              <a:cs typeface="Arial" panose="020B0604020202020204" pitchFamily="34" charset="0"/>
            </a:endParaRPr>
          </a:p>
          <a:p>
            <a:pPr algn="l">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Activator - </a:t>
            </a:r>
            <a:r>
              <a:rPr lang="en-GB" sz="1800" kern="100" dirty="0">
                <a:effectLst/>
                <a:latin typeface="Arial" panose="020B0604020202020204" pitchFamily="34" charset="0"/>
                <a:ea typeface="Calibri" panose="020F0502020204030204" pitchFamily="34" charset="0"/>
                <a:cs typeface="Arial" panose="020B0604020202020204" pitchFamily="34" charset="0"/>
              </a:rPr>
              <a:t>a substance that increase </a:t>
            </a:r>
            <a:r>
              <a:rPr lang="en-US" sz="1800" kern="100" dirty="0">
                <a:effectLst/>
                <a:latin typeface="Arial" panose="020B0604020202020204" pitchFamily="34" charset="0"/>
                <a:ea typeface="Calibri" panose="020F0502020204030204" pitchFamily="34" charset="0"/>
                <a:cs typeface="Arial" panose="020B0604020202020204" pitchFamily="34" charset="0"/>
              </a:rPr>
              <a:t>the activity of an enzyme. In this case the activator is yeast or soil that will ‘wake up’ and activate the </a:t>
            </a:r>
            <a:r>
              <a:rPr lang="en-GB" sz="1800" kern="100" dirty="0">
                <a:effectLst/>
                <a:latin typeface="Arial" panose="020B0604020202020204" pitchFamily="34" charset="0"/>
                <a:ea typeface="Calibri" panose="020F0502020204030204" pitchFamily="34" charset="0"/>
                <a:cs typeface="Arial" panose="020B0604020202020204" pitchFamily="34" charset="0"/>
              </a:rPr>
              <a:t>microorganisms. </a:t>
            </a:r>
          </a:p>
          <a:p>
            <a:pPr algn="l">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Micro-organisms - </a:t>
            </a:r>
            <a:r>
              <a:rPr lang="en-GB" sz="1800" kern="100" dirty="0">
                <a:effectLst/>
                <a:latin typeface="Arial" panose="020B0604020202020204" pitchFamily="34" charset="0"/>
                <a:ea typeface="Calibri" panose="020F0502020204030204" pitchFamily="34" charset="0"/>
                <a:cs typeface="Arial" panose="020B0604020202020204" pitchFamily="34" charset="0"/>
              </a:rPr>
              <a:t>very tiny living </a:t>
            </a:r>
            <a:r>
              <a:rPr lang="en-US" sz="1800" kern="100" dirty="0">
                <a:effectLst/>
                <a:latin typeface="Arial" panose="020B0604020202020204" pitchFamily="34" charset="0"/>
                <a:ea typeface="Calibri" panose="020F0502020204030204" pitchFamily="34" charset="0"/>
                <a:cs typeface="Arial" panose="020B0604020202020204" pitchFamily="34" charset="0"/>
              </a:rPr>
              <a:t>things. You cannot see them without a microscope. They are all around us, in the air, water and our bodies.</a:t>
            </a:r>
            <a:endParaRPr lang="en-GB" sz="1800" kern="100" dirty="0">
              <a:effectLst/>
              <a:latin typeface="Arial" panose="020B0604020202020204" pitchFamily="34" charset="0"/>
              <a:ea typeface="Calibri" panose="020F0502020204030204" pitchFamily="34" charset="0"/>
              <a:cs typeface="Arial" panose="020B0604020202020204" pitchFamily="34" charset="0"/>
            </a:endParaRPr>
          </a:p>
          <a:p>
            <a:pPr algn="l">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Biogas - </a:t>
            </a:r>
            <a:r>
              <a:rPr lang="en-GB" sz="1800" kern="100" dirty="0">
                <a:effectLst/>
                <a:latin typeface="Arial" panose="020B0604020202020204" pitchFamily="34" charset="0"/>
                <a:ea typeface="Calibri" panose="020F0502020204030204" pitchFamily="34" charset="0"/>
                <a:cs typeface="Arial" panose="020B0604020202020204" pitchFamily="34" charset="0"/>
              </a:rPr>
              <a:t>is produced during the </a:t>
            </a:r>
            <a:r>
              <a:rPr lang="en-US" sz="1800" kern="100" dirty="0">
                <a:effectLst/>
                <a:latin typeface="Arial" panose="020B0604020202020204" pitchFamily="34" charset="0"/>
                <a:ea typeface="Calibri" panose="020F0502020204030204" pitchFamily="34" charset="0"/>
                <a:cs typeface="Arial" panose="020B0604020202020204" pitchFamily="34" charset="0"/>
              </a:rPr>
              <a:t>anaerobic digestion process and is a combination of methane (60-70%) and carbon dioxide (30-40%). This can be used for green energy.</a:t>
            </a:r>
            <a:endParaRPr lang="en-GB" sz="1800" kern="100" dirty="0">
              <a:effectLst/>
              <a:latin typeface="Arial" panose="020B0604020202020204" pitchFamily="34" charset="0"/>
              <a:ea typeface="Calibri" panose="020F050202020403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4E421FF-747C-4CCB-ADD2-03BB700017E5}" type="slidenum">
              <a:rPr lang="en-GB" smtClean="0"/>
              <a:pPr/>
              <a:t>7</a:t>
            </a:fld>
            <a:endParaRPr lang="en-GB" dirty="0"/>
          </a:p>
        </p:txBody>
      </p:sp>
    </p:spTree>
    <p:extLst>
      <p:ext uri="{BB962C8B-B14F-4D97-AF65-F5344CB8AC3E}">
        <p14:creationId xmlns:p14="http://schemas.microsoft.com/office/powerpoint/2010/main" val="25423911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rial" panose="020B0604020202020204" pitchFamily="34" charset="0"/>
                <a:ea typeface="Calibri" panose="020F0502020204030204" pitchFamily="34" charset="0"/>
                <a:cs typeface="Arial" panose="020B0604020202020204" pitchFamily="34" charset="0"/>
              </a:rPr>
              <a:t>Watch the film, which demonstrates an experiment to show that we get biogas from food waste. </a:t>
            </a:r>
            <a:endParaRPr lang="en-GB" sz="1800" kern="100" dirty="0">
              <a:effectLst/>
              <a:latin typeface="Arial" panose="020B0604020202020204" pitchFamily="34" charset="0"/>
              <a:ea typeface="Calibri" panose="020F050202020403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4E421FF-747C-4CCB-ADD2-03BB700017E5}" type="slidenum">
              <a:rPr lang="en-GB" smtClean="0"/>
              <a:pPr/>
              <a:t>8</a:t>
            </a:fld>
            <a:endParaRPr lang="en-GB" dirty="0"/>
          </a:p>
        </p:txBody>
      </p:sp>
    </p:spTree>
    <p:extLst>
      <p:ext uri="{BB962C8B-B14F-4D97-AF65-F5344CB8AC3E}">
        <p14:creationId xmlns:p14="http://schemas.microsoft.com/office/powerpoint/2010/main" val="366338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Ask students to follow the instructions, working in groups of 2-4. </a:t>
            </a:r>
            <a:endParaRPr lang="en-GB" sz="1800" kern="100" dirty="0">
              <a:effectLst/>
              <a:latin typeface="Arial" panose="020B0604020202020204" pitchFamily="34" charset="0"/>
              <a:ea typeface="Calibri" panose="020F0502020204030204" pitchFamily="34" charset="0"/>
              <a:cs typeface="Arial" panose="020B0604020202020204" pitchFamily="34" charset="0"/>
            </a:endParaRPr>
          </a:p>
          <a:p>
            <a:pPr algn="l">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Students should see the glove inflate, as it fills with biogas. As the volume of biogas increases, the volume of organic waste should reduce. </a:t>
            </a:r>
          </a:p>
          <a:p>
            <a:pPr algn="l">
              <a:lnSpc>
                <a:spcPct val="107000"/>
              </a:lnSpc>
              <a:spcAft>
                <a:spcPts val="800"/>
              </a:spcAft>
            </a:pPr>
            <a:endParaRPr lang="en-GB" sz="1800" kern="100" dirty="0">
              <a:effectLst/>
              <a:latin typeface="Arial" panose="020B0604020202020204" pitchFamily="34" charset="0"/>
              <a:ea typeface="Calibri" panose="020F0502020204030204" pitchFamily="34" charset="0"/>
              <a:cs typeface="Arial" panose="020B0604020202020204" pitchFamily="34" charset="0"/>
            </a:endParaRPr>
          </a:p>
          <a:p>
            <a:pPr algn="l">
              <a:lnSpc>
                <a:spcPct val="107000"/>
              </a:lnSpc>
              <a:spcAft>
                <a:spcPts val="800"/>
              </a:spcAft>
            </a:pPr>
            <a:r>
              <a:rPr lang="en-US" sz="1800" b="1" kern="100" dirty="0">
                <a:effectLst/>
                <a:latin typeface="Arial" panose="020B0604020202020204" pitchFamily="34" charset="0"/>
                <a:ea typeface="Calibri" panose="020F0502020204030204" pitchFamily="34" charset="0"/>
                <a:cs typeface="Arial" panose="020B0604020202020204" pitchFamily="34" charset="0"/>
              </a:rPr>
              <a:t>Alternative option: </a:t>
            </a:r>
            <a:r>
              <a:rPr lang="en-US" sz="1800" kern="100" dirty="0">
                <a:effectLst/>
                <a:latin typeface="Arial" panose="020B0604020202020204" pitchFamily="34" charset="0"/>
                <a:ea typeface="Calibri" panose="020F0502020204030204" pitchFamily="34" charset="0"/>
                <a:cs typeface="Arial" panose="020B0604020202020204" pitchFamily="34" charset="0"/>
              </a:rPr>
              <a:t>You can use 1 heaped tablespoon of soil instead of yeast, but you will need to record changes every 2 to 3 days over a 2- week period, as the changes will take longer. </a:t>
            </a:r>
            <a:endParaRPr lang="en-GB" sz="1800" kern="100" dirty="0">
              <a:effectLst/>
              <a:latin typeface="Arial" panose="020B0604020202020204" pitchFamily="34" charset="0"/>
              <a:ea typeface="Calibri" panose="020F0502020204030204" pitchFamily="34" charset="0"/>
              <a:cs typeface="Arial" panose="020B0604020202020204" pitchFamily="34" charset="0"/>
            </a:endParaRPr>
          </a:p>
          <a:p>
            <a:pPr algn="l">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Once students have completed the experiment, ask them to complete the other questions on the lab report sheet, and ask for volunteers to share answers. </a:t>
            </a:r>
            <a:endParaRPr lang="en-GB" sz="1800" kern="100" dirty="0">
              <a:effectLst/>
              <a:latin typeface="Arial" panose="020B0604020202020204" pitchFamily="34" charset="0"/>
              <a:ea typeface="Calibri" panose="020F050202020403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4E421FF-747C-4CCB-ADD2-03BB700017E5}" type="slidenum">
              <a:rPr lang="en-GB" smtClean="0"/>
              <a:pPr/>
              <a:t>9</a:t>
            </a:fld>
            <a:endParaRPr lang="en-GB" dirty="0"/>
          </a:p>
        </p:txBody>
      </p:sp>
    </p:spTree>
    <p:extLst>
      <p:ext uri="{BB962C8B-B14F-4D97-AF65-F5344CB8AC3E}">
        <p14:creationId xmlns:p14="http://schemas.microsoft.com/office/powerpoint/2010/main" val="784900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Print copies of this sheet for each pair or group or display the slide and ask students to answer the questions on paper. </a:t>
            </a:r>
            <a:endParaRPr lang="en-GB" sz="1800" kern="1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4E421FF-747C-4CCB-ADD2-03BB700017E5}" type="slidenum">
              <a:rPr lang="en-GB" smtClean="0"/>
              <a:pPr/>
              <a:t>10</a:t>
            </a:fld>
            <a:endParaRPr lang="en-GB" dirty="0"/>
          </a:p>
        </p:txBody>
      </p:sp>
    </p:spTree>
    <p:extLst>
      <p:ext uri="{BB962C8B-B14F-4D97-AF65-F5344CB8AC3E}">
        <p14:creationId xmlns:p14="http://schemas.microsoft.com/office/powerpoint/2010/main" val="5227597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FRONT_COV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8004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ck Small Title and Content-FWM">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9B2D9-363F-4A5E-9251-F5BB3FBB0CFA}"/>
              </a:ext>
            </a:extLst>
          </p:cNvPr>
          <p:cNvSpPr>
            <a:spLocks noGrp="1"/>
          </p:cNvSpPr>
          <p:nvPr>
            <p:ph type="title" hasCustomPrompt="1"/>
          </p:nvPr>
        </p:nvSpPr>
        <p:spPr>
          <a:xfrm>
            <a:off x="574675" y="1058401"/>
            <a:ext cx="5837500" cy="708188"/>
          </a:xfrm>
        </p:spPr>
        <p:txBody>
          <a:bodyPr>
            <a:noAutofit/>
          </a:bodyPr>
          <a:lstStyle>
            <a:lvl1pPr>
              <a:lnSpc>
                <a:spcPct val="90000"/>
              </a:lnSpc>
              <a:defRPr sz="3600" b="1" i="0" cap="none" baseline="0">
                <a:solidFill>
                  <a:schemeClr val="bg1"/>
                </a:solidFill>
                <a:latin typeface="Arial" panose="020B0604020202020204" pitchFamily="34" charset="0"/>
              </a:defRPr>
            </a:lvl1pPr>
          </a:lstStyle>
          <a:p>
            <a:r>
              <a:rPr lang="en-US" dirty="0"/>
              <a:t>Title here</a:t>
            </a:r>
            <a:endParaRPr lang="en-GB" dirty="0"/>
          </a:p>
        </p:txBody>
      </p:sp>
      <p:sp>
        <p:nvSpPr>
          <p:cNvPr id="3" name="Content Placeholder 2">
            <a:extLst>
              <a:ext uri="{FF2B5EF4-FFF2-40B4-BE49-F238E27FC236}">
                <a16:creationId xmlns:a16="http://schemas.microsoft.com/office/drawing/2014/main" id="{B74DBD52-C4E1-4825-A80C-C37DFEE92884}"/>
              </a:ext>
            </a:extLst>
          </p:cNvPr>
          <p:cNvSpPr>
            <a:spLocks noGrp="1"/>
          </p:cNvSpPr>
          <p:nvPr>
            <p:ph idx="1"/>
          </p:nvPr>
        </p:nvSpPr>
        <p:spPr>
          <a:xfrm>
            <a:off x="6899275" y="1693029"/>
            <a:ext cx="4719600" cy="4730400"/>
          </a:xfrm>
        </p:spPr>
        <p:txBody>
          <a:bodyPr lIns="144000" tIns="144000" rIns="144000" bIns="144000">
            <a:noAutofit/>
          </a:bodyPr>
          <a:lstStyle>
            <a:lvl1pPr>
              <a:lnSpc>
                <a:spcPct val="130000"/>
              </a:lnSpc>
              <a:defRPr sz="1600" spc="-20" baseline="0">
                <a:solidFill>
                  <a:schemeClr val="bg1"/>
                </a:solidFill>
              </a:defRPr>
            </a:lvl1pPr>
            <a:lvl2pPr marL="0" indent="0">
              <a:lnSpc>
                <a:spcPct val="120000"/>
              </a:lnSpc>
              <a:buNone/>
              <a:defRPr sz="1400" b="1" i="0" spc="-20" baseline="0">
                <a:solidFill>
                  <a:schemeClr val="accent2"/>
                </a:solidFill>
                <a:latin typeface="Arial" panose="020B0604020202020204" pitchFamily="34" charset="0"/>
              </a:defRPr>
            </a:lvl2pPr>
            <a:lvl3pPr>
              <a:lnSpc>
                <a:spcPct val="120000"/>
              </a:lnSpc>
              <a:spcAft>
                <a:spcPts val="1200"/>
              </a:spcAft>
              <a:defRPr sz="1400" spc="-20" baseline="0">
                <a:solidFill>
                  <a:schemeClr val="bg1"/>
                </a:solidFill>
              </a:defRPr>
            </a:lvl3pPr>
            <a:lvl4pPr marL="172800" indent="-172800">
              <a:lnSpc>
                <a:spcPct val="120000"/>
              </a:lnSpc>
              <a:spcAft>
                <a:spcPts val="1200"/>
              </a:spcAft>
              <a:buFont typeface="Apple Symbols" panose="02000000000000000000" pitchFamily="2" charset="-79"/>
              <a:buChar char="⎻"/>
              <a:defRPr sz="1400" spc="-20" baseline="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Footer Placeholder 4">
            <a:extLst>
              <a:ext uri="{FF2B5EF4-FFF2-40B4-BE49-F238E27FC236}">
                <a16:creationId xmlns:a16="http://schemas.microsoft.com/office/drawing/2014/main" id="{E86BC561-72F2-47F9-9F4E-0F9EF518E2FE}"/>
              </a:ext>
            </a:extLst>
          </p:cNvPr>
          <p:cNvSpPr>
            <a:spLocks noGrp="1"/>
          </p:cNvSpPr>
          <p:nvPr>
            <p:ph type="ftr" sz="quarter" idx="11"/>
          </p:nvPr>
        </p:nvSpPr>
        <p:spPr/>
        <p:txBody>
          <a:bodyPr/>
          <a:lstStyle>
            <a:lvl1pPr>
              <a:defRPr>
                <a:solidFill>
                  <a:schemeClr val="bg1"/>
                </a:solidFill>
              </a:defRPr>
            </a:lvl1pPr>
          </a:lstStyle>
          <a:p>
            <a:r>
              <a:rPr lang="en-GB" dirty="0"/>
              <a:t>Be Mighty. Recycle. </a:t>
            </a:r>
          </a:p>
        </p:txBody>
      </p:sp>
      <p:sp>
        <p:nvSpPr>
          <p:cNvPr id="6" name="Slide Number Placeholder 5">
            <a:extLst>
              <a:ext uri="{FF2B5EF4-FFF2-40B4-BE49-F238E27FC236}">
                <a16:creationId xmlns:a16="http://schemas.microsoft.com/office/drawing/2014/main" id="{96899FB7-0B8F-44F6-BD85-5D9E0A051108}"/>
              </a:ext>
            </a:extLst>
          </p:cNvPr>
          <p:cNvSpPr>
            <a:spLocks noGrp="1"/>
          </p:cNvSpPr>
          <p:nvPr>
            <p:ph type="sldNum" sz="quarter" idx="12"/>
          </p:nvPr>
        </p:nvSpPr>
        <p:spPr/>
        <p:txBody>
          <a:bodyPr/>
          <a:lstStyle>
            <a:lvl1pPr>
              <a:defRPr>
                <a:solidFill>
                  <a:schemeClr val="bg1"/>
                </a:solidFill>
              </a:defRPr>
            </a:lvl1pPr>
          </a:lstStyle>
          <a:p>
            <a:fld id="{291C9B73-268B-4114-ADE9-D26129C944DC}" type="slidenum">
              <a:rPr lang="en-GB" smtClean="0"/>
              <a:pPr/>
              <a:t>‹#›</a:t>
            </a:fld>
            <a:endParaRPr lang="en-GB"/>
          </a:p>
        </p:txBody>
      </p:sp>
      <p:cxnSp>
        <p:nvCxnSpPr>
          <p:cNvPr id="4" name="Straight Connector 3">
            <a:extLst>
              <a:ext uri="{FF2B5EF4-FFF2-40B4-BE49-F238E27FC236}">
                <a16:creationId xmlns:a16="http://schemas.microsoft.com/office/drawing/2014/main" id="{13D0ED3B-96FC-8938-E20A-FE126702934C}"/>
              </a:ext>
            </a:extLst>
          </p:cNvPr>
          <p:cNvCxnSpPr>
            <a:cxnSpLocks/>
          </p:cNvCxnSpPr>
          <p:nvPr userDrawn="1"/>
        </p:nvCxnSpPr>
        <p:spPr>
          <a:xfrm>
            <a:off x="0"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79A38F6-3AC8-1BFD-6546-BA7C11501F72}"/>
              </a:ext>
            </a:extLst>
          </p:cNvPr>
          <p:cNvCxnSpPr>
            <a:cxnSpLocks/>
          </p:cNvCxnSpPr>
          <p:nvPr userDrawn="1"/>
        </p:nvCxnSpPr>
        <p:spPr>
          <a:xfrm>
            <a:off x="11836791"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ontent Placeholder 2">
            <a:extLst>
              <a:ext uri="{FF2B5EF4-FFF2-40B4-BE49-F238E27FC236}">
                <a16:creationId xmlns:a16="http://schemas.microsoft.com/office/drawing/2014/main" id="{5F028F50-7B99-FB16-B6B2-17135018CC7E}"/>
              </a:ext>
            </a:extLst>
          </p:cNvPr>
          <p:cNvSpPr>
            <a:spLocks noGrp="1"/>
          </p:cNvSpPr>
          <p:nvPr>
            <p:ph idx="15"/>
          </p:nvPr>
        </p:nvSpPr>
        <p:spPr>
          <a:xfrm>
            <a:off x="610723" y="1693030"/>
            <a:ext cx="4719600" cy="4730400"/>
          </a:xfrm>
        </p:spPr>
        <p:txBody>
          <a:bodyPr>
            <a:noAutofit/>
          </a:bodyPr>
          <a:lstStyle>
            <a:lvl1pPr>
              <a:lnSpc>
                <a:spcPct val="130000"/>
              </a:lnSpc>
              <a:defRPr sz="1600" spc="-20" baseline="0">
                <a:solidFill>
                  <a:schemeClr val="bg1"/>
                </a:solidFill>
              </a:defRPr>
            </a:lvl1pPr>
            <a:lvl2pPr marL="0" indent="0">
              <a:lnSpc>
                <a:spcPct val="120000"/>
              </a:lnSpc>
              <a:buNone/>
              <a:defRPr sz="1400" b="1" i="0" spc="-20" baseline="0">
                <a:solidFill>
                  <a:schemeClr val="accent2"/>
                </a:solidFill>
                <a:latin typeface="Arial" panose="020B0604020202020204" pitchFamily="34" charset="0"/>
              </a:defRPr>
            </a:lvl2pPr>
            <a:lvl3pPr>
              <a:lnSpc>
                <a:spcPct val="120000"/>
              </a:lnSpc>
              <a:spcAft>
                <a:spcPts val="1200"/>
              </a:spcAft>
              <a:defRPr sz="1400" spc="-20" baseline="0">
                <a:solidFill>
                  <a:schemeClr val="bg1"/>
                </a:solidFill>
              </a:defRPr>
            </a:lvl3pPr>
            <a:lvl4pPr marL="144000" indent="-144000">
              <a:lnSpc>
                <a:spcPct val="120000"/>
              </a:lnSpc>
              <a:spcAft>
                <a:spcPts val="1200"/>
              </a:spcAft>
              <a:buFont typeface="Apple Symbols" panose="02000000000000000000" pitchFamily="2" charset="-79"/>
              <a:buChar char="⎻"/>
              <a:defRPr sz="1400" spc="-20" baseline="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pic>
        <p:nvPicPr>
          <p:cNvPr id="16" name="Picture 15">
            <a:extLst>
              <a:ext uri="{FF2B5EF4-FFF2-40B4-BE49-F238E27FC236}">
                <a16:creationId xmlns:a16="http://schemas.microsoft.com/office/drawing/2014/main" id="{15B5BB6A-38B6-27BA-9977-9FFEA42D6C7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64745" y="240484"/>
            <a:ext cx="1051250" cy="225098"/>
          </a:xfrm>
          <a:prstGeom prst="rect">
            <a:avLst/>
          </a:prstGeom>
        </p:spPr>
      </p:pic>
      <p:cxnSp>
        <p:nvCxnSpPr>
          <p:cNvPr id="7" name="Straight Connector 6">
            <a:extLst>
              <a:ext uri="{FF2B5EF4-FFF2-40B4-BE49-F238E27FC236}">
                <a16:creationId xmlns:a16="http://schemas.microsoft.com/office/drawing/2014/main" id="{98A3E742-323C-7975-630A-5F31952600FD}"/>
              </a:ext>
            </a:extLst>
          </p:cNvPr>
          <p:cNvCxnSpPr>
            <a:cxnSpLocks/>
          </p:cNvCxnSpPr>
          <p:nvPr userDrawn="1"/>
        </p:nvCxnSpPr>
        <p:spPr>
          <a:xfrm>
            <a:off x="2345635" y="356704"/>
            <a:ext cx="799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8472838"/>
      </p:ext>
    </p:extLst>
  </p:cSld>
  <p:clrMapOvr>
    <a:masterClrMapping/>
  </p:clrMapOvr>
  <p:extLst>
    <p:ext uri="{DCECCB84-F9BA-43D5-87BE-67443E8EF086}">
      <p15:sldGuideLst xmlns:p15="http://schemas.microsoft.com/office/powerpoint/2012/main">
        <p15:guide id="1" pos="4345"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ey Small Title and Content-FWM">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9B2D9-363F-4A5E-9251-F5BB3FBB0CFA}"/>
              </a:ext>
            </a:extLst>
          </p:cNvPr>
          <p:cNvSpPr>
            <a:spLocks noGrp="1"/>
          </p:cNvSpPr>
          <p:nvPr>
            <p:ph type="title" hasCustomPrompt="1"/>
          </p:nvPr>
        </p:nvSpPr>
        <p:spPr>
          <a:xfrm>
            <a:off x="574675" y="1058401"/>
            <a:ext cx="5837500" cy="708188"/>
          </a:xfrm>
        </p:spPr>
        <p:txBody>
          <a:bodyPr>
            <a:noAutofit/>
          </a:bodyPr>
          <a:lstStyle>
            <a:lvl1pPr>
              <a:lnSpc>
                <a:spcPct val="90000"/>
              </a:lnSpc>
              <a:defRPr sz="3600" b="1" i="0" cap="none" baseline="0">
                <a:solidFill>
                  <a:schemeClr val="tx1"/>
                </a:solidFill>
                <a:latin typeface="Arial" panose="020B0604020202020204" pitchFamily="34" charset="0"/>
              </a:defRPr>
            </a:lvl1pPr>
          </a:lstStyle>
          <a:p>
            <a:r>
              <a:rPr lang="en-US" dirty="0"/>
              <a:t>Title here</a:t>
            </a:r>
            <a:endParaRPr lang="en-GB" dirty="0"/>
          </a:p>
        </p:txBody>
      </p:sp>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4" name="Content Placeholder 2">
            <a:extLst>
              <a:ext uri="{FF2B5EF4-FFF2-40B4-BE49-F238E27FC236}">
                <a16:creationId xmlns:a16="http://schemas.microsoft.com/office/drawing/2014/main" id="{3B7BBA1D-B134-C6D3-8F21-4F5A9F2D82B4}"/>
              </a:ext>
            </a:extLst>
          </p:cNvPr>
          <p:cNvSpPr>
            <a:spLocks noGrp="1"/>
          </p:cNvSpPr>
          <p:nvPr>
            <p:ph idx="1"/>
          </p:nvPr>
        </p:nvSpPr>
        <p:spPr>
          <a:xfrm>
            <a:off x="6899276" y="1693032"/>
            <a:ext cx="4718049" cy="4731520"/>
          </a:xfrm>
        </p:spPr>
        <p:txBody>
          <a:bodyPr lIns="180000" tIns="144000" rIns="144000" bIns="144000">
            <a:noAutofit/>
          </a:bodyPr>
          <a:lstStyle>
            <a:lvl1pPr>
              <a:lnSpc>
                <a:spcPct val="130000"/>
              </a:lnSpc>
              <a:defRPr sz="1600" spc="-20" baseline="0">
                <a:solidFill>
                  <a:schemeClr val="tx1"/>
                </a:solidFill>
              </a:defRPr>
            </a:lvl1pPr>
            <a:lvl2pPr marL="0" indent="0">
              <a:lnSpc>
                <a:spcPct val="120000"/>
              </a:lnSpc>
              <a:buNone/>
              <a:defRPr sz="1400" b="1" i="0" spc="-20" baseline="0">
                <a:solidFill>
                  <a:schemeClr val="accent2"/>
                </a:solidFill>
                <a:latin typeface="Arial" panose="020B0604020202020204" pitchFamily="34" charset="0"/>
              </a:defRPr>
            </a:lvl2pPr>
            <a:lvl3pPr>
              <a:lnSpc>
                <a:spcPct val="120000"/>
              </a:lnSpc>
              <a:spcAft>
                <a:spcPts val="1200"/>
              </a:spcAft>
              <a:defRPr sz="1400" spc="-20" baseline="0">
                <a:solidFill>
                  <a:schemeClr val="tx1"/>
                </a:solidFill>
              </a:defRPr>
            </a:lvl3pPr>
            <a:lvl4pPr marL="172800" indent="-172800">
              <a:lnSpc>
                <a:spcPct val="120000"/>
              </a:lnSpc>
              <a:spcAft>
                <a:spcPts val="1200"/>
              </a:spcAft>
              <a:buFont typeface="Apple Symbols" panose="02000000000000000000" pitchFamily="2" charset="-79"/>
              <a:buChar char="⎻"/>
              <a:defRPr sz="1400" spc="-20" baseline="0">
                <a:solidFill>
                  <a:schemeClr val="tx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610725" y="1693032"/>
            <a:ext cx="4718049" cy="4731520"/>
          </a:xfrm>
        </p:spPr>
        <p:txBody>
          <a:bodyPr>
            <a:noAutofit/>
          </a:bodyPr>
          <a:lstStyle>
            <a:lvl1pPr>
              <a:lnSpc>
                <a:spcPct val="130000"/>
              </a:lnSpc>
              <a:defRPr sz="1600" spc="-20" baseline="0">
                <a:solidFill>
                  <a:schemeClr val="tx1"/>
                </a:solidFill>
              </a:defRPr>
            </a:lvl1pPr>
            <a:lvl2pPr marL="0" indent="0">
              <a:lnSpc>
                <a:spcPct val="120000"/>
              </a:lnSpc>
              <a:buNone/>
              <a:defRPr sz="1400" b="1" i="0" spc="-20" baseline="0">
                <a:solidFill>
                  <a:schemeClr val="accent2"/>
                </a:solidFill>
                <a:latin typeface="Arial" panose="020B0604020202020204" pitchFamily="34" charset="0"/>
              </a:defRPr>
            </a:lvl2pPr>
            <a:lvl3pPr>
              <a:lnSpc>
                <a:spcPct val="120000"/>
              </a:lnSpc>
              <a:spcAft>
                <a:spcPts val="1200"/>
              </a:spcAft>
              <a:defRPr sz="1400" spc="-20" baseline="0">
                <a:solidFill>
                  <a:schemeClr val="tx1"/>
                </a:solidFill>
              </a:defRPr>
            </a:lvl3pPr>
            <a:lvl4pPr marL="172800" indent="-172800">
              <a:lnSpc>
                <a:spcPct val="120000"/>
              </a:lnSpc>
              <a:spcAft>
                <a:spcPts val="1200"/>
              </a:spcAft>
              <a:buFont typeface="Apple Symbols" panose="02000000000000000000" pitchFamily="2" charset="-79"/>
              <a:buChar char="⎻"/>
              <a:defRPr sz="1400" spc="-20" baseline="0">
                <a:solidFill>
                  <a:schemeClr val="tx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587240051"/>
      </p:ext>
    </p:extLst>
  </p:cSld>
  <p:clrMapOvr>
    <a:masterClrMapping/>
  </p:clrMapOvr>
  <p:extLst>
    <p:ext uri="{DCECCB84-F9BA-43D5-87BE-67443E8EF086}">
      <p15:sldGuideLst xmlns:p15="http://schemas.microsoft.com/office/powerpoint/2012/main">
        <p15:guide id="1" pos="434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rey Small Title and Content-FWM sml 2 text boxes">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9B2D9-363F-4A5E-9251-F5BB3FBB0CFA}"/>
              </a:ext>
            </a:extLst>
          </p:cNvPr>
          <p:cNvSpPr>
            <a:spLocks noGrp="1"/>
          </p:cNvSpPr>
          <p:nvPr>
            <p:ph type="title" hasCustomPrompt="1"/>
          </p:nvPr>
        </p:nvSpPr>
        <p:spPr>
          <a:xfrm>
            <a:off x="574675" y="1058401"/>
            <a:ext cx="5837500" cy="708188"/>
          </a:xfrm>
        </p:spPr>
        <p:txBody>
          <a:bodyPr>
            <a:noAutofit/>
          </a:bodyPr>
          <a:lstStyle>
            <a:lvl1pPr>
              <a:lnSpc>
                <a:spcPct val="90000"/>
              </a:lnSpc>
              <a:defRPr sz="3600" b="1" i="0" cap="none" baseline="0">
                <a:solidFill>
                  <a:schemeClr val="tx1"/>
                </a:solidFill>
                <a:latin typeface="Arial" panose="020B0604020202020204" pitchFamily="34" charset="0"/>
              </a:defRPr>
            </a:lvl1pPr>
          </a:lstStyle>
          <a:p>
            <a:r>
              <a:rPr lang="en-US" dirty="0"/>
              <a:t>Title here</a:t>
            </a:r>
            <a:endParaRPr lang="en-GB" dirty="0"/>
          </a:p>
        </p:txBody>
      </p:sp>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 </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4" name="Content Placeholder 2">
            <a:extLst>
              <a:ext uri="{FF2B5EF4-FFF2-40B4-BE49-F238E27FC236}">
                <a16:creationId xmlns:a16="http://schemas.microsoft.com/office/drawing/2014/main" id="{3B7BBA1D-B134-C6D3-8F21-4F5A9F2D82B4}"/>
              </a:ext>
            </a:extLst>
          </p:cNvPr>
          <p:cNvSpPr>
            <a:spLocks noGrp="1"/>
          </p:cNvSpPr>
          <p:nvPr>
            <p:ph idx="1"/>
          </p:nvPr>
        </p:nvSpPr>
        <p:spPr>
          <a:xfrm>
            <a:off x="4329118" y="1693032"/>
            <a:ext cx="3533763" cy="4731520"/>
          </a:xfrm>
          <a:solidFill>
            <a:schemeClr val="bg1"/>
          </a:solidFill>
        </p:spPr>
        <p:txBody>
          <a:bodyPr lIns="180000" tIns="144000" rIns="144000" bIns="144000">
            <a:noAutofit/>
          </a:bodyPr>
          <a:lstStyle>
            <a:lvl1pPr>
              <a:lnSpc>
                <a:spcPct val="130000"/>
              </a:lnSpc>
              <a:defRPr sz="1400" spc="-20" baseline="0">
                <a:solidFill>
                  <a:schemeClr val="tx1"/>
                </a:solidFill>
              </a:defRPr>
            </a:lvl1pPr>
            <a:lvl2pPr marL="0" indent="0">
              <a:lnSpc>
                <a:spcPct val="120000"/>
              </a:lnSpc>
              <a:spcAft>
                <a:spcPts val="0"/>
              </a:spcAft>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610725" y="1693032"/>
            <a:ext cx="3533763" cy="4731520"/>
          </a:xfrm>
        </p:spPr>
        <p:txBody>
          <a:bodyPr>
            <a:noAutofit/>
          </a:bodyPr>
          <a:lstStyle>
            <a:lvl1pPr>
              <a:lnSpc>
                <a:spcPct val="130000"/>
              </a:lnSpc>
              <a:defRPr sz="1400" spc="-20" baseline="0">
                <a:solidFill>
                  <a:schemeClr val="tx1"/>
                </a:solidFill>
              </a:defRPr>
            </a:lvl1pPr>
            <a:lvl2pPr marL="0" indent="0">
              <a:lnSpc>
                <a:spcPct val="120000"/>
              </a:lnSpc>
              <a:spcAft>
                <a:spcPts val="0"/>
              </a:spcAft>
              <a:buNone/>
              <a:defRPr sz="1400" b="1" i="0" spc="-20" baseline="0">
                <a:solidFill>
                  <a:schemeClr val="accent2"/>
                </a:solidFill>
                <a:latin typeface="Arial" panose="020B0604020202020204" pitchFamily="34" charset="0"/>
              </a:defRPr>
            </a:lvl2pPr>
            <a:lvl3pPr>
              <a:lnSpc>
                <a:spcPct val="120000"/>
              </a:lnSpc>
              <a:spcAft>
                <a:spcPts val="1200"/>
              </a:spcAft>
              <a:defRPr sz="1400" spc="-20" baseline="0">
                <a:solidFill>
                  <a:schemeClr val="tx1"/>
                </a:solidFill>
              </a:defRPr>
            </a:lvl3pPr>
            <a:lvl4pPr marL="172800" indent="-172800">
              <a:lnSpc>
                <a:spcPct val="120000"/>
              </a:lnSpc>
              <a:spcAft>
                <a:spcPts val="1200"/>
              </a:spcAft>
              <a:buFont typeface="Apple Symbols" panose="02000000000000000000" pitchFamily="2" charset="-79"/>
              <a:buChar char="⎻"/>
              <a:defRPr sz="1400" spc="-20" baseline="0">
                <a:solidFill>
                  <a:schemeClr val="tx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3" name="Content Placeholder 2">
            <a:extLst>
              <a:ext uri="{FF2B5EF4-FFF2-40B4-BE49-F238E27FC236}">
                <a16:creationId xmlns:a16="http://schemas.microsoft.com/office/drawing/2014/main" id="{130FE126-BD16-97E6-5E8D-B4270747FA05}"/>
              </a:ext>
            </a:extLst>
          </p:cNvPr>
          <p:cNvSpPr>
            <a:spLocks noGrp="1"/>
          </p:cNvSpPr>
          <p:nvPr>
            <p:ph idx="15"/>
          </p:nvPr>
        </p:nvSpPr>
        <p:spPr>
          <a:xfrm>
            <a:off x="8047512" y="1693032"/>
            <a:ext cx="3533763" cy="4731520"/>
          </a:xfrm>
          <a:solidFill>
            <a:schemeClr val="bg1"/>
          </a:solidFill>
        </p:spPr>
        <p:txBody>
          <a:bodyPr lIns="180000" tIns="144000" rIns="144000" bIns="144000">
            <a:noAutofit/>
          </a:bodyPr>
          <a:lstStyle>
            <a:lvl1pPr>
              <a:lnSpc>
                <a:spcPct val="130000"/>
              </a:lnSpc>
              <a:defRPr sz="1400" spc="-20" baseline="0">
                <a:solidFill>
                  <a:schemeClr val="tx1"/>
                </a:solidFill>
              </a:defRPr>
            </a:lvl1pPr>
            <a:lvl2pPr marL="0" indent="0">
              <a:lnSpc>
                <a:spcPct val="120000"/>
              </a:lnSpc>
              <a:spcAft>
                <a:spcPts val="0"/>
              </a:spcAft>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550284975"/>
      </p:ext>
    </p:extLst>
  </p:cSld>
  <p:clrMapOvr>
    <a:masterClrMapping/>
  </p:clrMapOvr>
  <p:extLst>
    <p:ext uri="{DCECCB84-F9BA-43D5-87BE-67443E8EF086}">
      <p15:sldGuideLst xmlns:p15="http://schemas.microsoft.com/office/powerpoint/2012/main">
        <p15:guide id="1" pos="434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white-FWM">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92A935D-B39A-70F5-D227-E491CBFE426E}"/>
              </a:ext>
            </a:extLst>
          </p:cNvPr>
          <p:cNvSpPr/>
          <p:nvPr userDrawn="1"/>
        </p:nvSpPr>
        <p:spPr>
          <a:xfrm>
            <a:off x="-1" y="0"/>
            <a:ext cx="10436088" cy="7143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ectangle 5">
            <a:extLst>
              <a:ext uri="{FF2B5EF4-FFF2-40B4-BE49-F238E27FC236}">
                <a16:creationId xmlns:a16="http://schemas.microsoft.com/office/drawing/2014/main" id="{2EA297EF-1C57-2CB6-336A-6F063746A5D9}"/>
              </a:ext>
            </a:extLst>
          </p:cNvPr>
          <p:cNvSpPr/>
          <p:nvPr userDrawn="1"/>
        </p:nvSpPr>
        <p:spPr>
          <a:xfrm>
            <a:off x="11701463" y="0"/>
            <a:ext cx="485774" cy="7143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Tree>
    <p:extLst>
      <p:ext uri="{BB962C8B-B14F-4D97-AF65-F5344CB8AC3E}">
        <p14:creationId xmlns:p14="http://schemas.microsoft.com/office/powerpoint/2010/main" val="26195766"/>
      </p:ext>
    </p:extLst>
  </p:cSld>
  <p:clrMapOvr>
    <a:masterClrMapping/>
  </p:clrMapOvr>
  <p:extLst>
    <p:ext uri="{DCECCB84-F9BA-43D5-87BE-67443E8EF086}">
      <p15:sldGuideLst xmlns:p15="http://schemas.microsoft.com/office/powerpoint/2012/main">
        <p15:guide id="1" pos="4345"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black-FWM">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5BFA3FF-DDC0-12A2-67B6-A0C5219DB3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64745" y="240484"/>
            <a:ext cx="1051250" cy="225098"/>
          </a:xfrm>
          <a:prstGeom prst="rect">
            <a:avLst/>
          </a:prstGeom>
        </p:spPr>
      </p:pic>
    </p:spTree>
    <p:extLst>
      <p:ext uri="{BB962C8B-B14F-4D97-AF65-F5344CB8AC3E}">
        <p14:creationId xmlns:p14="http://schemas.microsoft.com/office/powerpoint/2010/main" val="2123755277"/>
      </p:ext>
    </p:extLst>
  </p:cSld>
  <p:clrMapOvr>
    <a:masterClrMapping/>
  </p:clrMapOvr>
  <p:extLst>
    <p:ext uri="{DCECCB84-F9BA-43D5-87BE-67443E8EF086}">
      <p15:sldGuideLst xmlns:p15="http://schemas.microsoft.com/office/powerpoint/2012/main">
        <p15:guide id="1" pos="4345"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ck Small Title and Content-FWM 1 col w/margins">
    <p:bg>
      <p:bgPr>
        <a:solidFill>
          <a:schemeClr val="tx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86BC561-72F2-47F9-9F4E-0F9EF518E2FE}"/>
              </a:ext>
            </a:extLst>
          </p:cNvPr>
          <p:cNvSpPr>
            <a:spLocks noGrp="1"/>
          </p:cNvSpPr>
          <p:nvPr>
            <p:ph type="ftr" sz="quarter" idx="11"/>
          </p:nvPr>
        </p:nvSpPr>
        <p:spPr/>
        <p:txBody>
          <a:bodyPr/>
          <a:lstStyle>
            <a:lvl1pPr>
              <a:defRPr>
                <a:solidFill>
                  <a:schemeClr val="bg1"/>
                </a:solidFill>
              </a:defRPr>
            </a:lvl1pPr>
          </a:lstStyle>
          <a:p>
            <a:r>
              <a:rPr lang="en-GB" dirty="0"/>
              <a:t>Be Mighty. Recycle.</a:t>
            </a:r>
          </a:p>
          <a:p>
            <a:endParaRPr lang="en-GB" dirty="0"/>
          </a:p>
        </p:txBody>
      </p:sp>
      <p:sp>
        <p:nvSpPr>
          <p:cNvPr id="6" name="Slide Number Placeholder 5">
            <a:extLst>
              <a:ext uri="{FF2B5EF4-FFF2-40B4-BE49-F238E27FC236}">
                <a16:creationId xmlns:a16="http://schemas.microsoft.com/office/drawing/2014/main" id="{96899FB7-0B8F-44F6-BD85-5D9E0A051108}"/>
              </a:ext>
            </a:extLst>
          </p:cNvPr>
          <p:cNvSpPr>
            <a:spLocks noGrp="1"/>
          </p:cNvSpPr>
          <p:nvPr>
            <p:ph type="sldNum" sz="quarter" idx="12"/>
          </p:nvPr>
        </p:nvSpPr>
        <p:spPr/>
        <p:txBody>
          <a:bodyPr/>
          <a:lstStyle>
            <a:lvl1pPr>
              <a:defRPr>
                <a:solidFill>
                  <a:schemeClr val="bg1"/>
                </a:solidFill>
              </a:defRPr>
            </a:lvl1pPr>
          </a:lstStyle>
          <a:p>
            <a:fld id="{291C9B73-268B-4114-ADE9-D26129C944DC}" type="slidenum">
              <a:rPr lang="en-GB" smtClean="0"/>
              <a:pPr/>
              <a:t>‹#›</a:t>
            </a:fld>
            <a:endParaRPr lang="en-GB"/>
          </a:p>
        </p:txBody>
      </p:sp>
      <p:cxnSp>
        <p:nvCxnSpPr>
          <p:cNvPr id="4" name="Straight Connector 3">
            <a:extLst>
              <a:ext uri="{FF2B5EF4-FFF2-40B4-BE49-F238E27FC236}">
                <a16:creationId xmlns:a16="http://schemas.microsoft.com/office/drawing/2014/main" id="{13D0ED3B-96FC-8938-E20A-FE126702934C}"/>
              </a:ext>
            </a:extLst>
          </p:cNvPr>
          <p:cNvCxnSpPr>
            <a:cxnSpLocks/>
          </p:cNvCxnSpPr>
          <p:nvPr userDrawn="1"/>
        </p:nvCxnSpPr>
        <p:spPr>
          <a:xfrm>
            <a:off x="0"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79A38F6-3AC8-1BFD-6546-BA7C11501F72}"/>
              </a:ext>
            </a:extLst>
          </p:cNvPr>
          <p:cNvCxnSpPr>
            <a:cxnSpLocks/>
          </p:cNvCxnSpPr>
          <p:nvPr userDrawn="1"/>
        </p:nvCxnSpPr>
        <p:spPr>
          <a:xfrm>
            <a:off x="11836791"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15B5BB6A-38B6-27BA-9977-9FFEA42D6C7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64745" y="240484"/>
            <a:ext cx="1051250" cy="225098"/>
          </a:xfrm>
          <a:prstGeom prst="rect">
            <a:avLst/>
          </a:prstGeom>
        </p:spPr>
      </p:pic>
      <p:sp>
        <p:nvSpPr>
          <p:cNvPr id="20" name="Title 1">
            <a:extLst>
              <a:ext uri="{FF2B5EF4-FFF2-40B4-BE49-F238E27FC236}">
                <a16:creationId xmlns:a16="http://schemas.microsoft.com/office/drawing/2014/main" id="{3DAACD3E-BC89-2133-8919-D2C0A44B8EBF}"/>
              </a:ext>
            </a:extLst>
          </p:cNvPr>
          <p:cNvSpPr>
            <a:spLocks noGrp="1"/>
          </p:cNvSpPr>
          <p:nvPr userDrawn="1">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dirty="0"/>
              <a:t>Title here</a:t>
            </a:r>
            <a:endParaRPr lang="en-GB" dirty="0"/>
          </a:p>
        </p:txBody>
      </p:sp>
      <p:sp>
        <p:nvSpPr>
          <p:cNvPr id="21" name="Content Placeholder 2">
            <a:extLst>
              <a:ext uri="{FF2B5EF4-FFF2-40B4-BE49-F238E27FC236}">
                <a16:creationId xmlns:a16="http://schemas.microsoft.com/office/drawing/2014/main" id="{58664B17-1E58-C119-BEF1-AD585F963FC4}"/>
              </a:ext>
            </a:extLst>
          </p:cNvPr>
          <p:cNvSpPr>
            <a:spLocks noGrp="1"/>
          </p:cNvSpPr>
          <p:nvPr userDrawn="1">
            <p:ph idx="1"/>
          </p:nvPr>
        </p:nvSpPr>
        <p:spPr>
          <a:xfrm>
            <a:off x="574674" y="1693029"/>
            <a:ext cx="6839812" cy="4730400"/>
          </a:xfrm>
        </p:spPr>
        <p:txBody>
          <a:bodyPr lIns="288000" tIns="288000" rIns="288000" bIns="288000">
            <a:noAutofit/>
          </a:bodyPr>
          <a:lstStyle>
            <a:lvl1pPr>
              <a:lnSpc>
                <a:spcPct val="120000"/>
              </a:lnSpc>
              <a:defRPr sz="2000" spc="-20" baseline="0">
                <a:solidFill>
                  <a:schemeClr val="bg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bg1"/>
                </a:solidFill>
              </a:defRPr>
            </a:lvl3pPr>
            <a:lvl4pPr marL="172800" indent="-172800">
              <a:lnSpc>
                <a:spcPct val="120000"/>
              </a:lnSpc>
              <a:spcAft>
                <a:spcPts val="1200"/>
              </a:spcAft>
              <a:buFont typeface="Apple Symbols" panose="02000000000000000000" pitchFamily="2" charset="-79"/>
              <a:buChar char="⎻"/>
              <a:defRPr sz="1600" spc="-20" baseline="0">
                <a:solidFill>
                  <a:schemeClr val="bg1"/>
                </a:solidFill>
              </a:defRPr>
            </a:lvl4pPr>
            <a:lvl5pPr marL="285750" indent="-285750">
              <a:lnSpc>
                <a:spcPct val="120000"/>
              </a:lnSpc>
              <a:spcAft>
                <a:spcPts val="1200"/>
              </a:spcAft>
              <a:buFont typeface="Apple Symbols" panose="02000000000000000000" pitchFamily="2" charset="-79"/>
              <a:buChar char="⎻"/>
              <a:defRPr sz="1600" b="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 name="Straight Connector 1">
            <a:extLst>
              <a:ext uri="{FF2B5EF4-FFF2-40B4-BE49-F238E27FC236}">
                <a16:creationId xmlns:a16="http://schemas.microsoft.com/office/drawing/2014/main" id="{0043DC08-339A-243D-315B-EDC4A8872C4A}"/>
              </a:ext>
            </a:extLst>
          </p:cNvPr>
          <p:cNvCxnSpPr>
            <a:cxnSpLocks/>
          </p:cNvCxnSpPr>
          <p:nvPr userDrawn="1"/>
        </p:nvCxnSpPr>
        <p:spPr>
          <a:xfrm>
            <a:off x="2345635" y="356704"/>
            <a:ext cx="799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1724229"/>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lack Small Title and Content-FWM 2 cols w/margins">
    <p:bg>
      <p:bgPr>
        <a:solidFill>
          <a:schemeClr val="tx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86BC561-72F2-47F9-9F4E-0F9EF518E2FE}"/>
              </a:ext>
            </a:extLst>
          </p:cNvPr>
          <p:cNvSpPr>
            <a:spLocks noGrp="1"/>
          </p:cNvSpPr>
          <p:nvPr>
            <p:ph type="ftr" sz="quarter" idx="11"/>
          </p:nvPr>
        </p:nvSpPr>
        <p:spPr/>
        <p:txBody>
          <a:bodyPr/>
          <a:lstStyle>
            <a:lvl1pPr>
              <a:defRPr>
                <a:solidFill>
                  <a:schemeClr val="bg1"/>
                </a:solidFill>
              </a:defRPr>
            </a:lvl1pPr>
          </a:lstStyle>
          <a:p>
            <a:r>
              <a:rPr lang="en-GB" dirty="0"/>
              <a:t>Be Mighty. Recycle. </a:t>
            </a:r>
          </a:p>
        </p:txBody>
      </p:sp>
      <p:sp>
        <p:nvSpPr>
          <p:cNvPr id="6" name="Slide Number Placeholder 5">
            <a:extLst>
              <a:ext uri="{FF2B5EF4-FFF2-40B4-BE49-F238E27FC236}">
                <a16:creationId xmlns:a16="http://schemas.microsoft.com/office/drawing/2014/main" id="{96899FB7-0B8F-44F6-BD85-5D9E0A051108}"/>
              </a:ext>
            </a:extLst>
          </p:cNvPr>
          <p:cNvSpPr>
            <a:spLocks noGrp="1"/>
          </p:cNvSpPr>
          <p:nvPr>
            <p:ph type="sldNum" sz="quarter" idx="12"/>
          </p:nvPr>
        </p:nvSpPr>
        <p:spPr/>
        <p:txBody>
          <a:bodyPr/>
          <a:lstStyle>
            <a:lvl1pPr>
              <a:defRPr>
                <a:solidFill>
                  <a:schemeClr val="bg1"/>
                </a:solidFill>
              </a:defRPr>
            </a:lvl1pPr>
          </a:lstStyle>
          <a:p>
            <a:fld id="{291C9B73-268B-4114-ADE9-D26129C944DC}" type="slidenum">
              <a:rPr lang="en-GB" smtClean="0"/>
              <a:pPr/>
              <a:t>‹#›</a:t>
            </a:fld>
            <a:endParaRPr lang="en-GB"/>
          </a:p>
        </p:txBody>
      </p:sp>
      <p:cxnSp>
        <p:nvCxnSpPr>
          <p:cNvPr id="4" name="Straight Connector 3">
            <a:extLst>
              <a:ext uri="{FF2B5EF4-FFF2-40B4-BE49-F238E27FC236}">
                <a16:creationId xmlns:a16="http://schemas.microsoft.com/office/drawing/2014/main" id="{13D0ED3B-96FC-8938-E20A-FE126702934C}"/>
              </a:ext>
            </a:extLst>
          </p:cNvPr>
          <p:cNvCxnSpPr>
            <a:cxnSpLocks/>
          </p:cNvCxnSpPr>
          <p:nvPr userDrawn="1"/>
        </p:nvCxnSpPr>
        <p:spPr>
          <a:xfrm>
            <a:off x="0"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79A38F6-3AC8-1BFD-6546-BA7C11501F72}"/>
              </a:ext>
            </a:extLst>
          </p:cNvPr>
          <p:cNvCxnSpPr>
            <a:cxnSpLocks/>
          </p:cNvCxnSpPr>
          <p:nvPr userDrawn="1"/>
        </p:nvCxnSpPr>
        <p:spPr>
          <a:xfrm>
            <a:off x="11836791"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15B5BB6A-38B6-27BA-9977-9FFEA42D6C7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64745" y="240484"/>
            <a:ext cx="1051250" cy="225098"/>
          </a:xfrm>
          <a:prstGeom prst="rect">
            <a:avLst/>
          </a:prstGeom>
        </p:spPr>
      </p:pic>
      <p:sp>
        <p:nvSpPr>
          <p:cNvPr id="20" name="Title 1">
            <a:extLst>
              <a:ext uri="{FF2B5EF4-FFF2-40B4-BE49-F238E27FC236}">
                <a16:creationId xmlns:a16="http://schemas.microsoft.com/office/drawing/2014/main" id="{3DAACD3E-BC89-2133-8919-D2C0A44B8EBF}"/>
              </a:ext>
            </a:extLst>
          </p:cNvPr>
          <p:cNvSpPr>
            <a:spLocks noGrp="1"/>
          </p:cNvSpPr>
          <p:nvPr userDrawn="1">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dirty="0"/>
              <a:t>Title here</a:t>
            </a:r>
            <a:endParaRPr lang="en-GB" dirty="0"/>
          </a:p>
        </p:txBody>
      </p:sp>
      <p:sp>
        <p:nvSpPr>
          <p:cNvPr id="21" name="Content Placeholder 2">
            <a:extLst>
              <a:ext uri="{FF2B5EF4-FFF2-40B4-BE49-F238E27FC236}">
                <a16:creationId xmlns:a16="http://schemas.microsoft.com/office/drawing/2014/main" id="{58664B17-1E58-C119-BEF1-AD585F963FC4}"/>
              </a:ext>
            </a:extLst>
          </p:cNvPr>
          <p:cNvSpPr>
            <a:spLocks noGrp="1"/>
          </p:cNvSpPr>
          <p:nvPr userDrawn="1">
            <p:ph idx="1"/>
          </p:nvPr>
        </p:nvSpPr>
        <p:spPr>
          <a:xfrm>
            <a:off x="574674" y="1693029"/>
            <a:ext cx="5388804" cy="4730400"/>
          </a:xfrm>
        </p:spPr>
        <p:txBody>
          <a:bodyPr lIns="144000" tIns="144000" rIns="144000" bIns="144000">
            <a:noAutofit/>
          </a:bodyPr>
          <a:lstStyle>
            <a:lvl1pPr>
              <a:lnSpc>
                <a:spcPct val="120000"/>
              </a:lnSpc>
              <a:defRPr sz="2000" spc="-20" baseline="0">
                <a:solidFill>
                  <a:schemeClr val="bg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bg1"/>
                </a:solidFill>
              </a:defRPr>
            </a:lvl3pPr>
            <a:lvl4pPr marL="172800" indent="-172800">
              <a:lnSpc>
                <a:spcPct val="120000"/>
              </a:lnSpc>
              <a:spcAft>
                <a:spcPts val="1200"/>
              </a:spcAft>
              <a:buFont typeface="Apple Symbols" panose="02000000000000000000" pitchFamily="2" charset="-79"/>
              <a:buChar char="⎻"/>
              <a:defRPr sz="1600" spc="-20" baseline="0">
                <a:solidFill>
                  <a:schemeClr val="bg1"/>
                </a:solidFill>
              </a:defRPr>
            </a:lvl4pPr>
            <a:lvl5pPr marL="285750" indent="-285750">
              <a:lnSpc>
                <a:spcPct val="120000"/>
              </a:lnSpc>
              <a:spcAft>
                <a:spcPts val="1200"/>
              </a:spcAft>
              <a:buFont typeface="Apple Symbols" panose="02000000000000000000" pitchFamily="2" charset="-79"/>
              <a:buChar char="⎻"/>
              <a:defRPr sz="1600" b="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Content Placeholder 2">
            <a:extLst>
              <a:ext uri="{FF2B5EF4-FFF2-40B4-BE49-F238E27FC236}">
                <a16:creationId xmlns:a16="http://schemas.microsoft.com/office/drawing/2014/main" id="{FA9F7895-C784-55AD-507D-43EE705F305C}"/>
              </a:ext>
            </a:extLst>
          </p:cNvPr>
          <p:cNvSpPr>
            <a:spLocks noGrp="1"/>
          </p:cNvSpPr>
          <p:nvPr userDrawn="1">
            <p:ph idx="13"/>
          </p:nvPr>
        </p:nvSpPr>
        <p:spPr>
          <a:xfrm>
            <a:off x="6228524" y="1693029"/>
            <a:ext cx="5388804" cy="4730400"/>
          </a:xfrm>
        </p:spPr>
        <p:txBody>
          <a:bodyPr lIns="144000" tIns="144000" rIns="144000" bIns="144000">
            <a:noAutofit/>
          </a:bodyPr>
          <a:lstStyle>
            <a:lvl1pPr>
              <a:lnSpc>
                <a:spcPct val="120000"/>
              </a:lnSpc>
              <a:defRPr sz="2000" spc="-20" baseline="0">
                <a:solidFill>
                  <a:schemeClr val="bg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bg1"/>
                </a:solidFill>
              </a:defRPr>
            </a:lvl3pPr>
            <a:lvl4pPr marL="172800" indent="-172800">
              <a:lnSpc>
                <a:spcPct val="120000"/>
              </a:lnSpc>
              <a:spcAft>
                <a:spcPts val="1200"/>
              </a:spcAft>
              <a:buFont typeface="Apple Symbols" panose="02000000000000000000" pitchFamily="2" charset="-79"/>
              <a:buChar char="⎻"/>
              <a:defRPr sz="1600" spc="-20" baseline="0">
                <a:solidFill>
                  <a:schemeClr val="bg1"/>
                </a:solidFill>
              </a:defRPr>
            </a:lvl4pPr>
            <a:lvl5pPr marL="285750" indent="-285750">
              <a:lnSpc>
                <a:spcPct val="120000"/>
              </a:lnSpc>
              <a:spcAft>
                <a:spcPts val="1200"/>
              </a:spcAft>
              <a:buFont typeface="Apple Symbols" panose="02000000000000000000" pitchFamily="2" charset="-79"/>
              <a:buChar char="⎻"/>
              <a:defRPr sz="1600" b="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 name="Straight Connector 1">
            <a:extLst>
              <a:ext uri="{FF2B5EF4-FFF2-40B4-BE49-F238E27FC236}">
                <a16:creationId xmlns:a16="http://schemas.microsoft.com/office/drawing/2014/main" id="{FD38820C-B487-DF27-360C-CAC210C1C643}"/>
              </a:ext>
            </a:extLst>
          </p:cNvPr>
          <p:cNvCxnSpPr>
            <a:cxnSpLocks/>
          </p:cNvCxnSpPr>
          <p:nvPr userDrawn="1"/>
        </p:nvCxnSpPr>
        <p:spPr>
          <a:xfrm>
            <a:off x="2345635" y="356704"/>
            <a:ext cx="799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9085496"/>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ck Small Title and Content-FWM Activities">
    <p:bg>
      <p:bgPr>
        <a:solidFill>
          <a:schemeClr val="tx1"/>
        </a:solidFill>
        <a:effectLst/>
      </p:bgPr>
    </p:bg>
    <p:spTree>
      <p:nvGrpSpPr>
        <p:cNvPr id="1" name=""/>
        <p:cNvGrpSpPr/>
        <p:nvPr/>
      </p:nvGrpSpPr>
      <p:grpSpPr>
        <a:xfrm>
          <a:off x="0" y="0"/>
          <a:ext cx="0" cy="0"/>
          <a:chOff x="0" y="0"/>
          <a:chExt cx="0" cy="0"/>
        </a:xfrm>
      </p:grpSpPr>
      <p:sp>
        <p:nvSpPr>
          <p:cNvPr id="21" name="Content Placeholder 2">
            <a:extLst>
              <a:ext uri="{FF2B5EF4-FFF2-40B4-BE49-F238E27FC236}">
                <a16:creationId xmlns:a16="http://schemas.microsoft.com/office/drawing/2014/main" id="{58664B17-1E58-C119-BEF1-AD585F963FC4}"/>
              </a:ext>
            </a:extLst>
          </p:cNvPr>
          <p:cNvSpPr>
            <a:spLocks noGrp="1"/>
          </p:cNvSpPr>
          <p:nvPr>
            <p:ph idx="1"/>
          </p:nvPr>
        </p:nvSpPr>
        <p:spPr>
          <a:xfrm>
            <a:off x="574674" y="1693029"/>
            <a:ext cx="3572783" cy="4730400"/>
          </a:xfrm>
        </p:spPr>
        <p:txBody>
          <a:bodyPr lIns="0" tIns="0" rIns="0" bIns="0">
            <a:noAutofit/>
          </a:bodyPr>
          <a:lstStyle>
            <a:lvl1pPr>
              <a:lnSpc>
                <a:spcPct val="120000"/>
              </a:lnSpc>
              <a:spcAft>
                <a:spcPts val="600"/>
              </a:spcAft>
              <a:defRPr sz="2000" spc="-20" baseline="0">
                <a:solidFill>
                  <a:schemeClr val="bg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bg1"/>
                </a:solidFill>
              </a:defRPr>
            </a:lvl3pPr>
            <a:lvl4pPr marL="172800" indent="-172800">
              <a:lnSpc>
                <a:spcPct val="120000"/>
              </a:lnSpc>
              <a:spcAft>
                <a:spcPts val="1200"/>
              </a:spcAft>
              <a:buFont typeface="Apple Symbols" panose="02000000000000000000" pitchFamily="2" charset="-79"/>
              <a:buChar char="⎻"/>
              <a:defRPr sz="1600" spc="-20" baseline="0">
                <a:solidFill>
                  <a:schemeClr val="bg1"/>
                </a:solidFill>
              </a:defRPr>
            </a:lvl4pPr>
            <a:lvl5pPr marL="285750" indent="-285750">
              <a:lnSpc>
                <a:spcPct val="120000"/>
              </a:lnSpc>
              <a:spcAft>
                <a:spcPts val="1200"/>
              </a:spcAft>
              <a:buFont typeface="Apple Symbols" panose="02000000000000000000" pitchFamily="2" charset="-79"/>
              <a:buChar char="⎻"/>
              <a:defRPr sz="1600" b="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Content Placeholder 2">
            <a:extLst>
              <a:ext uri="{FF2B5EF4-FFF2-40B4-BE49-F238E27FC236}">
                <a16:creationId xmlns:a16="http://schemas.microsoft.com/office/drawing/2014/main" id="{FA9F7895-C784-55AD-507D-43EE705F305C}"/>
              </a:ext>
            </a:extLst>
          </p:cNvPr>
          <p:cNvSpPr>
            <a:spLocks noGrp="1"/>
          </p:cNvSpPr>
          <p:nvPr>
            <p:ph idx="13"/>
          </p:nvPr>
        </p:nvSpPr>
        <p:spPr>
          <a:xfrm>
            <a:off x="4429378" y="1693029"/>
            <a:ext cx="3311999" cy="4730400"/>
          </a:xfrm>
        </p:spPr>
        <p:txBody>
          <a:bodyPr lIns="144000" tIns="144000" rIns="144000" bIns="144000">
            <a:noAutofit/>
          </a:bodyPr>
          <a:lstStyle>
            <a:lvl1pPr>
              <a:lnSpc>
                <a:spcPct val="120000"/>
              </a:lnSpc>
              <a:spcAft>
                <a:spcPts val="600"/>
              </a:spcAft>
              <a:defRPr sz="1600" spc="-20" baseline="0">
                <a:solidFill>
                  <a:schemeClr val="bg1"/>
                </a:solidFill>
              </a:defRPr>
            </a:lvl1pPr>
            <a:lvl2pPr marL="0" indent="0">
              <a:lnSpc>
                <a:spcPct val="120000"/>
              </a:lnSpc>
              <a:spcAft>
                <a:spcPts val="0"/>
              </a:spcAft>
              <a:buNone/>
              <a:defRPr sz="1400" b="1" i="0" spc="-20" baseline="0">
                <a:solidFill>
                  <a:schemeClr val="accent2"/>
                </a:solidFill>
                <a:latin typeface="Arial" panose="020B0604020202020204" pitchFamily="34" charset="0"/>
              </a:defRPr>
            </a:lvl2pPr>
            <a:lvl3pPr>
              <a:lnSpc>
                <a:spcPct val="120000"/>
              </a:lnSpc>
              <a:spcAft>
                <a:spcPts val="1200"/>
              </a:spcAft>
              <a:defRPr sz="1400" spc="-20" baseline="0">
                <a:solidFill>
                  <a:schemeClr val="bg1"/>
                </a:solidFill>
              </a:defRPr>
            </a:lvl3pPr>
            <a:lvl4pPr marL="172800" indent="-172800">
              <a:lnSpc>
                <a:spcPct val="120000"/>
              </a:lnSpc>
              <a:spcAft>
                <a:spcPts val="1200"/>
              </a:spcAft>
              <a:buFont typeface="Apple Symbols" panose="02000000000000000000" pitchFamily="2" charset="-79"/>
              <a:buChar char="⎻"/>
              <a:defRPr sz="1400" spc="-20" baseline="0">
                <a:solidFill>
                  <a:schemeClr val="bg1"/>
                </a:solidFill>
              </a:defRPr>
            </a:lvl4pPr>
            <a:lvl5pPr marL="285750" indent="-285750">
              <a:lnSpc>
                <a:spcPct val="120000"/>
              </a:lnSpc>
              <a:spcAft>
                <a:spcPts val="1200"/>
              </a:spcAft>
              <a:buFont typeface="Apple Symbols" panose="02000000000000000000" pitchFamily="2" charset="-79"/>
              <a:buChar char="⎻"/>
              <a:defRPr sz="1400" b="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E86BC561-72F2-47F9-9F4E-0F9EF518E2FE}"/>
              </a:ext>
            </a:extLst>
          </p:cNvPr>
          <p:cNvSpPr>
            <a:spLocks noGrp="1"/>
          </p:cNvSpPr>
          <p:nvPr>
            <p:ph type="ftr" sz="quarter" idx="11"/>
          </p:nvPr>
        </p:nvSpPr>
        <p:spPr/>
        <p:txBody>
          <a:bodyPr/>
          <a:lstStyle>
            <a:lvl1pPr>
              <a:defRPr>
                <a:solidFill>
                  <a:schemeClr val="bg1"/>
                </a:solidFill>
              </a:defRPr>
            </a:lvl1pPr>
          </a:lstStyle>
          <a:p>
            <a:r>
              <a:rPr lang="en-GB" dirty="0"/>
              <a:t>Be Mighty. Recycle. </a:t>
            </a:r>
          </a:p>
          <a:p>
            <a:endParaRPr lang="en-GB" dirty="0"/>
          </a:p>
        </p:txBody>
      </p:sp>
      <p:sp>
        <p:nvSpPr>
          <p:cNvPr id="6" name="Slide Number Placeholder 5">
            <a:extLst>
              <a:ext uri="{FF2B5EF4-FFF2-40B4-BE49-F238E27FC236}">
                <a16:creationId xmlns:a16="http://schemas.microsoft.com/office/drawing/2014/main" id="{96899FB7-0B8F-44F6-BD85-5D9E0A051108}"/>
              </a:ext>
            </a:extLst>
          </p:cNvPr>
          <p:cNvSpPr>
            <a:spLocks noGrp="1"/>
          </p:cNvSpPr>
          <p:nvPr>
            <p:ph type="sldNum" sz="quarter" idx="12"/>
          </p:nvPr>
        </p:nvSpPr>
        <p:spPr/>
        <p:txBody>
          <a:bodyPr/>
          <a:lstStyle>
            <a:lvl1pPr>
              <a:defRPr>
                <a:solidFill>
                  <a:schemeClr val="bg1"/>
                </a:solidFill>
              </a:defRPr>
            </a:lvl1pPr>
          </a:lstStyle>
          <a:p>
            <a:fld id="{291C9B73-268B-4114-ADE9-D26129C944DC}" type="slidenum">
              <a:rPr lang="en-GB" smtClean="0"/>
              <a:pPr/>
              <a:t>‹#›</a:t>
            </a:fld>
            <a:endParaRPr lang="en-GB"/>
          </a:p>
        </p:txBody>
      </p:sp>
      <p:cxnSp>
        <p:nvCxnSpPr>
          <p:cNvPr id="4" name="Straight Connector 3">
            <a:extLst>
              <a:ext uri="{FF2B5EF4-FFF2-40B4-BE49-F238E27FC236}">
                <a16:creationId xmlns:a16="http://schemas.microsoft.com/office/drawing/2014/main" id="{13D0ED3B-96FC-8938-E20A-FE126702934C}"/>
              </a:ext>
            </a:extLst>
          </p:cNvPr>
          <p:cNvCxnSpPr>
            <a:cxnSpLocks/>
          </p:cNvCxnSpPr>
          <p:nvPr userDrawn="1"/>
        </p:nvCxnSpPr>
        <p:spPr>
          <a:xfrm>
            <a:off x="0"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79A38F6-3AC8-1BFD-6546-BA7C11501F72}"/>
              </a:ext>
            </a:extLst>
          </p:cNvPr>
          <p:cNvCxnSpPr>
            <a:cxnSpLocks/>
          </p:cNvCxnSpPr>
          <p:nvPr userDrawn="1"/>
        </p:nvCxnSpPr>
        <p:spPr>
          <a:xfrm>
            <a:off x="11836791"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15B5BB6A-38B6-27BA-9977-9FFEA42D6C7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64745" y="240484"/>
            <a:ext cx="1051250" cy="225098"/>
          </a:xfrm>
          <a:prstGeom prst="rect">
            <a:avLst/>
          </a:prstGeom>
        </p:spPr>
      </p:pic>
      <p:sp>
        <p:nvSpPr>
          <p:cNvPr id="20" name="Title 1">
            <a:extLst>
              <a:ext uri="{FF2B5EF4-FFF2-40B4-BE49-F238E27FC236}">
                <a16:creationId xmlns:a16="http://schemas.microsoft.com/office/drawing/2014/main" id="{3DAACD3E-BC89-2133-8919-D2C0A44B8EBF}"/>
              </a:ext>
            </a:extLst>
          </p:cNvPr>
          <p:cNvSpPr>
            <a:spLocks noGrp="1"/>
          </p:cNvSpPr>
          <p:nvPr userDrawn="1">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dirty="0"/>
              <a:t>Title here</a:t>
            </a:r>
            <a:endParaRPr lang="en-GB" dirty="0"/>
          </a:p>
        </p:txBody>
      </p:sp>
      <p:cxnSp>
        <p:nvCxnSpPr>
          <p:cNvPr id="2" name="Straight Connector 1">
            <a:extLst>
              <a:ext uri="{FF2B5EF4-FFF2-40B4-BE49-F238E27FC236}">
                <a16:creationId xmlns:a16="http://schemas.microsoft.com/office/drawing/2014/main" id="{CBD307D2-32BB-BAF1-600D-09FA25BADD4A}"/>
              </a:ext>
            </a:extLst>
          </p:cNvPr>
          <p:cNvCxnSpPr>
            <a:cxnSpLocks/>
          </p:cNvCxnSpPr>
          <p:nvPr userDrawn="1"/>
        </p:nvCxnSpPr>
        <p:spPr>
          <a:xfrm>
            <a:off x="2345635" y="356704"/>
            <a:ext cx="799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435910"/>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ck Small Title and Content-FWM 2 cols 1 w/margin">
    <p:bg>
      <p:bgPr>
        <a:solidFill>
          <a:schemeClr val="tx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86BC561-72F2-47F9-9F4E-0F9EF518E2FE}"/>
              </a:ext>
            </a:extLst>
          </p:cNvPr>
          <p:cNvSpPr>
            <a:spLocks noGrp="1"/>
          </p:cNvSpPr>
          <p:nvPr>
            <p:ph type="ftr" sz="quarter" idx="11"/>
          </p:nvPr>
        </p:nvSpPr>
        <p:spPr/>
        <p:txBody>
          <a:bodyPr/>
          <a:lstStyle>
            <a:lvl1pPr>
              <a:defRPr>
                <a:solidFill>
                  <a:schemeClr val="bg1"/>
                </a:solidFill>
              </a:defRPr>
            </a:lvl1pPr>
          </a:lstStyle>
          <a:p>
            <a:r>
              <a:rPr lang="en-GB" dirty="0"/>
              <a:t>Be Mighty. Recycle. </a:t>
            </a:r>
          </a:p>
          <a:p>
            <a:endParaRPr lang="en-GB" dirty="0"/>
          </a:p>
        </p:txBody>
      </p:sp>
      <p:sp>
        <p:nvSpPr>
          <p:cNvPr id="6" name="Slide Number Placeholder 5">
            <a:extLst>
              <a:ext uri="{FF2B5EF4-FFF2-40B4-BE49-F238E27FC236}">
                <a16:creationId xmlns:a16="http://schemas.microsoft.com/office/drawing/2014/main" id="{96899FB7-0B8F-44F6-BD85-5D9E0A051108}"/>
              </a:ext>
            </a:extLst>
          </p:cNvPr>
          <p:cNvSpPr>
            <a:spLocks noGrp="1"/>
          </p:cNvSpPr>
          <p:nvPr>
            <p:ph type="sldNum" sz="quarter" idx="12"/>
          </p:nvPr>
        </p:nvSpPr>
        <p:spPr/>
        <p:txBody>
          <a:bodyPr/>
          <a:lstStyle>
            <a:lvl1pPr>
              <a:defRPr>
                <a:solidFill>
                  <a:schemeClr val="bg1"/>
                </a:solidFill>
              </a:defRPr>
            </a:lvl1pPr>
          </a:lstStyle>
          <a:p>
            <a:fld id="{291C9B73-268B-4114-ADE9-D26129C944DC}" type="slidenum">
              <a:rPr lang="en-GB" smtClean="0"/>
              <a:pPr/>
              <a:t>‹#›</a:t>
            </a:fld>
            <a:endParaRPr lang="en-GB"/>
          </a:p>
        </p:txBody>
      </p:sp>
      <p:cxnSp>
        <p:nvCxnSpPr>
          <p:cNvPr id="4" name="Straight Connector 3">
            <a:extLst>
              <a:ext uri="{FF2B5EF4-FFF2-40B4-BE49-F238E27FC236}">
                <a16:creationId xmlns:a16="http://schemas.microsoft.com/office/drawing/2014/main" id="{13D0ED3B-96FC-8938-E20A-FE126702934C}"/>
              </a:ext>
            </a:extLst>
          </p:cNvPr>
          <p:cNvCxnSpPr>
            <a:cxnSpLocks/>
          </p:cNvCxnSpPr>
          <p:nvPr userDrawn="1"/>
        </p:nvCxnSpPr>
        <p:spPr>
          <a:xfrm>
            <a:off x="0"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79A38F6-3AC8-1BFD-6546-BA7C11501F72}"/>
              </a:ext>
            </a:extLst>
          </p:cNvPr>
          <p:cNvCxnSpPr>
            <a:cxnSpLocks/>
          </p:cNvCxnSpPr>
          <p:nvPr userDrawn="1"/>
        </p:nvCxnSpPr>
        <p:spPr>
          <a:xfrm>
            <a:off x="11836791"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15B5BB6A-38B6-27BA-9977-9FFEA42D6C7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64745" y="240484"/>
            <a:ext cx="1051250" cy="225098"/>
          </a:xfrm>
          <a:prstGeom prst="rect">
            <a:avLst/>
          </a:prstGeom>
        </p:spPr>
      </p:pic>
      <p:sp>
        <p:nvSpPr>
          <p:cNvPr id="14" name="Title 1">
            <a:extLst>
              <a:ext uri="{FF2B5EF4-FFF2-40B4-BE49-F238E27FC236}">
                <a16:creationId xmlns:a16="http://schemas.microsoft.com/office/drawing/2014/main" id="{FC0655B1-DB6E-AA2B-6DA2-F1D236E8595B}"/>
              </a:ext>
            </a:extLst>
          </p:cNvPr>
          <p:cNvSpPr>
            <a:spLocks noGrp="1"/>
          </p:cNvSpPr>
          <p:nvPr userDrawn="1">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dirty="0"/>
              <a:t>Title here</a:t>
            </a:r>
            <a:endParaRPr lang="en-GB" dirty="0"/>
          </a:p>
        </p:txBody>
      </p:sp>
      <p:sp>
        <p:nvSpPr>
          <p:cNvPr id="18" name="Content Placeholder 2">
            <a:extLst>
              <a:ext uri="{FF2B5EF4-FFF2-40B4-BE49-F238E27FC236}">
                <a16:creationId xmlns:a16="http://schemas.microsoft.com/office/drawing/2014/main" id="{77DCC4DA-AA87-D073-AF8B-AAC525F85838}"/>
              </a:ext>
            </a:extLst>
          </p:cNvPr>
          <p:cNvSpPr>
            <a:spLocks noGrp="1"/>
          </p:cNvSpPr>
          <p:nvPr userDrawn="1">
            <p:ph idx="1"/>
          </p:nvPr>
        </p:nvSpPr>
        <p:spPr>
          <a:xfrm>
            <a:off x="574674" y="1693029"/>
            <a:ext cx="5388804" cy="4730400"/>
          </a:xfrm>
        </p:spPr>
        <p:txBody>
          <a:bodyPr lIns="0" tIns="0" rIns="0" bIns="0">
            <a:noAutofit/>
          </a:bodyPr>
          <a:lstStyle>
            <a:lvl1pPr>
              <a:lnSpc>
                <a:spcPct val="120000"/>
              </a:lnSpc>
              <a:defRPr sz="2000" spc="-20" baseline="0">
                <a:solidFill>
                  <a:schemeClr val="bg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bg1"/>
                </a:solidFill>
              </a:defRPr>
            </a:lvl3pPr>
            <a:lvl4pPr marL="172800" indent="-172800">
              <a:lnSpc>
                <a:spcPct val="120000"/>
              </a:lnSpc>
              <a:spcAft>
                <a:spcPts val="1200"/>
              </a:spcAft>
              <a:buFont typeface="Apple Symbols" panose="02000000000000000000" pitchFamily="2" charset="-79"/>
              <a:buChar char="⎻"/>
              <a:defRPr sz="1600" spc="-20" baseline="0">
                <a:solidFill>
                  <a:schemeClr val="bg1"/>
                </a:solidFill>
              </a:defRPr>
            </a:lvl4pPr>
            <a:lvl5pPr marL="285750" indent="-285750">
              <a:lnSpc>
                <a:spcPct val="120000"/>
              </a:lnSpc>
              <a:spcAft>
                <a:spcPts val="1200"/>
              </a:spcAft>
              <a:buFont typeface="Apple Symbols" panose="02000000000000000000" pitchFamily="2" charset="-79"/>
              <a:buChar char="⎻"/>
              <a:defRPr sz="1600" b="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476F9302-80E8-8E65-4025-43F62F05BC6D}"/>
              </a:ext>
            </a:extLst>
          </p:cNvPr>
          <p:cNvSpPr>
            <a:spLocks noGrp="1"/>
          </p:cNvSpPr>
          <p:nvPr userDrawn="1">
            <p:ph idx="13"/>
          </p:nvPr>
        </p:nvSpPr>
        <p:spPr>
          <a:xfrm>
            <a:off x="6228524" y="1693029"/>
            <a:ext cx="5388804" cy="4730400"/>
          </a:xfrm>
        </p:spPr>
        <p:txBody>
          <a:bodyPr lIns="144000" tIns="144000" rIns="144000" bIns="144000">
            <a:noAutofit/>
          </a:bodyPr>
          <a:lstStyle>
            <a:lvl1pPr>
              <a:lnSpc>
                <a:spcPct val="120000"/>
              </a:lnSpc>
              <a:defRPr sz="2000" spc="-20" baseline="0">
                <a:solidFill>
                  <a:schemeClr val="bg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bg1"/>
                </a:solidFill>
              </a:defRPr>
            </a:lvl3pPr>
            <a:lvl4pPr marL="172800" indent="-172800">
              <a:lnSpc>
                <a:spcPct val="120000"/>
              </a:lnSpc>
              <a:spcAft>
                <a:spcPts val="1200"/>
              </a:spcAft>
              <a:buFont typeface="Apple Symbols" panose="02000000000000000000" pitchFamily="2" charset="-79"/>
              <a:buChar char="⎻"/>
              <a:defRPr sz="1600" spc="-20" baseline="0">
                <a:solidFill>
                  <a:schemeClr val="bg1"/>
                </a:solidFill>
              </a:defRPr>
            </a:lvl4pPr>
            <a:lvl5pPr marL="285750" indent="-285750">
              <a:lnSpc>
                <a:spcPct val="120000"/>
              </a:lnSpc>
              <a:spcAft>
                <a:spcPts val="1200"/>
              </a:spcAft>
              <a:buFont typeface="Apple Symbols" panose="02000000000000000000" pitchFamily="2" charset="-79"/>
              <a:buChar char="⎻"/>
              <a:defRPr sz="1600" b="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 name="Straight Connector 1">
            <a:extLst>
              <a:ext uri="{FF2B5EF4-FFF2-40B4-BE49-F238E27FC236}">
                <a16:creationId xmlns:a16="http://schemas.microsoft.com/office/drawing/2014/main" id="{CCA3A74A-F48B-20AB-DC75-836CF5DBFBBD}"/>
              </a:ext>
            </a:extLst>
          </p:cNvPr>
          <p:cNvCxnSpPr>
            <a:cxnSpLocks/>
          </p:cNvCxnSpPr>
          <p:nvPr userDrawn="1"/>
        </p:nvCxnSpPr>
        <p:spPr>
          <a:xfrm>
            <a:off x="2345635" y="356704"/>
            <a:ext cx="799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9301246"/>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rey Small Title and Content-FWM 1 col w/margins">
    <p:bg>
      <p:bgPr>
        <a:solidFill>
          <a:schemeClr val="bg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4BA8DC2-999F-DC25-19EA-EE469162DFD5}"/>
              </a:ext>
            </a:extLst>
          </p:cNvPr>
          <p:cNvSpPr>
            <a:spLocks noGrp="1"/>
          </p:cNvSpPr>
          <p:nvPr>
            <p:ph type="pic" sz="quarter" idx="13"/>
          </p:nvPr>
        </p:nvSpPr>
        <p:spPr>
          <a:xfrm>
            <a:off x="574675" y="1692275"/>
            <a:ext cx="3606037" cy="4730750"/>
          </a:xfrm>
        </p:spPr>
        <p:txBody>
          <a:bodyPr/>
          <a:lstStyle/>
          <a:p>
            <a:endParaRPr lang="en-US"/>
          </a:p>
        </p:txBody>
      </p:sp>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 </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3" name="Title 1">
            <a:extLst>
              <a:ext uri="{FF2B5EF4-FFF2-40B4-BE49-F238E27FC236}">
                <a16:creationId xmlns:a16="http://schemas.microsoft.com/office/drawing/2014/main" id="{1F74B1B2-EFE2-098F-911B-297C37798F56}"/>
              </a:ext>
            </a:extLst>
          </p:cNvPr>
          <p:cNvSpPr>
            <a:spLocks noGrp="1"/>
          </p:cNvSpPr>
          <p:nvPr>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dirty="0"/>
              <a:t>Title here</a:t>
            </a:r>
            <a:endParaRPr lang="en-GB" dirty="0"/>
          </a:p>
        </p:txBody>
      </p:sp>
      <p:sp>
        <p:nvSpPr>
          <p:cNvPr id="5" name="Content Placeholder 2">
            <a:extLst>
              <a:ext uri="{FF2B5EF4-FFF2-40B4-BE49-F238E27FC236}">
                <a16:creationId xmlns:a16="http://schemas.microsoft.com/office/drawing/2014/main" id="{077BB88A-2C15-6F34-BBC0-0458E285BC0A}"/>
              </a:ext>
            </a:extLst>
          </p:cNvPr>
          <p:cNvSpPr>
            <a:spLocks noGrp="1"/>
          </p:cNvSpPr>
          <p:nvPr>
            <p:ph idx="1"/>
          </p:nvPr>
        </p:nvSpPr>
        <p:spPr>
          <a:xfrm>
            <a:off x="4498727" y="1693029"/>
            <a:ext cx="7117276" cy="4730400"/>
          </a:xfrm>
        </p:spPr>
        <p:txBody>
          <a:bodyPr lIns="288000" tIns="288000" rIns="288000" bIns="288000">
            <a:noAutofit/>
          </a:bodyPr>
          <a:lstStyle>
            <a:lvl1pPr>
              <a:lnSpc>
                <a:spcPct val="120000"/>
              </a:lnSpc>
              <a:defRPr sz="2000" spc="-20" baseline="0">
                <a:solidFill>
                  <a:schemeClr val="bg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bg1"/>
                </a:solidFill>
              </a:defRPr>
            </a:lvl3pPr>
            <a:lvl4pPr marL="172800" indent="-172800">
              <a:lnSpc>
                <a:spcPct val="120000"/>
              </a:lnSpc>
              <a:spcAft>
                <a:spcPts val="1200"/>
              </a:spcAft>
              <a:buFont typeface="Apple Symbols" panose="02000000000000000000" pitchFamily="2" charset="-79"/>
              <a:buChar char="⎻"/>
              <a:defRPr sz="1600" spc="-20" baseline="0">
                <a:solidFill>
                  <a:schemeClr val="bg1"/>
                </a:solidFill>
              </a:defRPr>
            </a:lvl4pPr>
            <a:lvl5pPr marL="285750" indent="-285750">
              <a:lnSpc>
                <a:spcPct val="120000"/>
              </a:lnSpc>
              <a:spcAft>
                <a:spcPts val="1200"/>
              </a:spcAft>
              <a:buFont typeface="Apple Symbols" panose="02000000000000000000" pitchFamily="2" charset="-79"/>
              <a:buChar char="⎻"/>
              <a:defRPr sz="1600" b="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67594587"/>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5EC05-98DB-4173-A006-6E1428FA556F}"/>
              </a:ext>
            </a:extLst>
          </p:cNvPr>
          <p:cNvSpPr>
            <a:spLocks noGrp="1"/>
          </p:cNvSpPr>
          <p:nvPr>
            <p:ph type="ctrTitle" hasCustomPrompt="1"/>
          </p:nvPr>
        </p:nvSpPr>
        <p:spPr>
          <a:xfrm>
            <a:off x="574675" y="2120900"/>
            <a:ext cx="9144000" cy="2387600"/>
          </a:xfrm>
        </p:spPr>
        <p:txBody>
          <a:bodyPr anchor="t" anchorCtr="0">
            <a:noAutofit/>
          </a:bodyPr>
          <a:lstStyle>
            <a:lvl1pPr algn="l">
              <a:lnSpc>
                <a:spcPts val="7500"/>
              </a:lnSpc>
              <a:defRPr sz="8000" b="1" i="0" cap="none" baseline="0">
                <a:solidFill>
                  <a:schemeClr val="bg1"/>
                </a:solidFill>
                <a:latin typeface="Arial" panose="020B0604020202020204" pitchFamily="34" charset="0"/>
              </a:defRPr>
            </a:lvl1pPr>
          </a:lstStyle>
          <a:p>
            <a:r>
              <a:rPr lang="en-US" dirty="0"/>
              <a:t>Title</a:t>
            </a:r>
            <a:br>
              <a:rPr lang="en-US" dirty="0"/>
            </a:br>
            <a:r>
              <a:rPr lang="en-US" dirty="0"/>
              <a:t>here</a:t>
            </a:r>
            <a:endParaRPr lang="en-GB" dirty="0"/>
          </a:p>
        </p:txBody>
      </p:sp>
      <p:sp>
        <p:nvSpPr>
          <p:cNvPr id="3" name="Subtitle 2">
            <a:extLst>
              <a:ext uri="{FF2B5EF4-FFF2-40B4-BE49-F238E27FC236}">
                <a16:creationId xmlns:a16="http://schemas.microsoft.com/office/drawing/2014/main" id="{71DDEB5A-5440-4C45-AD75-5FE203EAB346}"/>
              </a:ext>
            </a:extLst>
          </p:cNvPr>
          <p:cNvSpPr>
            <a:spLocks noGrp="1"/>
          </p:cNvSpPr>
          <p:nvPr>
            <p:ph type="subTitle" idx="1"/>
          </p:nvPr>
        </p:nvSpPr>
        <p:spPr>
          <a:xfrm>
            <a:off x="574675" y="5691188"/>
            <a:ext cx="9144000" cy="671512"/>
          </a:xfrm>
        </p:spPr>
        <p:txBody>
          <a:bodyPr anchor="b" anchorCtr="0">
            <a:noAutofit/>
          </a:bodyPr>
          <a:lstStyle>
            <a:lvl1pPr marL="0" indent="0" algn="l">
              <a:lnSpc>
                <a:spcPct val="100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9" name="Text Placeholder 8">
            <a:extLst>
              <a:ext uri="{FF2B5EF4-FFF2-40B4-BE49-F238E27FC236}">
                <a16:creationId xmlns:a16="http://schemas.microsoft.com/office/drawing/2014/main" id="{5F282228-156C-8A92-490A-17C7E6A956BA}"/>
              </a:ext>
            </a:extLst>
          </p:cNvPr>
          <p:cNvSpPr>
            <a:spLocks noGrp="1"/>
          </p:cNvSpPr>
          <p:nvPr>
            <p:ph type="body" sz="quarter" idx="10" hasCustomPrompt="1"/>
          </p:nvPr>
        </p:nvSpPr>
        <p:spPr>
          <a:xfrm>
            <a:off x="574675" y="1433512"/>
            <a:ext cx="6042025" cy="446088"/>
          </a:xfrm>
        </p:spPr>
        <p:txBody>
          <a:bodyPr>
            <a:noAutofit/>
          </a:bodyPr>
          <a:lstStyle>
            <a:lvl1pPr>
              <a:lnSpc>
                <a:spcPts val="3200"/>
              </a:lnSpc>
              <a:spcAft>
                <a:spcPts val="0"/>
              </a:spcAft>
              <a:defRPr sz="3200" b="1" i="0" cap="none" baseline="0">
                <a:solidFill>
                  <a:schemeClr val="accent2"/>
                </a:solidFill>
                <a:latin typeface="Arial" panose="020B0604020202020204" pitchFamily="34" charset="0"/>
              </a:defRPr>
            </a:lvl1pPr>
          </a:lstStyle>
          <a:p>
            <a:pPr lvl="0"/>
            <a:r>
              <a:rPr lang="en-GB" dirty="0"/>
              <a:t>Sub title</a:t>
            </a:r>
          </a:p>
        </p:txBody>
      </p:sp>
      <p:pic>
        <p:nvPicPr>
          <p:cNvPr id="7" name="Picture 6" descr="Shape&#10;&#10;Description automatically generated with medium confidence">
            <a:extLst>
              <a:ext uri="{FF2B5EF4-FFF2-40B4-BE49-F238E27FC236}">
                <a16:creationId xmlns:a16="http://schemas.microsoft.com/office/drawing/2014/main" id="{81753CA9-CFAE-88BD-C794-E9E8E02A16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0775" y="576705"/>
            <a:ext cx="1843800" cy="296419"/>
          </a:xfrm>
          <a:prstGeom prst="rect">
            <a:avLst/>
          </a:prstGeom>
          <a:noFill/>
        </p:spPr>
      </p:pic>
      <p:pic>
        <p:nvPicPr>
          <p:cNvPr id="4" name="Picture 3">
            <a:extLst>
              <a:ext uri="{FF2B5EF4-FFF2-40B4-BE49-F238E27FC236}">
                <a16:creationId xmlns:a16="http://schemas.microsoft.com/office/drawing/2014/main" id="{EFD6A94B-AE8E-EF5D-B0CB-A42E596C38F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4674" y="495300"/>
            <a:ext cx="2068479" cy="442912"/>
          </a:xfrm>
          <a:prstGeom prst="rect">
            <a:avLst/>
          </a:prstGeom>
        </p:spPr>
      </p:pic>
    </p:spTree>
    <p:extLst>
      <p:ext uri="{BB962C8B-B14F-4D97-AF65-F5344CB8AC3E}">
        <p14:creationId xmlns:p14="http://schemas.microsoft.com/office/powerpoint/2010/main" val="25296689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Grey Small Title and Content-FWM 1 col w/margins REV">
    <p:bg>
      <p:bgPr>
        <a:solidFill>
          <a:schemeClr val="bg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4BA8DC2-999F-DC25-19EA-EE469162DFD5}"/>
              </a:ext>
            </a:extLst>
          </p:cNvPr>
          <p:cNvSpPr>
            <a:spLocks noGrp="1"/>
          </p:cNvSpPr>
          <p:nvPr>
            <p:ph type="pic" sz="quarter" idx="13"/>
          </p:nvPr>
        </p:nvSpPr>
        <p:spPr>
          <a:xfrm>
            <a:off x="8011288" y="1702224"/>
            <a:ext cx="3606037" cy="4730750"/>
          </a:xfrm>
        </p:spPr>
        <p:txBody>
          <a:bodyPr/>
          <a:lstStyle/>
          <a:p>
            <a:endParaRPr lang="en-US"/>
          </a:p>
        </p:txBody>
      </p:sp>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3" name="Title 1">
            <a:extLst>
              <a:ext uri="{FF2B5EF4-FFF2-40B4-BE49-F238E27FC236}">
                <a16:creationId xmlns:a16="http://schemas.microsoft.com/office/drawing/2014/main" id="{1F74B1B2-EFE2-098F-911B-297C37798F56}"/>
              </a:ext>
            </a:extLst>
          </p:cNvPr>
          <p:cNvSpPr>
            <a:spLocks noGrp="1"/>
          </p:cNvSpPr>
          <p:nvPr>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dirty="0"/>
              <a:t>Title here</a:t>
            </a:r>
            <a:endParaRPr lang="en-GB" dirty="0"/>
          </a:p>
        </p:txBody>
      </p:sp>
      <p:sp>
        <p:nvSpPr>
          <p:cNvPr id="5" name="Content Placeholder 2">
            <a:extLst>
              <a:ext uri="{FF2B5EF4-FFF2-40B4-BE49-F238E27FC236}">
                <a16:creationId xmlns:a16="http://schemas.microsoft.com/office/drawing/2014/main" id="{077BB88A-2C15-6F34-BBC0-0458E285BC0A}"/>
              </a:ext>
            </a:extLst>
          </p:cNvPr>
          <p:cNvSpPr>
            <a:spLocks noGrp="1"/>
          </p:cNvSpPr>
          <p:nvPr>
            <p:ph idx="1"/>
          </p:nvPr>
        </p:nvSpPr>
        <p:spPr>
          <a:xfrm>
            <a:off x="574675" y="1693029"/>
            <a:ext cx="7117276" cy="4730400"/>
          </a:xfrm>
        </p:spPr>
        <p:txBody>
          <a:bodyPr lIns="288000" tIns="288000" rIns="288000" bIns="288000">
            <a:noAutofit/>
          </a:bodyPr>
          <a:lstStyle>
            <a:lvl1pPr>
              <a:lnSpc>
                <a:spcPct val="120000"/>
              </a:lnSpc>
              <a:defRPr sz="2000" spc="-20" baseline="0">
                <a:solidFill>
                  <a:schemeClr val="bg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bg1"/>
                </a:solidFill>
              </a:defRPr>
            </a:lvl3pPr>
            <a:lvl4pPr marL="172800" indent="-172800">
              <a:lnSpc>
                <a:spcPct val="120000"/>
              </a:lnSpc>
              <a:spcAft>
                <a:spcPts val="1200"/>
              </a:spcAft>
              <a:buFont typeface="Apple Symbols" panose="02000000000000000000" pitchFamily="2" charset="-79"/>
              <a:buChar char="⎻"/>
              <a:defRPr sz="1600" spc="-20" baseline="0">
                <a:solidFill>
                  <a:schemeClr val="bg1"/>
                </a:solidFill>
              </a:defRPr>
            </a:lvl4pPr>
            <a:lvl5pPr marL="285750" indent="-285750">
              <a:lnSpc>
                <a:spcPct val="120000"/>
              </a:lnSpc>
              <a:spcAft>
                <a:spcPts val="1200"/>
              </a:spcAft>
              <a:buFont typeface="Apple Symbols" panose="02000000000000000000" pitchFamily="2" charset="-79"/>
              <a:buChar char="⎻"/>
              <a:defRPr sz="1600" b="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40221951"/>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rey Small Title and Content-FWM 2 Cols w/margins">
    <p:bg>
      <p:bgPr>
        <a:solidFill>
          <a:schemeClr val="bg2"/>
        </a:solidFill>
        <a:effectLst/>
      </p:bgPr>
    </p:bg>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 </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3" name="Title 1">
            <a:extLst>
              <a:ext uri="{FF2B5EF4-FFF2-40B4-BE49-F238E27FC236}">
                <a16:creationId xmlns:a16="http://schemas.microsoft.com/office/drawing/2014/main" id="{1F74B1B2-EFE2-098F-911B-297C37798F56}"/>
              </a:ext>
            </a:extLst>
          </p:cNvPr>
          <p:cNvSpPr>
            <a:spLocks noGrp="1"/>
          </p:cNvSpPr>
          <p:nvPr>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dirty="0"/>
              <a:t>Title here</a:t>
            </a:r>
            <a:endParaRPr lang="en-GB" dirty="0"/>
          </a:p>
        </p:txBody>
      </p:sp>
      <p:sp>
        <p:nvSpPr>
          <p:cNvPr id="5" name="Content Placeholder 2">
            <a:extLst>
              <a:ext uri="{FF2B5EF4-FFF2-40B4-BE49-F238E27FC236}">
                <a16:creationId xmlns:a16="http://schemas.microsoft.com/office/drawing/2014/main" id="{077BB88A-2C15-6F34-BBC0-0458E285BC0A}"/>
              </a:ext>
            </a:extLst>
          </p:cNvPr>
          <p:cNvSpPr>
            <a:spLocks noGrp="1"/>
          </p:cNvSpPr>
          <p:nvPr>
            <p:ph idx="1"/>
          </p:nvPr>
        </p:nvSpPr>
        <p:spPr>
          <a:xfrm>
            <a:off x="574674" y="1693029"/>
            <a:ext cx="5388804" cy="4730400"/>
          </a:xfrm>
        </p:spPr>
        <p:txBody>
          <a:bodyPr lIns="144000" tIns="144000" rIns="144000" bIns="144000">
            <a:noAutofit/>
          </a:bodyPr>
          <a:lstStyle>
            <a:lvl1pPr>
              <a:lnSpc>
                <a:spcPct val="120000"/>
              </a:lnSpc>
              <a:defRPr sz="2000"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marL="285750" indent="-285750">
              <a:lnSpc>
                <a:spcPct val="120000"/>
              </a:lnSpc>
              <a:spcAft>
                <a:spcPts val="1200"/>
              </a:spcAft>
              <a:buFont typeface="Apple Symbols" panose="02000000000000000000" pitchFamily="2" charset="-79"/>
              <a:buChar char="⎻"/>
              <a:defRPr sz="16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25D2F36A-6D82-DC77-2D20-FE4EFC6FDFB8}"/>
              </a:ext>
            </a:extLst>
          </p:cNvPr>
          <p:cNvSpPr>
            <a:spLocks noGrp="1"/>
          </p:cNvSpPr>
          <p:nvPr>
            <p:ph idx="13"/>
          </p:nvPr>
        </p:nvSpPr>
        <p:spPr>
          <a:xfrm>
            <a:off x="6228524" y="1693029"/>
            <a:ext cx="5388804" cy="4730400"/>
          </a:xfrm>
        </p:spPr>
        <p:txBody>
          <a:bodyPr lIns="144000" tIns="144000" rIns="144000" bIns="144000">
            <a:noAutofit/>
          </a:bodyPr>
          <a:lstStyle>
            <a:lvl1pPr>
              <a:lnSpc>
                <a:spcPct val="120000"/>
              </a:lnSpc>
              <a:defRPr sz="2000"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marL="285750" indent="-285750">
              <a:lnSpc>
                <a:spcPct val="120000"/>
              </a:lnSpc>
              <a:spcAft>
                <a:spcPts val="1200"/>
              </a:spcAft>
              <a:buFont typeface="Apple Symbols" panose="02000000000000000000" pitchFamily="2" charset="-79"/>
              <a:buChar char="⎻"/>
              <a:defRPr sz="16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69538191"/>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Grey Small Title and Content-FWM 2 Cols w/margins ALT">
    <p:bg>
      <p:bgPr>
        <a:solidFill>
          <a:schemeClr val="bg2"/>
        </a:solidFill>
        <a:effectLst/>
      </p:bgPr>
    </p:bg>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 </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3" name="Title 1">
            <a:extLst>
              <a:ext uri="{FF2B5EF4-FFF2-40B4-BE49-F238E27FC236}">
                <a16:creationId xmlns:a16="http://schemas.microsoft.com/office/drawing/2014/main" id="{1F74B1B2-EFE2-098F-911B-297C37798F56}"/>
              </a:ext>
            </a:extLst>
          </p:cNvPr>
          <p:cNvSpPr>
            <a:spLocks noGrp="1"/>
          </p:cNvSpPr>
          <p:nvPr>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dirty="0"/>
              <a:t>Title here</a:t>
            </a:r>
            <a:endParaRPr lang="en-GB" dirty="0"/>
          </a:p>
        </p:txBody>
      </p:sp>
      <p:sp>
        <p:nvSpPr>
          <p:cNvPr id="2" name="Content Placeholder 2">
            <a:extLst>
              <a:ext uri="{FF2B5EF4-FFF2-40B4-BE49-F238E27FC236}">
                <a16:creationId xmlns:a16="http://schemas.microsoft.com/office/drawing/2014/main" id="{C043251A-B8D1-DA7D-0698-946DFD2D1D11}"/>
              </a:ext>
            </a:extLst>
          </p:cNvPr>
          <p:cNvSpPr>
            <a:spLocks noGrp="1"/>
          </p:cNvSpPr>
          <p:nvPr>
            <p:ph idx="1"/>
          </p:nvPr>
        </p:nvSpPr>
        <p:spPr>
          <a:xfrm>
            <a:off x="574674" y="1693029"/>
            <a:ext cx="6458400" cy="4730400"/>
          </a:xfrm>
        </p:spPr>
        <p:txBody>
          <a:bodyPr lIns="144000" tIns="144000" rIns="144000" bIns="144000">
            <a:noAutofit/>
          </a:bodyPr>
          <a:lstStyle>
            <a:lvl1pPr>
              <a:lnSpc>
                <a:spcPct val="120000"/>
              </a:lnSpc>
              <a:spcAft>
                <a:spcPts val="1500"/>
              </a:spcAft>
              <a:defRPr sz="2400" spc="-20" baseline="0">
                <a:solidFill>
                  <a:schemeClr val="tx1"/>
                </a:solidFill>
              </a:defRPr>
            </a:lvl1pPr>
            <a:lvl2pPr marL="0" indent="0">
              <a:lnSpc>
                <a:spcPct val="120000"/>
              </a:lnSpc>
              <a:spcAft>
                <a:spcPts val="0"/>
              </a:spcAft>
              <a:buNone/>
              <a:defRPr sz="1800" b="1" i="0" spc="-20" baseline="0">
                <a:solidFill>
                  <a:schemeClr val="accent2"/>
                </a:solidFill>
                <a:latin typeface="Arial" panose="020B0604020202020204" pitchFamily="34" charset="0"/>
              </a:defRPr>
            </a:lvl2pPr>
            <a:lvl3pPr>
              <a:lnSpc>
                <a:spcPct val="120000"/>
              </a:lnSpc>
              <a:spcAft>
                <a:spcPts val="1200"/>
              </a:spcAft>
              <a:defRPr sz="1800" spc="-20" baseline="0">
                <a:solidFill>
                  <a:schemeClr val="tx1"/>
                </a:solidFill>
              </a:defRPr>
            </a:lvl3pPr>
            <a:lvl4pPr marL="172800" indent="-172800">
              <a:lnSpc>
                <a:spcPct val="120000"/>
              </a:lnSpc>
              <a:spcAft>
                <a:spcPts val="1200"/>
              </a:spcAft>
              <a:buFont typeface="Apple Symbols" panose="02000000000000000000" pitchFamily="2" charset="-79"/>
              <a:buChar char="⎻"/>
              <a:defRPr sz="1400" spc="-20" baseline="0">
                <a:solidFill>
                  <a:schemeClr val="tx1"/>
                </a:solidFill>
              </a:defRPr>
            </a:lvl4pPr>
            <a:lvl5pPr marL="285750" indent="-285750">
              <a:lnSpc>
                <a:spcPct val="120000"/>
              </a:lnSpc>
              <a:spcAft>
                <a:spcPts val="1200"/>
              </a:spcAft>
              <a:buFont typeface="Apple Symbols" panose="02000000000000000000" pitchFamily="2" charset="-79"/>
              <a:buChar char="⎻"/>
              <a:defRPr sz="18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a:extLst>
              <a:ext uri="{FF2B5EF4-FFF2-40B4-BE49-F238E27FC236}">
                <a16:creationId xmlns:a16="http://schemas.microsoft.com/office/drawing/2014/main" id="{B875F81C-7D06-737A-68FC-B6DDBBE01D67}"/>
              </a:ext>
            </a:extLst>
          </p:cNvPr>
          <p:cNvSpPr>
            <a:spLocks noGrp="1"/>
          </p:cNvSpPr>
          <p:nvPr>
            <p:ph idx="13"/>
          </p:nvPr>
        </p:nvSpPr>
        <p:spPr>
          <a:xfrm>
            <a:off x="8162362" y="1963271"/>
            <a:ext cx="3247730" cy="4249271"/>
          </a:xfrm>
        </p:spPr>
        <p:txBody>
          <a:bodyPr lIns="144000" tIns="144000" rIns="144000" bIns="144000">
            <a:noAutofit/>
          </a:bodyPr>
          <a:lstStyle>
            <a:lvl1pPr>
              <a:lnSpc>
                <a:spcPct val="120000"/>
              </a:lnSpc>
              <a:defRPr sz="2000"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marL="285750" indent="-285750">
              <a:lnSpc>
                <a:spcPct val="120000"/>
              </a:lnSpc>
              <a:spcAft>
                <a:spcPts val="1200"/>
              </a:spcAft>
              <a:buFont typeface="Apple Symbols" panose="02000000000000000000" pitchFamily="2" charset="-79"/>
              <a:buChar char="⎻"/>
              <a:defRPr sz="16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5616216"/>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ey Small Title and Content-FWM 2 rows w/margins">
    <p:bg>
      <p:bgPr>
        <a:solidFill>
          <a:schemeClr val="bg2"/>
        </a:solidFill>
        <a:effectLst/>
      </p:bgPr>
    </p:bg>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 </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3" name="Title 1">
            <a:extLst>
              <a:ext uri="{FF2B5EF4-FFF2-40B4-BE49-F238E27FC236}">
                <a16:creationId xmlns:a16="http://schemas.microsoft.com/office/drawing/2014/main" id="{1F74B1B2-EFE2-098F-911B-297C37798F56}"/>
              </a:ext>
            </a:extLst>
          </p:cNvPr>
          <p:cNvSpPr>
            <a:spLocks noGrp="1"/>
          </p:cNvSpPr>
          <p:nvPr>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dirty="0"/>
              <a:t>Title here</a:t>
            </a:r>
            <a:endParaRPr lang="en-GB" dirty="0"/>
          </a:p>
        </p:txBody>
      </p:sp>
      <p:sp>
        <p:nvSpPr>
          <p:cNvPr id="5" name="Content Placeholder 2">
            <a:extLst>
              <a:ext uri="{FF2B5EF4-FFF2-40B4-BE49-F238E27FC236}">
                <a16:creationId xmlns:a16="http://schemas.microsoft.com/office/drawing/2014/main" id="{077BB88A-2C15-6F34-BBC0-0458E285BC0A}"/>
              </a:ext>
            </a:extLst>
          </p:cNvPr>
          <p:cNvSpPr>
            <a:spLocks noGrp="1"/>
          </p:cNvSpPr>
          <p:nvPr>
            <p:ph idx="1"/>
          </p:nvPr>
        </p:nvSpPr>
        <p:spPr>
          <a:xfrm>
            <a:off x="574674" y="1693029"/>
            <a:ext cx="5521326" cy="2061553"/>
          </a:xfrm>
        </p:spPr>
        <p:txBody>
          <a:bodyPr lIns="144000" tIns="144000" rIns="144000" bIns="144000">
            <a:noAutofit/>
          </a:bodyPr>
          <a:lstStyle>
            <a:lvl1pPr>
              <a:lnSpc>
                <a:spcPct val="120000"/>
              </a:lnSpc>
              <a:defRPr sz="2000"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172800" indent="-172800">
              <a:lnSpc>
                <a:spcPct val="120000"/>
              </a:lnSpc>
              <a:spcAft>
                <a:spcPts val="1200"/>
              </a:spcAft>
              <a:buFont typeface="Apple Symbols" panose="02000000000000000000" pitchFamily="2" charset="-79"/>
              <a:buChar char="⎻"/>
              <a:defRPr sz="1600" spc="-20" baseline="0">
                <a:solidFill>
                  <a:schemeClr val="tx1"/>
                </a:solidFill>
              </a:defRPr>
            </a:lvl4pPr>
            <a:lvl5pPr marL="285750" indent="-285750">
              <a:lnSpc>
                <a:spcPct val="120000"/>
              </a:lnSpc>
              <a:spcAft>
                <a:spcPts val="1200"/>
              </a:spcAft>
              <a:buFont typeface="Apple Symbols" panose="02000000000000000000" pitchFamily="2" charset="-79"/>
              <a:buChar char="⎻"/>
              <a:defRPr sz="16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25D2F36A-6D82-DC77-2D20-FE4EFC6FDFB8}"/>
              </a:ext>
            </a:extLst>
          </p:cNvPr>
          <p:cNvSpPr>
            <a:spLocks noGrp="1"/>
          </p:cNvSpPr>
          <p:nvPr>
            <p:ph idx="13"/>
          </p:nvPr>
        </p:nvSpPr>
        <p:spPr>
          <a:xfrm>
            <a:off x="574674" y="3976255"/>
            <a:ext cx="5521326" cy="2447173"/>
          </a:xfrm>
        </p:spPr>
        <p:txBody>
          <a:bodyPr lIns="144000" tIns="144000" rIns="144000" bIns="144000">
            <a:noAutofit/>
          </a:bodyPr>
          <a:lstStyle>
            <a:lvl1pPr>
              <a:lnSpc>
                <a:spcPct val="120000"/>
              </a:lnSpc>
              <a:defRPr sz="2000"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172800" indent="-172800">
              <a:lnSpc>
                <a:spcPct val="120000"/>
              </a:lnSpc>
              <a:spcAft>
                <a:spcPts val="1200"/>
              </a:spcAft>
              <a:buFont typeface="Apple Symbols" panose="02000000000000000000" pitchFamily="2" charset="-79"/>
              <a:buChar char="⎻"/>
              <a:defRPr sz="1600" spc="-20" baseline="0">
                <a:solidFill>
                  <a:schemeClr val="tx1"/>
                </a:solidFill>
              </a:defRPr>
            </a:lvl4pPr>
            <a:lvl5pPr marL="285750" indent="-285750">
              <a:lnSpc>
                <a:spcPct val="120000"/>
              </a:lnSpc>
              <a:spcAft>
                <a:spcPts val="1200"/>
              </a:spcAft>
              <a:buFont typeface="Apple Symbols" panose="02000000000000000000" pitchFamily="2" charset="-79"/>
              <a:buChar char="⎻"/>
              <a:defRPr sz="16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79065129"/>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Grey Small Title and Content-FWM 2 text boxed 1 w/margin">
    <p:bg>
      <p:bgPr>
        <a:solidFill>
          <a:schemeClr val="bg2"/>
        </a:solidFill>
        <a:effectLst/>
      </p:bgPr>
    </p:bg>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3" name="Title 1">
            <a:extLst>
              <a:ext uri="{FF2B5EF4-FFF2-40B4-BE49-F238E27FC236}">
                <a16:creationId xmlns:a16="http://schemas.microsoft.com/office/drawing/2014/main" id="{1F74B1B2-EFE2-098F-911B-297C37798F56}"/>
              </a:ext>
            </a:extLst>
          </p:cNvPr>
          <p:cNvSpPr>
            <a:spLocks noGrp="1"/>
          </p:cNvSpPr>
          <p:nvPr>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dirty="0"/>
              <a:t>Title here</a:t>
            </a:r>
            <a:endParaRPr lang="en-GB" dirty="0"/>
          </a:p>
        </p:txBody>
      </p:sp>
      <p:sp>
        <p:nvSpPr>
          <p:cNvPr id="2" name="Content Placeholder 2">
            <a:extLst>
              <a:ext uri="{FF2B5EF4-FFF2-40B4-BE49-F238E27FC236}">
                <a16:creationId xmlns:a16="http://schemas.microsoft.com/office/drawing/2014/main" id="{89ECB258-480A-B0F2-16CE-DB77E03D03D7}"/>
              </a:ext>
            </a:extLst>
          </p:cNvPr>
          <p:cNvSpPr>
            <a:spLocks noGrp="1"/>
          </p:cNvSpPr>
          <p:nvPr>
            <p:ph idx="1"/>
          </p:nvPr>
        </p:nvSpPr>
        <p:spPr>
          <a:xfrm>
            <a:off x="574674" y="1693029"/>
            <a:ext cx="5388804" cy="4730400"/>
          </a:xfrm>
        </p:spPr>
        <p:txBody>
          <a:bodyPr lIns="0" tIns="0" rIns="0" bIns="0">
            <a:noAutofit/>
          </a:bodyPr>
          <a:lstStyle>
            <a:lvl1pPr>
              <a:lnSpc>
                <a:spcPct val="120000"/>
              </a:lnSpc>
              <a:defRPr sz="2000"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172800" indent="-172800">
              <a:lnSpc>
                <a:spcPct val="120000"/>
              </a:lnSpc>
              <a:spcAft>
                <a:spcPts val="1200"/>
              </a:spcAft>
              <a:buFont typeface="Apple Symbols" panose="02000000000000000000" pitchFamily="2" charset="-79"/>
              <a:buChar char="⎻"/>
              <a:defRPr sz="1600" spc="-20" baseline="0">
                <a:solidFill>
                  <a:schemeClr val="tx1"/>
                </a:solidFill>
              </a:defRPr>
            </a:lvl4pPr>
            <a:lvl5pPr marL="285750" indent="-285750">
              <a:lnSpc>
                <a:spcPct val="120000"/>
              </a:lnSpc>
              <a:spcAft>
                <a:spcPts val="1200"/>
              </a:spcAft>
              <a:buFont typeface="Apple Symbols" panose="02000000000000000000" pitchFamily="2" charset="-79"/>
              <a:buChar char="⎻"/>
              <a:defRPr sz="16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a:extLst>
              <a:ext uri="{FF2B5EF4-FFF2-40B4-BE49-F238E27FC236}">
                <a16:creationId xmlns:a16="http://schemas.microsoft.com/office/drawing/2014/main" id="{3DB3DCDC-44EC-B2BC-DECD-1C6C6A3C01E1}"/>
              </a:ext>
            </a:extLst>
          </p:cNvPr>
          <p:cNvSpPr>
            <a:spLocks noGrp="1"/>
          </p:cNvSpPr>
          <p:nvPr>
            <p:ph idx="13"/>
          </p:nvPr>
        </p:nvSpPr>
        <p:spPr>
          <a:xfrm>
            <a:off x="6228524" y="1693029"/>
            <a:ext cx="5388804" cy="4730400"/>
          </a:xfrm>
        </p:spPr>
        <p:txBody>
          <a:bodyPr lIns="144000" tIns="144000" rIns="144000" bIns="144000">
            <a:noAutofit/>
          </a:bodyPr>
          <a:lstStyle>
            <a:lvl1pPr>
              <a:lnSpc>
                <a:spcPct val="120000"/>
              </a:lnSpc>
              <a:defRPr sz="2000"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172800" indent="-172800">
              <a:lnSpc>
                <a:spcPct val="120000"/>
              </a:lnSpc>
              <a:spcAft>
                <a:spcPts val="1200"/>
              </a:spcAft>
              <a:buFont typeface="Apple Symbols" panose="02000000000000000000" pitchFamily="2" charset="-79"/>
              <a:buChar char="⎻"/>
              <a:defRPr sz="1600" spc="-20" baseline="0">
                <a:solidFill>
                  <a:schemeClr val="tx1"/>
                </a:solidFill>
              </a:defRPr>
            </a:lvl4pPr>
            <a:lvl5pPr marL="285750" indent="-285750">
              <a:lnSpc>
                <a:spcPct val="120000"/>
              </a:lnSpc>
              <a:spcAft>
                <a:spcPts val="1200"/>
              </a:spcAft>
              <a:buFont typeface="Apple Symbols" panose="02000000000000000000" pitchFamily="2" charset="-79"/>
              <a:buChar char="⎻"/>
              <a:defRPr sz="16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54588655"/>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rey Small Title and Content-FWM Activities">
    <p:bg>
      <p:bgPr>
        <a:solidFill>
          <a:schemeClr val="bg2"/>
        </a:solidFill>
        <a:effectLst/>
      </p:bgPr>
    </p:bg>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3" name="Title 1">
            <a:extLst>
              <a:ext uri="{FF2B5EF4-FFF2-40B4-BE49-F238E27FC236}">
                <a16:creationId xmlns:a16="http://schemas.microsoft.com/office/drawing/2014/main" id="{1F74B1B2-EFE2-098F-911B-297C37798F56}"/>
              </a:ext>
            </a:extLst>
          </p:cNvPr>
          <p:cNvSpPr>
            <a:spLocks noGrp="1"/>
          </p:cNvSpPr>
          <p:nvPr>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dirty="0"/>
              <a:t>Title here</a:t>
            </a:r>
            <a:endParaRPr lang="en-GB" dirty="0"/>
          </a:p>
        </p:txBody>
      </p:sp>
      <p:sp>
        <p:nvSpPr>
          <p:cNvPr id="2" name="Content Placeholder 2">
            <a:extLst>
              <a:ext uri="{FF2B5EF4-FFF2-40B4-BE49-F238E27FC236}">
                <a16:creationId xmlns:a16="http://schemas.microsoft.com/office/drawing/2014/main" id="{89ECB258-480A-B0F2-16CE-DB77E03D03D7}"/>
              </a:ext>
            </a:extLst>
          </p:cNvPr>
          <p:cNvSpPr>
            <a:spLocks noGrp="1"/>
          </p:cNvSpPr>
          <p:nvPr>
            <p:ph idx="1"/>
          </p:nvPr>
        </p:nvSpPr>
        <p:spPr>
          <a:xfrm>
            <a:off x="574674" y="1693029"/>
            <a:ext cx="5388804" cy="4730400"/>
          </a:xfrm>
        </p:spPr>
        <p:txBody>
          <a:bodyPr lIns="0" tIns="0" rIns="0" bIns="0">
            <a:noAutofit/>
          </a:bodyPr>
          <a:lstStyle>
            <a:lvl1pPr>
              <a:lnSpc>
                <a:spcPct val="120000"/>
              </a:lnSpc>
              <a:defRPr sz="2000"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172800" indent="-172800">
              <a:lnSpc>
                <a:spcPct val="120000"/>
              </a:lnSpc>
              <a:spcAft>
                <a:spcPts val="1200"/>
              </a:spcAft>
              <a:buFont typeface="Apple Symbols" panose="02000000000000000000" pitchFamily="2" charset="-79"/>
              <a:buChar char="⎻"/>
              <a:defRPr sz="1600" spc="-20" baseline="0">
                <a:solidFill>
                  <a:schemeClr val="tx1"/>
                </a:solidFill>
              </a:defRPr>
            </a:lvl4pPr>
            <a:lvl5pPr marL="285750" indent="-285750">
              <a:lnSpc>
                <a:spcPct val="120000"/>
              </a:lnSpc>
              <a:spcAft>
                <a:spcPts val="1200"/>
              </a:spcAft>
              <a:buFont typeface="Apple Symbols" panose="02000000000000000000" pitchFamily="2" charset="-79"/>
              <a:buChar char="⎻"/>
              <a:defRPr sz="16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a:extLst>
              <a:ext uri="{FF2B5EF4-FFF2-40B4-BE49-F238E27FC236}">
                <a16:creationId xmlns:a16="http://schemas.microsoft.com/office/drawing/2014/main" id="{3DB3DCDC-44EC-B2BC-DECD-1C6C6A3C01E1}"/>
              </a:ext>
            </a:extLst>
          </p:cNvPr>
          <p:cNvSpPr>
            <a:spLocks noGrp="1"/>
          </p:cNvSpPr>
          <p:nvPr>
            <p:ph idx="13"/>
          </p:nvPr>
        </p:nvSpPr>
        <p:spPr>
          <a:xfrm>
            <a:off x="6228524" y="1693029"/>
            <a:ext cx="5388804" cy="4730400"/>
          </a:xfrm>
        </p:spPr>
        <p:txBody>
          <a:bodyPr lIns="144000" tIns="144000" rIns="144000" bIns="144000">
            <a:noAutofit/>
          </a:bodyPr>
          <a:lstStyle>
            <a:lvl1pPr>
              <a:lnSpc>
                <a:spcPct val="120000"/>
              </a:lnSpc>
              <a:spcAft>
                <a:spcPts val="600"/>
              </a:spcAft>
              <a:defRPr sz="1800" spc="-20" baseline="0">
                <a:solidFill>
                  <a:schemeClr val="tx1"/>
                </a:solidFill>
              </a:defRPr>
            </a:lvl1pPr>
            <a:lvl2pPr marL="0" indent="0">
              <a:lnSpc>
                <a:spcPct val="120000"/>
              </a:lnSpc>
              <a:spcAft>
                <a:spcPts val="0"/>
              </a:spcAft>
              <a:buNone/>
              <a:defRPr sz="1400" b="1" i="0" spc="-20" baseline="0">
                <a:solidFill>
                  <a:schemeClr val="accent2"/>
                </a:solidFill>
                <a:latin typeface="Arial" panose="020B0604020202020204" pitchFamily="34" charset="0"/>
              </a:defRPr>
            </a:lvl2pPr>
            <a:lvl3pPr>
              <a:lnSpc>
                <a:spcPct val="120000"/>
              </a:lnSpc>
              <a:spcAft>
                <a:spcPts val="1200"/>
              </a:spcAft>
              <a:defRPr sz="1400" spc="-20" baseline="0">
                <a:solidFill>
                  <a:schemeClr val="tx1"/>
                </a:solidFill>
              </a:defRPr>
            </a:lvl3pPr>
            <a:lvl4pPr marL="172800" indent="-172800">
              <a:lnSpc>
                <a:spcPct val="120000"/>
              </a:lnSpc>
              <a:spcAft>
                <a:spcPts val="1200"/>
              </a:spcAft>
              <a:buFont typeface="Apple Symbols" panose="02000000000000000000" pitchFamily="2" charset="-79"/>
              <a:buChar char="⎻"/>
              <a:defRPr sz="1400" spc="-20" baseline="0">
                <a:solidFill>
                  <a:schemeClr val="tx1"/>
                </a:solidFill>
              </a:defRPr>
            </a:lvl4pPr>
            <a:lvl5pPr marL="285750" indent="-285750">
              <a:lnSpc>
                <a:spcPct val="120000"/>
              </a:lnSpc>
              <a:spcAft>
                <a:spcPts val="1200"/>
              </a:spcAft>
              <a:buFont typeface="Apple Symbols" panose="02000000000000000000" pitchFamily="2" charset="-79"/>
              <a:buChar char="⎻"/>
              <a:defRPr sz="14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73305642"/>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rey Small Title and Content-FWM Activities Reversed">
    <p:bg>
      <p:bgPr>
        <a:solidFill>
          <a:schemeClr val="bg2"/>
        </a:solidFill>
        <a:effectLst/>
      </p:bgPr>
    </p:bg>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3" name="Title 1">
            <a:extLst>
              <a:ext uri="{FF2B5EF4-FFF2-40B4-BE49-F238E27FC236}">
                <a16:creationId xmlns:a16="http://schemas.microsoft.com/office/drawing/2014/main" id="{1F74B1B2-EFE2-098F-911B-297C37798F56}"/>
              </a:ext>
            </a:extLst>
          </p:cNvPr>
          <p:cNvSpPr>
            <a:spLocks noGrp="1"/>
          </p:cNvSpPr>
          <p:nvPr>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dirty="0"/>
              <a:t>Title here</a:t>
            </a:r>
            <a:endParaRPr lang="en-GB" dirty="0"/>
          </a:p>
        </p:txBody>
      </p:sp>
      <p:sp>
        <p:nvSpPr>
          <p:cNvPr id="2" name="Content Placeholder 2">
            <a:extLst>
              <a:ext uri="{FF2B5EF4-FFF2-40B4-BE49-F238E27FC236}">
                <a16:creationId xmlns:a16="http://schemas.microsoft.com/office/drawing/2014/main" id="{89ECB258-480A-B0F2-16CE-DB77E03D03D7}"/>
              </a:ext>
            </a:extLst>
          </p:cNvPr>
          <p:cNvSpPr>
            <a:spLocks noGrp="1"/>
          </p:cNvSpPr>
          <p:nvPr>
            <p:ph idx="1"/>
          </p:nvPr>
        </p:nvSpPr>
        <p:spPr>
          <a:xfrm>
            <a:off x="574674" y="1693029"/>
            <a:ext cx="5388804" cy="4730400"/>
          </a:xfrm>
        </p:spPr>
        <p:txBody>
          <a:bodyPr lIns="0" tIns="0" rIns="0" bIns="0">
            <a:noAutofit/>
          </a:bodyPr>
          <a:lstStyle>
            <a:lvl1pPr>
              <a:lnSpc>
                <a:spcPct val="120000"/>
              </a:lnSpc>
              <a:defRPr sz="2000"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172800" indent="-172800">
              <a:lnSpc>
                <a:spcPct val="120000"/>
              </a:lnSpc>
              <a:spcAft>
                <a:spcPts val="1200"/>
              </a:spcAft>
              <a:buFont typeface="Apple Symbols" panose="02000000000000000000" pitchFamily="2" charset="-79"/>
              <a:buChar char="⎻"/>
              <a:defRPr sz="1600" spc="-20" baseline="0">
                <a:solidFill>
                  <a:schemeClr val="tx1"/>
                </a:solidFill>
              </a:defRPr>
            </a:lvl4pPr>
            <a:lvl5pPr marL="285750" indent="-285750">
              <a:lnSpc>
                <a:spcPct val="120000"/>
              </a:lnSpc>
              <a:spcAft>
                <a:spcPts val="1200"/>
              </a:spcAft>
              <a:buFont typeface="Apple Symbols" panose="02000000000000000000" pitchFamily="2" charset="-79"/>
              <a:buChar char="⎻"/>
              <a:defRPr sz="16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a:extLst>
              <a:ext uri="{FF2B5EF4-FFF2-40B4-BE49-F238E27FC236}">
                <a16:creationId xmlns:a16="http://schemas.microsoft.com/office/drawing/2014/main" id="{3DB3DCDC-44EC-B2BC-DECD-1C6C6A3C01E1}"/>
              </a:ext>
            </a:extLst>
          </p:cNvPr>
          <p:cNvSpPr>
            <a:spLocks noGrp="1"/>
          </p:cNvSpPr>
          <p:nvPr>
            <p:ph idx="13"/>
          </p:nvPr>
        </p:nvSpPr>
        <p:spPr>
          <a:xfrm>
            <a:off x="6228524" y="1693029"/>
            <a:ext cx="5388804" cy="4730400"/>
          </a:xfrm>
        </p:spPr>
        <p:txBody>
          <a:bodyPr lIns="144000" tIns="144000" rIns="144000" bIns="144000">
            <a:noAutofit/>
          </a:bodyPr>
          <a:lstStyle>
            <a:lvl1pPr>
              <a:lnSpc>
                <a:spcPct val="120000"/>
              </a:lnSpc>
              <a:spcAft>
                <a:spcPts val="600"/>
              </a:spcAft>
              <a:defRPr sz="1800" spc="-20" baseline="0">
                <a:solidFill>
                  <a:schemeClr val="tx1"/>
                </a:solidFill>
              </a:defRPr>
            </a:lvl1pPr>
            <a:lvl2pPr marL="0" indent="0">
              <a:lnSpc>
                <a:spcPct val="120000"/>
              </a:lnSpc>
              <a:spcAft>
                <a:spcPts val="0"/>
              </a:spcAft>
              <a:buNone/>
              <a:defRPr sz="1400" b="1" i="0" spc="-20" baseline="0">
                <a:solidFill>
                  <a:schemeClr val="accent2"/>
                </a:solidFill>
                <a:latin typeface="Arial" panose="020B0604020202020204" pitchFamily="34" charset="0"/>
              </a:defRPr>
            </a:lvl2pPr>
            <a:lvl3pPr>
              <a:lnSpc>
                <a:spcPct val="120000"/>
              </a:lnSpc>
              <a:spcAft>
                <a:spcPts val="1200"/>
              </a:spcAft>
              <a:defRPr sz="1400" spc="-20" baseline="0">
                <a:solidFill>
                  <a:schemeClr val="tx1"/>
                </a:solidFill>
              </a:defRPr>
            </a:lvl3pPr>
            <a:lvl4pPr marL="172800" indent="-172800">
              <a:lnSpc>
                <a:spcPct val="120000"/>
              </a:lnSpc>
              <a:spcAft>
                <a:spcPts val="1200"/>
              </a:spcAft>
              <a:buFont typeface="Apple Symbols" panose="02000000000000000000" pitchFamily="2" charset="-79"/>
              <a:buChar char="⎻"/>
              <a:defRPr sz="1400" spc="-20" baseline="0">
                <a:solidFill>
                  <a:schemeClr val="tx1"/>
                </a:solidFill>
              </a:defRPr>
            </a:lvl4pPr>
            <a:lvl5pPr marL="285750" indent="-285750">
              <a:lnSpc>
                <a:spcPct val="120000"/>
              </a:lnSpc>
              <a:spcAft>
                <a:spcPts val="1200"/>
              </a:spcAft>
              <a:buFont typeface="Apple Symbols" panose="02000000000000000000" pitchFamily="2" charset="-79"/>
              <a:buChar char="⎻"/>
              <a:defRPr sz="14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44815980"/>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rey Small Title-FWM">
    <p:bg>
      <p:bgPr>
        <a:solidFill>
          <a:schemeClr val="bg2"/>
        </a:solidFill>
        <a:effectLst/>
      </p:bgPr>
    </p:bg>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3" name="Title 1">
            <a:extLst>
              <a:ext uri="{FF2B5EF4-FFF2-40B4-BE49-F238E27FC236}">
                <a16:creationId xmlns:a16="http://schemas.microsoft.com/office/drawing/2014/main" id="{1F74B1B2-EFE2-098F-911B-297C37798F56}"/>
              </a:ext>
            </a:extLst>
          </p:cNvPr>
          <p:cNvSpPr>
            <a:spLocks noGrp="1"/>
          </p:cNvSpPr>
          <p:nvPr>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dirty="0"/>
              <a:t>Title here</a:t>
            </a:r>
            <a:endParaRPr lang="en-GB" dirty="0"/>
          </a:p>
        </p:txBody>
      </p:sp>
      <p:sp>
        <p:nvSpPr>
          <p:cNvPr id="5" name="Content Placeholder 2">
            <a:extLst>
              <a:ext uri="{FF2B5EF4-FFF2-40B4-BE49-F238E27FC236}">
                <a16:creationId xmlns:a16="http://schemas.microsoft.com/office/drawing/2014/main" id="{7186D327-03BB-CFB6-6D96-4F3A3F1E5610}"/>
              </a:ext>
            </a:extLst>
          </p:cNvPr>
          <p:cNvSpPr>
            <a:spLocks noGrp="1"/>
          </p:cNvSpPr>
          <p:nvPr>
            <p:ph idx="1"/>
          </p:nvPr>
        </p:nvSpPr>
        <p:spPr>
          <a:xfrm>
            <a:off x="574674" y="1693029"/>
            <a:ext cx="5388804" cy="4730400"/>
          </a:xfrm>
        </p:spPr>
        <p:txBody>
          <a:bodyPr lIns="0" tIns="0" rIns="0" bIns="0">
            <a:noAutofit/>
          </a:bodyPr>
          <a:lstStyle>
            <a:lvl1pPr>
              <a:lnSpc>
                <a:spcPct val="120000"/>
              </a:lnSpc>
              <a:defRPr sz="2000"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172800" indent="-172800">
              <a:lnSpc>
                <a:spcPct val="120000"/>
              </a:lnSpc>
              <a:spcAft>
                <a:spcPts val="1200"/>
              </a:spcAft>
              <a:buFont typeface="Apple Symbols" panose="02000000000000000000" pitchFamily="2" charset="-79"/>
              <a:buChar char="⎻"/>
              <a:defRPr sz="1600" spc="-20" baseline="0">
                <a:solidFill>
                  <a:schemeClr val="tx1"/>
                </a:solidFill>
              </a:defRPr>
            </a:lvl4pPr>
            <a:lvl5pPr marL="285750" indent="-285750">
              <a:lnSpc>
                <a:spcPct val="120000"/>
              </a:lnSpc>
              <a:spcAft>
                <a:spcPts val="1200"/>
              </a:spcAft>
              <a:buFont typeface="Apple Symbols" panose="02000000000000000000" pitchFamily="2" charset="-79"/>
              <a:buChar char="⎻"/>
              <a:defRPr sz="16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9872140"/>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rey Small Title and Content-FWM Briefing 1 pull out">
    <p:bg>
      <p:bgPr>
        <a:solidFill>
          <a:schemeClr val="bg2"/>
        </a:solidFill>
        <a:effectLst/>
      </p:bgPr>
    </p:bg>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A2A082AE-5C1E-DCDD-852E-BA6CD0C7E79A}"/>
              </a:ext>
            </a:extLst>
          </p:cNvPr>
          <p:cNvSpPr>
            <a:spLocks noGrp="1"/>
          </p:cNvSpPr>
          <p:nvPr>
            <p:ph idx="13"/>
          </p:nvPr>
        </p:nvSpPr>
        <p:spPr>
          <a:xfrm>
            <a:off x="4963886" y="2065029"/>
            <a:ext cx="6653442" cy="4358399"/>
          </a:xfrm>
        </p:spPr>
        <p:txBody>
          <a:bodyPr lIns="288000" tIns="216000" rIns="288000" bIns="288000">
            <a:noAutofit/>
          </a:bodyPr>
          <a:lstStyle>
            <a:lvl1pPr>
              <a:lnSpc>
                <a:spcPct val="120000"/>
              </a:lnSpc>
              <a:spcAft>
                <a:spcPts val="600"/>
              </a:spcAft>
              <a:defRPr sz="1800" b="1" spc="-20" baseline="0">
                <a:solidFill>
                  <a:schemeClr val="bg1"/>
                </a:solidFill>
              </a:defRPr>
            </a:lvl1pPr>
            <a:lvl2pPr marL="0" indent="0">
              <a:lnSpc>
                <a:spcPct val="120000"/>
              </a:lnSpc>
              <a:spcAft>
                <a:spcPts val="600"/>
              </a:spcAft>
              <a:buNone/>
              <a:defRPr sz="2700" b="1" i="0" spc="-20" baseline="0">
                <a:solidFill>
                  <a:schemeClr val="bg1"/>
                </a:solidFill>
                <a:latin typeface="Arial" panose="020B0604020202020204" pitchFamily="34" charset="0"/>
              </a:defRPr>
            </a:lvl2pPr>
            <a:lvl3pPr>
              <a:lnSpc>
                <a:spcPct val="120000"/>
              </a:lnSpc>
              <a:spcAft>
                <a:spcPts val="1200"/>
              </a:spcAft>
              <a:defRPr sz="1800" spc="-20" baseline="0">
                <a:solidFill>
                  <a:schemeClr val="bg1"/>
                </a:solidFill>
              </a:defRPr>
            </a:lvl3pPr>
            <a:lvl4pPr marL="172800" indent="-172800">
              <a:lnSpc>
                <a:spcPct val="120000"/>
              </a:lnSpc>
              <a:spcAft>
                <a:spcPts val="1200"/>
              </a:spcAft>
              <a:buFont typeface="Apple Symbols" panose="02000000000000000000" pitchFamily="2" charset="-79"/>
              <a:buChar char="⎻"/>
              <a:defRPr sz="1800" spc="-20" baseline="0">
                <a:solidFill>
                  <a:schemeClr val="bg1"/>
                </a:solidFill>
              </a:defRPr>
            </a:lvl4pPr>
            <a:lvl5pPr marL="285750" indent="-285750">
              <a:lnSpc>
                <a:spcPct val="120000"/>
              </a:lnSpc>
              <a:spcAft>
                <a:spcPts val="1200"/>
              </a:spcAft>
              <a:buFont typeface="Apple Symbols" panose="02000000000000000000" pitchFamily="2" charset="-79"/>
              <a:buChar char="⎻"/>
              <a:defRPr sz="1800" b="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3" name="Title 1">
            <a:extLst>
              <a:ext uri="{FF2B5EF4-FFF2-40B4-BE49-F238E27FC236}">
                <a16:creationId xmlns:a16="http://schemas.microsoft.com/office/drawing/2014/main" id="{1F74B1B2-EFE2-098F-911B-297C37798F56}"/>
              </a:ext>
            </a:extLst>
          </p:cNvPr>
          <p:cNvSpPr>
            <a:spLocks noGrp="1"/>
          </p:cNvSpPr>
          <p:nvPr>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dirty="0"/>
              <a:t>Title here</a:t>
            </a:r>
            <a:endParaRPr lang="en-GB" dirty="0"/>
          </a:p>
        </p:txBody>
      </p:sp>
      <p:sp>
        <p:nvSpPr>
          <p:cNvPr id="5" name="Content Placeholder 2">
            <a:extLst>
              <a:ext uri="{FF2B5EF4-FFF2-40B4-BE49-F238E27FC236}">
                <a16:creationId xmlns:a16="http://schemas.microsoft.com/office/drawing/2014/main" id="{077BB88A-2C15-6F34-BBC0-0458E285BC0A}"/>
              </a:ext>
            </a:extLst>
          </p:cNvPr>
          <p:cNvSpPr>
            <a:spLocks noGrp="1"/>
          </p:cNvSpPr>
          <p:nvPr>
            <p:ph idx="1"/>
          </p:nvPr>
        </p:nvSpPr>
        <p:spPr>
          <a:xfrm>
            <a:off x="574675" y="2065029"/>
            <a:ext cx="4116596" cy="4358399"/>
          </a:xfrm>
        </p:spPr>
        <p:txBody>
          <a:bodyPr lIns="288000" tIns="216000" rIns="288000" bIns="288000">
            <a:noAutofit/>
          </a:bodyPr>
          <a:lstStyle>
            <a:lvl1pPr>
              <a:lnSpc>
                <a:spcPct val="120000"/>
              </a:lnSpc>
              <a:defRPr sz="2700" b="1" spc="-20" baseline="0">
                <a:solidFill>
                  <a:schemeClr val="tx1"/>
                </a:solidFill>
              </a:defRPr>
            </a:lvl1pPr>
            <a:lvl2pPr marL="0" indent="0">
              <a:lnSpc>
                <a:spcPct val="120000"/>
              </a:lnSpc>
              <a:spcAft>
                <a:spcPts val="0"/>
              </a:spcAft>
              <a:buNone/>
              <a:defRPr sz="1800" b="1" i="0" spc="-20" baseline="0">
                <a:solidFill>
                  <a:schemeClr val="accent2"/>
                </a:solidFill>
                <a:latin typeface="Arial" panose="020B0604020202020204" pitchFamily="34" charset="0"/>
              </a:defRPr>
            </a:lvl2pPr>
            <a:lvl3pPr>
              <a:lnSpc>
                <a:spcPct val="120000"/>
              </a:lnSpc>
              <a:spcAft>
                <a:spcPts val="1200"/>
              </a:spcAft>
              <a:defRPr sz="1800" spc="-20" baseline="0">
                <a:solidFill>
                  <a:schemeClr val="tx1"/>
                </a:solidFill>
              </a:defRPr>
            </a:lvl3pPr>
            <a:lvl4pPr marL="172800" indent="-172800">
              <a:lnSpc>
                <a:spcPct val="120000"/>
              </a:lnSpc>
              <a:spcAft>
                <a:spcPts val="1200"/>
              </a:spcAft>
              <a:buFont typeface="Apple Symbols" panose="02000000000000000000" pitchFamily="2" charset="-79"/>
              <a:buChar char="⎻"/>
              <a:defRPr sz="1800" spc="-20" baseline="0">
                <a:solidFill>
                  <a:schemeClr val="tx1"/>
                </a:solidFill>
              </a:defRPr>
            </a:lvl4pPr>
            <a:lvl5pPr marL="285750" indent="-285750">
              <a:lnSpc>
                <a:spcPct val="120000"/>
              </a:lnSpc>
              <a:spcAft>
                <a:spcPts val="1200"/>
              </a:spcAft>
              <a:buFont typeface="Apple Symbols" panose="02000000000000000000" pitchFamily="2" charset="-79"/>
              <a:buChar char="⎻"/>
              <a:defRPr sz="18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a:extLst>
              <a:ext uri="{FF2B5EF4-FFF2-40B4-BE49-F238E27FC236}">
                <a16:creationId xmlns:a16="http://schemas.microsoft.com/office/drawing/2014/main" id="{59F0F56D-8E82-BF7A-285A-D0D6DB11DBB0}"/>
              </a:ext>
            </a:extLst>
          </p:cNvPr>
          <p:cNvSpPr>
            <a:spLocks noGrp="1"/>
          </p:cNvSpPr>
          <p:nvPr>
            <p:ph idx="17"/>
          </p:nvPr>
        </p:nvSpPr>
        <p:spPr>
          <a:xfrm>
            <a:off x="5181599" y="3515360"/>
            <a:ext cx="6202687" cy="2772552"/>
          </a:xfrm>
        </p:spPr>
        <p:txBody>
          <a:bodyPr lIns="144000" tIns="144000" rIns="144000" bIns="144000" anchor="ctr" anchorCtr="0">
            <a:noAutofit/>
          </a:bodyPr>
          <a:lstStyle>
            <a:lvl1pPr algn="ctr">
              <a:lnSpc>
                <a:spcPct val="120000"/>
              </a:lnSpc>
              <a:spcAft>
                <a:spcPts val="600"/>
              </a:spcAft>
              <a:defRPr sz="1800" b="1" spc="-20" baseline="0">
                <a:solidFill>
                  <a:schemeClr val="tx1"/>
                </a:solidFill>
              </a:defRPr>
            </a:lvl1pPr>
            <a:lvl2pPr marL="0" indent="0" algn="ctr">
              <a:lnSpc>
                <a:spcPct val="120000"/>
              </a:lnSpc>
              <a:spcAft>
                <a:spcPts val="600"/>
              </a:spcAft>
              <a:buNone/>
              <a:defRPr sz="2700" b="1" i="0" spc="-20" baseline="0">
                <a:solidFill>
                  <a:schemeClr val="tx1"/>
                </a:solidFill>
                <a:latin typeface="Arial" panose="020B0604020202020204" pitchFamily="34" charset="0"/>
              </a:defRPr>
            </a:lvl2pPr>
            <a:lvl3pPr algn="ctr">
              <a:lnSpc>
                <a:spcPct val="120000"/>
              </a:lnSpc>
              <a:spcAft>
                <a:spcPts val="1200"/>
              </a:spcAft>
              <a:defRPr sz="1800" spc="-20" baseline="0">
                <a:solidFill>
                  <a:schemeClr val="tx1"/>
                </a:solidFill>
              </a:defRPr>
            </a:lvl3pPr>
            <a:lvl4pPr marL="0" indent="0" algn="ctr">
              <a:lnSpc>
                <a:spcPct val="120000"/>
              </a:lnSpc>
              <a:spcAft>
                <a:spcPts val="1200"/>
              </a:spcAft>
              <a:buFont typeface="Apple Symbols" panose="02000000000000000000" pitchFamily="2" charset="-79"/>
              <a:buNone/>
              <a:defRPr sz="1800" spc="-20" baseline="0">
                <a:solidFill>
                  <a:schemeClr val="tx1"/>
                </a:solidFill>
              </a:defRPr>
            </a:lvl4pPr>
            <a:lvl5pPr marL="285750" indent="-285750" algn="ctr">
              <a:lnSpc>
                <a:spcPct val="120000"/>
              </a:lnSpc>
              <a:spcAft>
                <a:spcPts val="1200"/>
              </a:spcAft>
              <a:buFont typeface="Apple Symbols" panose="02000000000000000000" pitchFamily="2" charset="-79"/>
              <a:buChar char="⎻"/>
              <a:defRPr sz="1800" b="0">
                <a:solidFill>
                  <a:schemeClr val="tx1"/>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64228183"/>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rey Small Title and Content-FWM Briefing 4 pull outs">
    <p:bg>
      <p:bgPr>
        <a:solidFill>
          <a:schemeClr val="bg2"/>
        </a:solidFill>
        <a:effectLst/>
      </p:bgPr>
    </p:bg>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A2A082AE-5C1E-DCDD-852E-BA6CD0C7E79A}"/>
              </a:ext>
            </a:extLst>
          </p:cNvPr>
          <p:cNvSpPr>
            <a:spLocks noGrp="1"/>
          </p:cNvSpPr>
          <p:nvPr>
            <p:ph idx="13"/>
          </p:nvPr>
        </p:nvSpPr>
        <p:spPr>
          <a:xfrm>
            <a:off x="4963886" y="2065029"/>
            <a:ext cx="6653442" cy="4358399"/>
          </a:xfrm>
        </p:spPr>
        <p:txBody>
          <a:bodyPr lIns="288000" tIns="216000" rIns="288000" bIns="288000">
            <a:noAutofit/>
          </a:bodyPr>
          <a:lstStyle>
            <a:lvl1pPr>
              <a:lnSpc>
                <a:spcPct val="120000"/>
              </a:lnSpc>
              <a:spcAft>
                <a:spcPts val="600"/>
              </a:spcAft>
              <a:defRPr sz="1800" b="1" spc="-20" baseline="0">
                <a:solidFill>
                  <a:schemeClr val="bg1"/>
                </a:solidFill>
              </a:defRPr>
            </a:lvl1pPr>
            <a:lvl2pPr marL="0" indent="0">
              <a:lnSpc>
                <a:spcPct val="120000"/>
              </a:lnSpc>
              <a:spcAft>
                <a:spcPts val="600"/>
              </a:spcAft>
              <a:buNone/>
              <a:defRPr sz="2700" b="1" i="0" spc="-20" baseline="0">
                <a:solidFill>
                  <a:schemeClr val="bg1"/>
                </a:solidFill>
                <a:latin typeface="Arial" panose="020B0604020202020204" pitchFamily="34" charset="0"/>
              </a:defRPr>
            </a:lvl2pPr>
            <a:lvl3pPr>
              <a:lnSpc>
                <a:spcPct val="120000"/>
              </a:lnSpc>
              <a:spcAft>
                <a:spcPts val="1200"/>
              </a:spcAft>
              <a:defRPr sz="1800" spc="-20" baseline="0">
                <a:solidFill>
                  <a:schemeClr val="bg1"/>
                </a:solidFill>
              </a:defRPr>
            </a:lvl3pPr>
            <a:lvl4pPr marL="172800" indent="-172800">
              <a:lnSpc>
                <a:spcPct val="120000"/>
              </a:lnSpc>
              <a:spcAft>
                <a:spcPts val="1200"/>
              </a:spcAft>
              <a:buFont typeface="Apple Symbols" panose="02000000000000000000" pitchFamily="2" charset="-79"/>
              <a:buChar char="⎻"/>
              <a:defRPr sz="1800" spc="-20" baseline="0">
                <a:solidFill>
                  <a:schemeClr val="bg1"/>
                </a:solidFill>
              </a:defRPr>
            </a:lvl4pPr>
            <a:lvl5pPr marL="285750" indent="-285750">
              <a:lnSpc>
                <a:spcPct val="120000"/>
              </a:lnSpc>
              <a:spcAft>
                <a:spcPts val="1200"/>
              </a:spcAft>
              <a:buFont typeface="Apple Symbols" panose="02000000000000000000" pitchFamily="2" charset="-79"/>
              <a:buChar char="⎻"/>
              <a:defRPr sz="1800" b="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3" name="Title 1">
            <a:extLst>
              <a:ext uri="{FF2B5EF4-FFF2-40B4-BE49-F238E27FC236}">
                <a16:creationId xmlns:a16="http://schemas.microsoft.com/office/drawing/2014/main" id="{1F74B1B2-EFE2-098F-911B-297C37798F56}"/>
              </a:ext>
            </a:extLst>
          </p:cNvPr>
          <p:cNvSpPr>
            <a:spLocks noGrp="1"/>
          </p:cNvSpPr>
          <p:nvPr>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dirty="0"/>
              <a:t>Title here</a:t>
            </a:r>
            <a:endParaRPr lang="en-GB" dirty="0"/>
          </a:p>
        </p:txBody>
      </p:sp>
      <p:sp>
        <p:nvSpPr>
          <p:cNvPr id="5" name="Content Placeholder 2">
            <a:extLst>
              <a:ext uri="{FF2B5EF4-FFF2-40B4-BE49-F238E27FC236}">
                <a16:creationId xmlns:a16="http://schemas.microsoft.com/office/drawing/2014/main" id="{077BB88A-2C15-6F34-BBC0-0458E285BC0A}"/>
              </a:ext>
            </a:extLst>
          </p:cNvPr>
          <p:cNvSpPr>
            <a:spLocks noGrp="1"/>
          </p:cNvSpPr>
          <p:nvPr>
            <p:ph idx="1"/>
          </p:nvPr>
        </p:nvSpPr>
        <p:spPr>
          <a:xfrm>
            <a:off x="574675" y="2065029"/>
            <a:ext cx="4116596" cy="4358399"/>
          </a:xfrm>
        </p:spPr>
        <p:txBody>
          <a:bodyPr lIns="288000" tIns="216000" rIns="288000" bIns="288000">
            <a:noAutofit/>
          </a:bodyPr>
          <a:lstStyle>
            <a:lvl1pPr>
              <a:lnSpc>
                <a:spcPct val="120000"/>
              </a:lnSpc>
              <a:defRPr sz="2700" b="1" spc="-20" baseline="0">
                <a:solidFill>
                  <a:schemeClr val="tx1"/>
                </a:solidFill>
              </a:defRPr>
            </a:lvl1pPr>
            <a:lvl2pPr marL="0" indent="0">
              <a:lnSpc>
                <a:spcPct val="120000"/>
              </a:lnSpc>
              <a:spcAft>
                <a:spcPts val="0"/>
              </a:spcAft>
              <a:buNone/>
              <a:defRPr sz="1800" b="1" i="0" spc="-20" baseline="0">
                <a:solidFill>
                  <a:schemeClr val="accent2"/>
                </a:solidFill>
                <a:latin typeface="Arial" panose="020B0604020202020204" pitchFamily="34" charset="0"/>
              </a:defRPr>
            </a:lvl2pPr>
            <a:lvl3pPr>
              <a:lnSpc>
                <a:spcPct val="120000"/>
              </a:lnSpc>
              <a:spcAft>
                <a:spcPts val="1200"/>
              </a:spcAft>
              <a:defRPr sz="1800" spc="-20" baseline="0">
                <a:solidFill>
                  <a:schemeClr val="tx1"/>
                </a:solidFill>
              </a:defRPr>
            </a:lvl3pPr>
            <a:lvl4pPr marL="172800" indent="-172800">
              <a:lnSpc>
                <a:spcPct val="120000"/>
              </a:lnSpc>
              <a:spcAft>
                <a:spcPts val="1200"/>
              </a:spcAft>
              <a:buFont typeface="Apple Symbols" panose="02000000000000000000" pitchFamily="2" charset="-79"/>
              <a:buChar char="⎻"/>
              <a:defRPr sz="1800" spc="-20" baseline="0">
                <a:solidFill>
                  <a:schemeClr val="tx1"/>
                </a:solidFill>
              </a:defRPr>
            </a:lvl4pPr>
            <a:lvl5pPr marL="285750" indent="-285750">
              <a:lnSpc>
                <a:spcPct val="120000"/>
              </a:lnSpc>
              <a:spcAft>
                <a:spcPts val="1200"/>
              </a:spcAft>
              <a:buFont typeface="Apple Symbols" panose="02000000000000000000" pitchFamily="2" charset="-79"/>
              <a:buChar char="⎻"/>
              <a:defRPr sz="18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a:extLst>
              <a:ext uri="{FF2B5EF4-FFF2-40B4-BE49-F238E27FC236}">
                <a16:creationId xmlns:a16="http://schemas.microsoft.com/office/drawing/2014/main" id="{D16E7774-3CC1-0D43-9C93-9507F6AB33A6}"/>
              </a:ext>
            </a:extLst>
          </p:cNvPr>
          <p:cNvSpPr>
            <a:spLocks noGrp="1"/>
          </p:cNvSpPr>
          <p:nvPr>
            <p:ph idx="14" hasCustomPrompt="1"/>
          </p:nvPr>
        </p:nvSpPr>
        <p:spPr>
          <a:xfrm>
            <a:off x="5219101" y="3612684"/>
            <a:ext cx="2950051" cy="1213901"/>
          </a:xfrm>
        </p:spPr>
        <p:txBody>
          <a:bodyPr lIns="144000" tIns="144000" rIns="144000" bIns="144000" anchor="ctr" anchorCtr="0">
            <a:noAutofit/>
          </a:bodyPr>
          <a:lstStyle>
            <a:lvl1pPr algn="ctr">
              <a:lnSpc>
                <a:spcPct val="120000"/>
              </a:lnSpc>
              <a:spcAft>
                <a:spcPts val="600"/>
              </a:spcAft>
              <a:defRPr sz="1800" b="1" spc="-20" baseline="0">
                <a:solidFill>
                  <a:schemeClr val="tx1"/>
                </a:solidFill>
              </a:defRPr>
            </a:lvl1pPr>
            <a:lvl2pPr marL="0" indent="0" algn="ctr">
              <a:lnSpc>
                <a:spcPct val="120000"/>
              </a:lnSpc>
              <a:spcAft>
                <a:spcPts val="600"/>
              </a:spcAft>
              <a:buNone/>
              <a:defRPr sz="2700" b="1" i="0" spc="-20" baseline="0">
                <a:solidFill>
                  <a:schemeClr val="tx1"/>
                </a:solidFill>
                <a:latin typeface="Arial" panose="020B0604020202020204" pitchFamily="34" charset="0"/>
              </a:defRPr>
            </a:lvl2pPr>
            <a:lvl3pPr algn="ctr">
              <a:lnSpc>
                <a:spcPct val="120000"/>
              </a:lnSpc>
              <a:spcAft>
                <a:spcPts val="1200"/>
              </a:spcAft>
              <a:defRPr sz="1800" spc="-20" baseline="0">
                <a:solidFill>
                  <a:schemeClr val="tx1"/>
                </a:solidFill>
              </a:defRPr>
            </a:lvl3pPr>
            <a:lvl4pPr marL="172800" indent="-172800" algn="ctr">
              <a:lnSpc>
                <a:spcPct val="120000"/>
              </a:lnSpc>
              <a:spcAft>
                <a:spcPts val="1200"/>
              </a:spcAft>
              <a:buFont typeface="Apple Symbols" panose="02000000000000000000" pitchFamily="2" charset="-79"/>
              <a:buChar char="⎻"/>
              <a:defRPr sz="1800" spc="-20" baseline="0">
                <a:solidFill>
                  <a:schemeClr val="tx1"/>
                </a:solidFill>
              </a:defRPr>
            </a:lvl4pPr>
            <a:lvl5pPr marL="285750" indent="-285750" algn="ctr">
              <a:lnSpc>
                <a:spcPct val="120000"/>
              </a:lnSpc>
              <a:spcAft>
                <a:spcPts val="1200"/>
              </a:spcAft>
              <a:buFont typeface="Apple Symbols" panose="02000000000000000000" pitchFamily="2" charset="-79"/>
              <a:buChar char="⎻"/>
              <a:defRPr sz="1800" b="0">
                <a:solidFill>
                  <a:schemeClr val="tx1"/>
                </a:solidFill>
              </a:defRPr>
            </a:lvl5pPr>
          </a:lstStyle>
          <a:p>
            <a:pPr lvl="0"/>
            <a:r>
              <a:rPr lang="en-US" dirty="0"/>
              <a:t>First level</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606D0C1B-0AA5-242E-0C9A-6DCF58515DBB}"/>
              </a:ext>
            </a:extLst>
          </p:cNvPr>
          <p:cNvSpPr>
            <a:spLocks noGrp="1"/>
          </p:cNvSpPr>
          <p:nvPr>
            <p:ph idx="15" hasCustomPrompt="1"/>
          </p:nvPr>
        </p:nvSpPr>
        <p:spPr>
          <a:xfrm>
            <a:off x="8402194" y="3612684"/>
            <a:ext cx="2982093" cy="1213901"/>
          </a:xfrm>
        </p:spPr>
        <p:txBody>
          <a:bodyPr lIns="144000" tIns="144000" rIns="144000" bIns="144000" anchor="ctr" anchorCtr="0">
            <a:noAutofit/>
          </a:bodyPr>
          <a:lstStyle>
            <a:lvl1pPr algn="ctr">
              <a:lnSpc>
                <a:spcPct val="120000"/>
              </a:lnSpc>
              <a:spcAft>
                <a:spcPts val="600"/>
              </a:spcAft>
              <a:defRPr sz="1800" b="1" spc="-20" baseline="0">
                <a:solidFill>
                  <a:schemeClr val="tx1"/>
                </a:solidFill>
              </a:defRPr>
            </a:lvl1pPr>
            <a:lvl2pPr marL="0" indent="0" algn="ctr">
              <a:lnSpc>
                <a:spcPct val="120000"/>
              </a:lnSpc>
              <a:spcAft>
                <a:spcPts val="600"/>
              </a:spcAft>
              <a:buNone/>
              <a:defRPr sz="2700" b="1" i="0" spc="-20" baseline="0">
                <a:solidFill>
                  <a:schemeClr val="tx1"/>
                </a:solidFill>
                <a:latin typeface="Arial" panose="020B0604020202020204" pitchFamily="34" charset="0"/>
              </a:defRPr>
            </a:lvl2pPr>
            <a:lvl3pPr algn="ctr">
              <a:lnSpc>
                <a:spcPct val="120000"/>
              </a:lnSpc>
              <a:spcAft>
                <a:spcPts val="1200"/>
              </a:spcAft>
              <a:defRPr sz="1800" spc="-20" baseline="0">
                <a:solidFill>
                  <a:schemeClr val="tx1"/>
                </a:solidFill>
              </a:defRPr>
            </a:lvl3pPr>
            <a:lvl4pPr marL="0" indent="0" algn="ctr">
              <a:lnSpc>
                <a:spcPct val="120000"/>
              </a:lnSpc>
              <a:spcAft>
                <a:spcPts val="1200"/>
              </a:spcAft>
              <a:buFont typeface="Apple Symbols" panose="02000000000000000000" pitchFamily="2" charset="-79"/>
              <a:buNone/>
              <a:defRPr sz="1800" spc="-20" baseline="0">
                <a:solidFill>
                  <a:schemeClr val="tx1"/>
                </a:solidFill>
              </a:defRPr>
            </a:lvl4pPr>
            <a:lvl5pPr marL="285750" indent="-285750" algn="ctr">
              <a:lnSpc>
                <a:spcPct val="120000"/>
              </a:lnSpc>
              <a:spcAft>
                <a:spcPts val="1200"/>
              </a:spcAft>
              <a:buFont typeface="Apple Symbols" panose="02000000000000000000" pitchFamily="2" charset="-79"/>
              <a:buChar char="⎻"/>
              <a:defRPr sz="1800" b="0">
                <a:solidFill>
                  <a:schemeClr val="tx1"/>
                </a:solidFill>
              </a:defRPr>
            </a:lvl5pPr>
          </a:lstStyle>
          <a:p>
            <a:pPr lvl="0"/>
            <a:r>
              <a:rPr lang="en-US" dirty="0"/>
              <a:t>First level</a:t>
            </a:r>
          </a:p>
          <a:p>
            <a:pPr lvl="1"/>
            <a:r>
              <a:rPr lang="en-US" dirty="0"/>
              <a:t>Second level</a:t>
            </a:r>
          </a:p>
          <a:p>
            <a:pPr lvl="2"/>
            <a:r>
              <a:rPr lang="en-US" dirty="0"/>
              <a:t>Third level</a:t>
            </a:r>
          </a:p>
        </p:txBody>
      </p:sp>
      <p:sp>
        <p:nvSpPr>
          <p:cNvPr id="8" name="Content Placeholder 2">
            <a:extLst>
              <a:ext uri="{FF2B5EF4-FFF2-40B4-BE49-F238E27FC236}">
                <a16:creationId xmlns:a16="http://schemas.microsoft.com/office/drawing/2014/main" id="{DB8233A3-CEA5-0E26-7E0F-3990DAEE46E7}"/>
              </a:ext>
            </a:extLst>
          </p:cNvPr>
          <p:cNvSpPr>
            <a:spLocks noGrp="1"/>
          </p:cNvSpPr>
          <p:nvPr>
            <p:ph idx="16" hasCustomPrompt="1"/>
          </p:nvPr>
        </p:nvSpPr>
        <p:spPr>
          <a:xfrm>
            <a:off x="5219101" y="5024174"/>
            <a:ext cx="2950051" cy="1263737"/>
          </a:xfrm>
        </p:spPr>
        <p:txBody>
          <a:bodyPr lIns="144000" tIns="144000" rIns="144000" bIns="144000" anchor="ctr" anchorCtr="0">
            <a:noAutofit/>
          </a:bodyPr>
          <a:lstStyle>
            <a:lvl1pPr algn="ctr">
              <a:lnSpc>
                <a:spcPct val="120000"/>
              </a:lnSpc>
              <a:spcAft>
                <a:spcPts val="600"/>
              </a:spcAft>
              <a:defRPr sz="1800" b="1" spc="-20" baseline="0">
                <a:solidFill>
                  <a:schemeClr val="tx1"/>
                </a:solidFill>
              </a:defRPr>
            </a:lvl1pPr>
            <a:lvl2pPr marL="0" indent="0" algn="ctr">
              <a:lnSpc>
                <a:spcPct val="120000"/>
              </a:lnSpc>
              <a:spcAft>
                <a:spcPts val="600"/>
              </a:spcAft>
              <a:buNone/>
              <a:defRPr sz="2700" b="1" i="0" spc="-20" baseline="0">
                <a:solidFill>
                  <a:schemeClr val="tx1"/>
                </a:solidFill>
                <a:latin typeface="Arial" panose="020B0604020202020204" pitchFamily="34" charset="0"/>
              </a:defRPr>
            </a:lvl2pPr>
            <a:lvl3pPr algn="ctr">
              <a:lnSpc>
                <a:spcPct val="120000"/>
              </a:lnSpc>
              <a:spcAft>
                <a:spcPts val="1200"/>
              </a:spcAft>
              <a:defRPr sz="1800" spc="-20" baseline="0">
                <a:solidFill>
                  <a:schemeClr val="tx1"/>
                </a:solidFill>
              </a:defRPr>
            </a:lvl3pPr>
            <a:lvl4pPr marL="0" indent="0" algn="ctr">
              <a:lnSpc>
                <a:spcPct val="120000"/>
              </a:lnSpc>
              <a:spcAft>
                <a:spcPts val="1200"/>
              </a:spcAft>
              <a:buFont typeface="Apple Symbols" panose="02000000000000000000" pitchFamily="2" charset="-79"/>
              <a:buNone/>
              <a:defRPr sz="1800" spc="-20" baseline="0">
                <a:solidFill>
                  <a:schemeClr val="tx1"/>
                </a:solidFill>
              </a:defRPr>
            </a:lvl4pPr>
            <a:lvl5pPr marL="285750" indent="-285750" algn="ctr">
              <a:lnSpc>
                <a:spcPct val="120000"/>
              </a:lnSpc>
              <a:spcAft>
                <a:spcPts val="1200"/>
              </a:spcAft>
              <a:buFont typeface="Apple Symbols" panose="02000000000000000000" pitchFamily="2" charset="-79"/>
              <a:buChar char="⎻"/>
              <a:defRPr sz="1800" b="0">
                <a:solidFill>
                  <a:schemeClr val="tx1"/>
                </a:solidFill>
              </a:defRPr>
            </a:lvl5pPr>
          </a:lstStyle>
          <a:p>
            <a:pPr lvl="0"/>
            <a:r>
              <a:rPr lang="en-US" dirty="0"/>
              <a:t>First level</a:t>
            </a:r>
          </a:p>
          <a:p>
            <a:pPr lvl="1"/>
            <a:r>
              <a:rPr lang="en-US" dirty="0"/>
              <a:t>Second level</a:t>
            </a:r>
          </a:p>
          <a:p>
            <a:pPr lvl="2"/>
            <a:r>
              <a:rPr lang="en-US" dirty="0"/>
              <a:t>Third level</a:t>
            </a:r>
          </a:p>
        </p:txBody>
      </p:sp>
      <p:sp>
        <p:nvSpPr>
          <p:cNvPr id="10" name="Content Placeholder 2">
            <a:extLst>
              <a:ext uri="{FF2B5EF4-FFF2-40B4-BE49-F238E27FC236}">
                <a16:creationId xmlns:a16="http://schemas.microsoft.com/office/drawing/2014/main" id="{D8E04457-4F89-E57C-442B-F02A2719ECFE}"/>
              </a:ext>
            </a:extLst>
          </p:cNvPr>
          <p:cNvSpPr>
            <a:spLocks noGrp="1"/>
          </p:cNvSpPr>
          <p:nvPr>
            <p:ph idx="17" hasCustomPrompt="1"/>
          </p:nvPr>
        </p:nvSpPr>
        <p:spPr>
          <a:xfrm>
            <a:off x="8402193" y="5024174"/>
            <a:ext cx="2982093" cy="1263737"/>
          </a:xfrm>
        </p:spPr>
        <p:txBody>
          <a:bodyPr lIns="144000" tIns="144000" rIns="144000" bIns="144000" anchor="ctr" anchorCtr="0">
            <a:noAutofit/>
          </a:bodyPr>
          <a:lstStyle>
            <a:lvl1pPr algn="ctr">
              <a:lnSpc>
                <a:spcPct val="120000"/>
              </a:lnSpc>
              <a:spcAft>
                <a:spcPts val="600"/>
              </a:spcAft>
              <a:defRPr sz="1800" b="1" spc="-20" baseline="0">
                <a:solidFill>
                  <a:schemeClr val="tx1"/>
                </a:solidFill>
              </a:defRPr>
            </a:lvl1pPr>
            <a:lvl2pPr marL="0" indent="0" algn="ctr">
              <a:lnSpc>
                <a:spcPct val="120000"/>
              </a:lnSpc>
              <a:spcAft>
                <a:spcPts val="600"/>
              </a:spcAft>
              <a:buNone/>
              <a:defRPr sz="2700" b="1" i="0" spc="-20" baseline="0">
                <a:solidFill>
                  <a:schemeClr val="tx1"/>
                </a:solidFill>
                <a:latin typeface="Arial" panose="020B0604020202020204" pitchFamily="34" charset="0"/>
              </a:defRPr>
            </a:lvl2pPr>
            <a:lvl3pPr algn="ctr">
              <a:lnSpc>
                <a:spcPct val="120000"/>
              </a:lnSpc>
              <a:spcAft>
                <a:spcPts val="1200"/>
              </a:spcAft>
              <a:defRPr sz="1800" spc="-20" baseline="0">
                <a:solidFill>
                  <a:schemeClr val="tx1"/>
                </a:solidFill>
              </a:defRPr>
            </a:lvl3pPr>
            <a:lvl4pPr marL="0" indent="0" algn="ctr">
              <a:lnSpc>
                <a:spcPct val="120000"/>
              </a:lnSpc>
              <a:spcAft>
                <a:spcPts val="1200"/>
              </a:spcAft>
              <a:buFont typeface="Apple Symbols" panose="02000000000000000000" pitchFamily="2" charset="-79"/>
              <a:buNone/>
              <a:defRPr sz="1800" spc="-20" baseline="0">
                <a:solidFill>
                  <a:schemeClr val="tx1"/>
                </a:solidFill>
              </a:defRPr>
            </a:lvl4pPr>
            <a:lvl5pPr marL="285750" indent="-285750" algn="ctr">
              <a:lnSpc>
                <a:spcPct val="120000"/>
              </a:lnSpc>
              <a:spcAft>
                <a:spcPts val="1200"/>
              </a:spcAft>
              <a:buFont typeface="Apple Symbols" panose="02000000000000000000" pitchFamily="2" charset="-79"/>
              <a:buChar char="⎻"/>
              <a:defRPr sz="1800" b="0">
                <a:solidFill>
                  <a:schemeClr val="tx1"/>
                </a:solidFill>
              </a:defRPr>
            </a:lvl5pPr>
          </a:lstStyle>
          <a:p>
            <a:pPr lvl="0"/>
            <a:r>
              <a:rPr lang="en-US" dirty="0"/>
              <a:t>First level</a:t>
            </a:r>
          </a:p>
          <a:p>
            <a:pPr lvl="1"/>
            <a:r>
              <a:rPr lang="en-US" dirty="0"/>
              <a:t>Second level</a:t>
            </a:r>
          </a:p>
          <a:p>
            <a:pPr lvl="2"/>
            <a:r>
              <a:rPr lang="en-US" dirty="0"/>
              <a:t>Third level</a:t>
            </a:r>
          </a:p>
        </p:txBody>
      </p:sp>
    </p:spTree>
    <p:extLst>
      <p:ext uri="{BB962C8B-B14F-4D97-AF65-F5344CB8AC3E}">
        <p14:creationId xmlns:p14="http://schemas.microsoft.com/office/powerpoint/2010/main" val="2248190005"/>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_BLAC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9B2D9-363F-4A5E-9251-F5BB3FBB0CFA}"/>
              </a:ext>
            </a:extLst>
          </p:cNvPr>
          <p:cNvSpPr>
            <a:spLocks noGrp="1"/>
          </p:cNvSpPr>
          <p:nvPr>
            <p:ph type="title" hasCustomPrompt="1"/>
          </p:nvPr>
        </p:nvSpPr>
        <p:spPr>
          <a:xfrm>
            <a:off x="574674" y="1104685"/>
            <a:ext cx="8569325" cy="5111965"/>
          </a:xfrm>
        </p:spPr>
        <p:txBody>
          <a:bodyPr>
            <a:noAutofit/>
          </a:bodyPr>
          <a:lstStyle>
            <a:lvl1pPr>
              <a:lnSpc>
                <a:spcPts val="7500"/>
              </a:lnSpc>
              <a:defRPr sz="8000" b="1" i="0" cap="none" spc="-200" baseline="0">
                <a:solidFill>
                  <a:schemeClr val="bg1"/>
                </a:solidFill>
                <a:latin typeface="Arial" panose="020B0604020202020204" pitchFamily="34" charset="0"/>
              </a:defRPr>
            </a:lvl1pPr>
          </a:lstStyle>
          <a:p>
            <a:r>
              <a:rPr lang="en-US" dirty="0"/>
              <a:t>Title</a:t>
            </a:r>
            <a:br>
              <a:rPr lang="en-US" dirty="0"/>
            </a:br>
            <a:r>
              <a:rPr lang="en-US" dirty="0"/>
              <a:t>here</a:t>
            </a:r>
            <a:endParaRPr lang="en-GB" dirty="0"/>
          </a:p>
        </p:txBody>
      </p:sp>
      <p:sp>
        <p:nvSpPr>
          <p:cNvPr id="5" name="Footer Placeholder 4">
            <a:extLst>
              <a:ext uri="{FF2B5EF4-FFF2-40B4-BE49-F238E27FC236}">
                <a16:creationId xmlns:a16="http://schemas.microsoft.com/office/drawing/2014/main" id="{E86BC561-72F2-47F9-9F4E-0F9EF518E2FE}"/>
              </a:ext>
            </a:extLst>
          </p:cNvPr>
          <p:cNvSpPr>
            <a:spLocks noGrp="1"/>
          </p:cNvSpPr>
          <p:nvPr>
            <p:ph type="ftr" sz="quarter" idx="11"/>
          </p:nvPr>
        </p:nvSpPr>
        <p:spPr/>
        <p:txBody>
          <a:bodyPr/>
          <a:lstStyle>
            <a:lvl1pPr>
              <a:defRPr>
                <a:solidFill>
                  <a:schemeClr val="bg1"/>
                </a:solidFill>
              </a:defRPr>
            </a:lvl1pPr>
          </a:lstStyle>
          <a:p>
            <a:r>
              <a:rPr lang="en-GB" dirty="0"/>
              <a:t>Be Mighty. Recycle.</a:t>
            </a:r>
          </a:p>
        </p:txBody>
      </p:sp>
      <p:sp>
        <p:nvSpPr>
          <p:cNvPr id="6" name="Slide Number Placeholder 5">
            <a:extLst>
              <a:ext uri="{FF2B5EF4-FFF2-40B4-BE49-F238E27FC236}">
                <a16:creationId xmlns:a16="http://schemas.microsoft.com/office/drawing/2014/main" id="{96899FB7-0B8F-44F6-BD85-5D9E0A051108}"/>
              </a:ext>
            </a:extLst>
          </p:cNvPr>
          <p:cNvSpPr>
            <a:spLocks noGrp="1"/>
          </p:cNvSpPr>
          <p:nvPr>
            <p:ph type="sldNum" sz="quarter" idx="12"/>
          </p:nvPr>
        </p:nvSpPr>
        <p:spPr/>
        <p:txBody>
          <a:bodyPr/>
          <a:lstStyle>
            <a:lvl1pPr>
              <a:defRPr>
                <a:solidFill>
                  <a:schemeClr val="bg1"/>
                </a:solidFill>
              </a:defRPr>
            </a:lvl1pPr>
          </a:lstStyle>
          <a:p>
            <a:fld id="{291C9B73-268B-4114-ADE9-D26129C944DC}" type="slidenum">
              <a:rPr lang="en-GB" smtClean="0"/>
              <a:pPr/>
              <a:t>‹#›</a:t>
            </a:fld>
            <a:endParaRPr lang="en-GB" dirty="0"/>
          </a:p>
        </p:txBody>
      </p:sp>
      <p:cxnSp>
        <p:nvCxnSpPr>
          <p:cNvPr id="3" name="Straight Connector 2">
            <a:extLst>
              <a:ext uri="{FF2B5EF4-FFF2-40B4-BE49-F238E27FC236}">
                <a16:creationId xmlns:a16="http://schemas.microsoft.com/office/drawing/2014/main" id="{64B0F668-295F-28A6-F27C-9877BDB1A4A1}"/>
              </a:ext>
            </a:extLst>
          </p:cNvPr>
          <p:cNvCxnSpPr>
            <a:cxnSpLocks/>
          </p:cNvCxnSpPr>
          <p:nvPr userDrawn="1"/>
        </p:nvCxnSpPr>
        <p:spPr>
          <a:xfrm>
            <a:off x="0"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D8B33F5B-E0DE-F859-AECA-DC74C95FF6E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556875" y="242404"/>
            <a:ext cx="1066800" cy="228600"/>
          </a:xfrm>
          <a:prstGeom prst="rect">
            <a:avLst/>
          </a:prstGeom>
        </p:spPr>
      </p:pic>
      <p:cxnSp>
        <p:nvCxnSpPr>
          <p:cNvPr id="9" name="Straight Connector 8">
            <a:extLst>
              <a:ext uri="{FF2B5EF4-FFF2-40B4-BE49-F238E27FC236}">
                <a16:creationId xmlns:a16="http://schemas.microsoft.com/office/drawing/2014/main" id="{F03788DA-C168-FD9E-8316-8194E8ADC071}"/>
              </a:ext>
            </a:extLst>
          </p:cNvPr>
          <p:cNvCxnSpPr>
            <a:cxnSpLocks/>
          </p:cNvCxnSpPr>
          <p:nvPr userDrawn="1"/>
        </p:nvCxnSpPr>
        <p:spPr>
          <a:xfrm>
            <a:off x="11836791"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E15CF582-FF7A-EF59-98AA-00E94FB61716}"/>
              </a:ext>
            </a:extLst>
          </p:cNvPr>
          <p:cNvCxnSpPr>
            <a:cxnSpLocks/>
          </p:cNvCxnSpPr>
          <p:nvPr userDrawn="1"/>
        </p:nvCxnSpPr>
        <p:spPr>
          <a:xfrm>
            <a:off x="2345635" y="356704"/>
            <a:ext cx="799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8521178"/>
      </p:ext>
    </p:extLst>
  </p:cSld>
  <p:clrMapOvr>
    <a:masterClrMapping/>
  </p:clrMapOvr>
  <p:extLst>
    <p:ext uri="{DCECCB84-F9BA-43D5-87BE-67443E8EF086}">
      <p15:sldGuideLst xmlns:p15="http://schemas.microsoft.com/office/powerpoint/2012/main">
        <p15:guide id="1" pos="4345"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rey Small Title and Content-FWM Briefing 3 pull outs">
    <p:bg>
      <p:bgPr>
        <a:solidFill>
          <a:schemeClr val="bg2"/>
        </a:solidFill>
        <a:effectLst/>
      </p:bgPr>
    </p:bg>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A2A082AE-5C1E-DCDD-852E-BA6CD0C7E79A}"/>
              </a:ext>
            </a:extLst>
          </p:cNvPr>
          <p:cNvSpPr>
            <a:spLocks noGrp="1"/>
          </p:cNvSpPr>
          <p:nvPr>
            <p:ph idx="13"/>
          </p:nvPr>
        </p:nvSpPr>
        <p:spPr>
          <a:xfrm>
            <a:off x="4963886" y="2065029"/>
            <a:ext cx="6653442" cy="4358399"/>
          </a:xfrm>
        </p:spPr>
        <p:txBody>
          <a:bodyPr lIns="288000" tIns="216000" rIns="288000" bIns="288000">
            <a:noAutofit/>
          </a:bodyPr>
          <a:lstStyle>
            <a:lvl1pPr>
              <a:lnSpc>
                <a:spcPct val="120000"/>
              </a:lnSpc>
              <a:spcAft>
                <a:spcPts val="600"/>
              </a:spcAft>
              <a:defRPr sz="1800" b="1" spc="-20" baseline="0">
                <a:solidFill>
                  <a:schemeClr val="bg1"/>
                </a:solidFill>
              </a:defRPr>
            </a:lvl1pPr>
            <a:lvl2pPr marL="0" indent="0">
              <a:lnSpc>
                <a:spcPct val="120000"/>
              </a:lnSpc>
              <a:spcAft>
                <a:spcPts val="600"/>
              </a:spcAft>
              <a:buNone/>
              <a:defRPr sz="2700" b="1" i="0" spc="-20" baseline="0">
                <a:solidFill>
                  <a:schemeClr val="bg1"/>
                </a:solidFill>
                <a:latin typeface="Arial" panose="020B0604020202020204" pitchFamily="34" charset="0"/>
              </a:defRPr>
            </a:lvl2pPr>
            <a:lvl3pPr>
              <a:lnSpc>
                <a:spcPct val="120000"/>
              </a:lnSpc>
              <a:spcAft>
                <a:spcPts val="1200"/>
              </a:spcAft>
              <a:defRPr sz="1800" spc="-20" baseline="0">
                <a:solidFill>
                  <a:schemeClr val="bg1"/>
                </a:solidFill>
              </a:defRPr>
            </a:lvl3pPr>
            <a:lvl4pPr marL="172800" indent="-172800">
              <a:lnSpc>
                <a:spcPct val="120000"/>
              </a:lnSpc>
              <a:spcAft>
                <a:spcPts val="1200"/>
              </a:spcAft>
              <a:buFont typeface="Apple Symbols" panose="02000000000000000000" pitchFamily="2" charset="-79"/>
              <a:buChar char="⎻"/>
              <a:defRPr sz="1800" spc="-20" baseline="0">
                <a:solidFill>
                  <a:schemeClr val="bg1"/>
                </a:solidFill>
              </a:defRPr>
            </a:lvl4pPr>
            <a:lvl5pPr marL="285750" indent="-285750">
              <a:lnSpc>
                <a:spcPct val="120000"/>
              </a:lnSpc>
              <a:spcAft>
                <a:spcPts val="1200"/>
              </a:spcAft>
              <a:buFont typeface="Apple Symbols" panose="02000000000000000000" pitchFamily="2" charset="-79"/>
              <a:buChar char="⎻"/>
              <a:defRPr sz="1800" b="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3" name="Title 1">
            <a:extLst>
              <a:ext uri="{FF2B5EF4-FFF2-40B4-BE49-F238E27FC236}">
                <a16:creationId xmlns:a16="http://schemas.microsoft.com/office/drawing/2014/main" id="{1F74B1B2-EFE2-098F-911B-297C37798F56}"/>
              </a:ext>
            </a:extLst>
          </p:cNvPr>
          <p:cNvSpPr>
            <a:spLocks noGrp="1"/>
          </p:cNvSpPr>
          <p:nvPr>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dirty="0"/>
              <a:t>Title here</a:t>
            </a:r>
            <a:endParaRPr lang="en-GB" dirty="0"/>
          </a:p>
        </p:txBody>
      </p:sp>
      <p:sp>
        <p:nvSpPr>
          <p:cNvPr id="5" name="Content Placeholder 2">
            <a:extLst>
              <a:ext uri="{FF2B5EF4-FFF2-40B4-BE49-F238E27FC236}">
                <a16:creationId xmlns:a16="http://schemas.microsoft.com/office/drawing/2014/main" id="{077BB88A-2C15-6F34-BBC0-0458E285BC0A}"/>
              </a:ext>
            </a:extLst>
          </p:cNvPr>
          <p:cNvSpPr>
            <a:spLocks noGrp="1"/>
          </p:cNvSpPr>
          <p:nvPr>
            <p:ph idx="1"/>
          </p:nvPr>
        </p:nvSpPr>
        <p:spPr>
          <a:xfrm>
            <a:off x="574675" y="2065029"/>
            <a:ext cx="4116596" cy="4358399"/>
          </a:xfrm>
        </p:spPr>
        <p:txBody>
          <a:bodyPr lIns="288000" tIns="216000" rIns="288000" bIns="288000">
            <a:noAutofit/>
          </a:bodyPr>
          <a:lstStyle>
            <a:lvl1pPr>
              <a:lnSpc>
                <a:spcPct val="120000"/>
              </a:lnSpc>
              <a:defRPr sz="2700" b="1" spc="-20" baseline="0">
                <a:solidFill>
                  <a:schemeClr val="tx1"/>
                </a:solidFill>
              </a:defRPr>
            </a:lvl1pPr>
            <a:lvl2pPr marL="0" indent="0">
              <a:lnSpc>
                <a:spcPct val="120000"/>
              </a:lnSpc>
              <a:spcAft>
                <a:spcPts val="0"/>
              </a:spcAft>
              <a:buNone/>
              <a:defRPr sz="1800" b="1" i="0" spc="-20" baseline="0">
                <a:solidFill>
                  <a:schemeClr val="accent2"/>
                </a:solidFill>
                <a:latin typeface="Arial" panose="020B0604020202020204" pitchFamily="34" charset="0"/>
              </a:defRPr>
            </a:lvl2pPr>
            <a:lvl3pPr>
              <a:lnSpc>
                <a:spcPct val="120000"/>
              </a:lnSpc>
              <a:spcAft>
                <a:spcPts val="1200"/>
              </a:spcAft>
              <a:defRPr sz="1800" spc="-20" baseline="0">
                <a:solidFill>
                  <a:schemeClr val="tx1"/>
                </a:solidFill>
              </a:defRPr>
            </a:lvl3pPr>
            <a:lvl4pPr marL="172800" indent="-172800">
              <a:lnSpc>
                <a:spcPct val="120000"/>
              </a:lnSpc>
              <a:spcAft>
                <a:spcPts val="1200"/>
              </a:spcAft>
              <a:buFont typeface="Apple Symbols" panose="02000000000000000000" pitchFamily="2" charset="-79"/>
              <a:buChar char="⎻"/>
              <a:defRPr sz="1800" spc="-20" baseline="0">
                <a:solidFill>
                  <a:schemeClr val="tx1"/>
                </a:solidFill>
              </a:defRPr>
            </a:lvl4pPr>
            <a:lvl5pPr marL="285750" indent="-285750">
              <a:lnSpc>
                <a:spcPct val="120000"/>
              </a:lnSpc>
              <a:spcAft>
                <a:spcPts val="1200"/>
              </a:spcAft>
              <a:buFont typeface="Apple Symbols" panose="02000000000000000000" pitchFamily="2" charset="-79"/>
              <a:buChar char="⎻"/>
              <a:defRPr sz="18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8849348A-3CD9-1F15-1CE2-02F5EDA94325}"/>
              </a:ext>
            </a:extLst>
          </p:cNvPr>
          <p:cNvSpPr>
            <a:spLocks noGrp="1"/>
          </p:cNvSpPr>
          <p:nvPr>
            <p:ph idx="14" hasCustomPrompt="1"/>
          </p:nvPr>
        </p:nvSpPr>
        <p:spPr>
          <a:xfrm>
            <a:off x="5176937" y="3568148"/>
            <a:ext cx="1925998" cy="2719764"/>
          </a:xfrm>
        </p:spPr>
        <p:txBody>
          <a:bodyPr lIns="144000" tIns="144000" rIns="144000" bIns="144000" anchor="ctr" anchorCtr="0">
            <a:noAutofit/>
          </a:bodyPr>
          <a:lstStyle>
            <a:lvl1pPr algn="ctr">
              <a:lnSpc>
                <a:spcPct val="120000"/>
              </a:lnSpc>
              <a:spcAft>
                <a:spcPts val="600"/>
              </a:spcAft>
              <a:defRPr sz="1800" b="1" spc="-20" baseline="0">
                <a:solidFill>
                  <a:schemeClr val="tx1"/>
                </a:solidFill>
              </a:defRPr>
            </a:lvl1pPr>
            <a:lvl2pPr marL="0" indent="0" algn="ctr">
              <a:lnSpc>
                <a:spcPct val="120000"/>
              </a:lnSpc>
              <a:spcAft>
                <a:spcPts val="600"/>
              </a:spcAft>
              <a:buNone/>
              <a:defRPr sz="2700" b="1" i="0" spc="-20" baseline="0">
                <a:solidFill>
                  <a:schemeClr val="tx1"/>
                </a:solidFill>
                <a:latin typeface="Arial" panose="020B0604020202020204" pitchFamily="34" charset="0"/>
              </a:defRPr>
            </a:lvl2pPr>
            <a:lvl3pPr algn="ctr">
              <a:lnSpc>
                <a:spcPct val="120000"/>
              </a:lnSpc>
              <a:spcAft>
                <a:spcPts val="1200"/>
              </a:spcAft>
              <a:defRPr sz="1800" spc="-20" baseline="0">
                <a:solidFill>
                  <a:schemeClr val="tx1"/>
                </a:solidFill>
              </a:defRPr>
            </a:lvl3pPr>
            <a:lvl4pPr marL="172800" indent="-172800" algn="ctr">
              <a:lnSpc>
                <a:spcPct val="120000"/>
              </a:lnSpc>
              <a:spcAft>
                <a:spcPts val="1200"/>
              </a:spcAft>
              <a:buFont typeface="Apple Symbols" panose="02000000000000000000" pitchFamily="2" charset="-79"/>
              <a:buChar char="⎻"/>
              <a:defRPr sz="1800" spc="-20" baseline="0">
                <a:solidFill>
                  <a:schemeClr val="tx1"/>
                </a:solidFill>
              </a:defRPr>
            </a:lvl4pPr>
            <a:lvl5pPr marL="285750" indent="-285750" algn="ctr">
              <a:lnSpc>
                <a:spcPct val="120000"/>
              </a:lnSpc>
              <a:spcAft>
                <a:spcPts val="1200"/>
              </a:spcAft>
              <a:buFont typeface="Apple Symbols" panose="02000000000000000000" pitchFamily="2" charset="-79"/>
              <a:buChar char="⎻"/>
              <a:defRPr sz="1800" b="0">
                <a:solidFill>
                  <a:schemeClr val="tx1"/>
                </a:solidFill>
              </a:defRPr>
            </a:lvl5pPr>
          </a:lstStyle>
          <a:p>
            <a:pPr lvl="0"/>
            <a:r>
              <a:rPr lang="en-US" dirty="0"/>
              <a:t>First level</a:t>
            </a:r>
          </a:p>
          <a:p>
            <a:pPr lvl="1"/>
            <a:r>
              <a:rPr lang="en-US" dirty="0"/>
              <a:t>Second level</a:t>
            </a:r>
          </a:p>
          <a:p>
            <a:pPr lvl="2"/>
            <a:r>
              <a:rPr lang="en-US" dirty="0"/>
              <a:t>Third level</a:t>
            </a:r>
          </a:p>
        </p:txBody>
      </p:sp>
      <p:sp>
        <p:nvSpPr>
          <p:cNvPr id="11" name="Content Placeholder 2">
            <a:extLst>
              <a:ext uri="{FF2B5EF4-FFF2-40B4-BE49-F238E27FC236}">
                <a16:creationId xmlns:a16="http://schemas.microsoft.com/office/drawing/2014/main" id="{17CB2F00-9BC2-FD66-0D93-89822DBB7BEB}"/>
              </a:ext>
            </a:extLst>
          </p:cNvPr>
          <p:cNvSpPr>
            <a:spLocks noGrp="1"/>
          </p:cNvSpPr>
          <p:nvPr>
            <p:ph idx="16" hasCustomPrompt="1"/>
          </p:nvPr>
        </p:nvSpPr>
        <p:spPr>
          <a:xfrm>
            <a:off x="7324826" y="3568148"/>
            <a:ext cx="1925998" cy="2719764"/>
          </a:xfrm>
        </p:spPr>
        <p:txBody>
          <a:bodyPr lIns="144000" tIns="144000" rIns="144000" bIns="144000" anchor="ctr" anchorCtr="0">
            <a:noAutofit/>
          </a:bodyPr>
          <a:lstStyle>
            <a:lvl1pPr algn="ctr">
              <a:lnSpc>
                <a:spcPct val="120000"/>
              </a:lnSpc>
              <a:spcAft>
                <a:spcPts val="600"/>
              </a:spcAft>
              <a:defRPr sz="1800" b="1" spc="-20" baseline="0">
                <a:solidFill>
                  <a:schemeClr val="tx1"/>
                </a:solidFill>
              </a:defRPr>
            </a:lvl1pPr>
            <a:lvl2pPr marL="0" indent="0" algn="ctr">
              <a:lnSpc>
                <a:spcPct val="120000"/>
              </a:lnSpc>
              <a:spcAft>
                <a:spcPts val="600"/>
              </a:spcAft>
              <a:buNone/>
              <a:defRPr sz="2700" b="1" i="0" spc="-20" baseline="0">
                <a:solidFill>
                  <a:schemeClr val="tx1"/>
                </a:solidFill>
                <a:latin typeface="Arial" panose="020B0604020202020204" pitchFamily="34" charset="0"/>
              </a:defRPr>
            </a:lvl2pPr>
            <a:lvl3pPr algn="ctr">
              <a:lnSpc>
                <a:spcPct val="120000"/>
              </a:lnSpc>
              <a:spcAft>
                <a:spcPts val="1200"/>
              </a:spcAft>
              <a:defRPr sz="1800" spc="-20" baseline="0">
                <a:solidFill>
                  <a:schemeClr val="tx1"/>
                </a:solidFill>
              </a:defRPr>
            </a:lvl3pPr>
            <a:lvl4pPr marL="0" indent="0" algn="ctr">
              <a:lnSpc>
                <a:spcPct val="120000"/>
              </a:lnSpc>
              <a:spcAft>
                <a:spcPts val="1200"/>
              </a:spcAft>
              <a:buFont typeface="Apple Symbols" panose="02000000000000000000" pitchFamily="2" charset="-79"/>
              <a:buNone/>
              <a:defRPr sz="1800" spc="-20" baseline="0">
                <a:solidFill>
                  <a:schemeClr val="tx1"/>
                </a:solidFill>
              </a:defRPr>
            </a:lvl4pPr>
            <a:lvl5pPr marL="285750" indent="-285750" algn="ctr">
              <a:lnSpc>
                <a:spcPct val="120000"/>
              </a:lnSpc>
              <a:spcAft>
                <a:spcPts val="1200"/>
              </a:spcAft>
              <a:buFont typeface="Apple Symbols" panose="02000000000000000000" pitchFamily="2" charset="-79"/>
              <a:buChar char="⎻"/>
              <a:defRPr sz="1800" b="0">
                <a:solidFill>
                  <a:schemeClr val="tx1"/>
                </a:solidFill>
              </a:defRPr>
            </a:lvl5pPr>
          </a:lstStyle>
          <a:p>
            <a:pPr lvl="0"/>
            <a:r>
              <a:rPr lang="en-US" dirty="0"/>
              <a:t>First level</a:t>
            </a:r>
          </a:p>
          <a:p>
            <a:pPr lvl="1"/>
            <a:r>
              <a:rPr lang="en-US" dirty="0"/>
              <a:t>Second level</a:t>
            </a:r>
          </a:p>
          <a:p>
            <a:pPr lvl="2"/>
            <a:r>
              <a:rPr lang="en-US" dirty="0"/>
              <a:t>Third level</a:t>
            </a:r>
          </a:p>
        </p:txBody>
      </p:sp>
      <p:sp>
        <p:nvSpPr>
          <p:cNvPr id="12" name="Content Placeholder 2">
            <a:extLst>
              <a:ext uri="{FF2B5EF4-FFF2-40B4-BE49-F238E27FC236}">
                <a16:creationId xmlns:a16="http://schemas.microsoft.com/office/drawing/2014/main" id="{A6FDDDDE-1763-F465-CCA8-52FDF838EA4C}"/>
              </a:ext>
            </a:extLst>
          </p:cNvPr>
          <p:cNvSpPr>
            <a:spLocks noGrp="1"/>
          </p:cNvSpPr>
          <p:nvPr>
            <p:ph idx="17" hasCustomPrompt="1"/>
          </p:nvPr>
        </p:nvSpPr>
        <p:spPr>
          <a:xfrm>
            <a:off x="9458288" y="3568148"/>
            <a:ext cx="1925998" cy="2719764"/>
          </a:xfrm>
        </p:spPr>
        <p:txBody>
          <a:bodyPr lIns="144000" tIns="144000" rIns="144000" bIns="144000" anchor="ctr" anchorCtr="0">
            <a:noAutofit/>
          </a:bodyPr>
          <a:lstStyle>
            <a:lvl1pPr algn="ctr">
              <a:lnSpc>
                <a:spcPct val="120000"/>
              </a:lnSpc>
              <a:spcAft>
                <a:spcPts val="600"/>
              </a:spcAft>
              <a:defRPr sz="1800" b="1" spc="-20" baseline="0">
                <a:solidFill>
                  <a:schemeClr val="tx1"/>
                </a:solidFill>
              </a:defRPr>
            </a:lvl1pPr>
            <a:lvl2pPr marL="0" indent="0" algn="ctr">
              <a:lnSpc>
                <a:spcPct val="120000"/>
              </a:lnSpc>
              <a:spcAft>
                <a:spcPts val="600"/>
              </a:spcAft>
              <a:buNone/>
              <a:defRPr sz="2700" b="1" i="0" spc="-20" baseline="0">
                <a:solidFill>
                  <a:schemeClr val="tx1"/>
                </a:solidFill>
                <a:latin typeface="Arial" panose="020B0604020202020204" pitchFamily="34" charset="0"/>
              </a:defRPr>
            </a:lvl2pPr>
            <a:lvl3pPr algn="ctr">
              <a:lnSpc>
                <a:spcPct val="120000"/>
              </a:lnSpc>
              <a:spcAft>
                <a:spcPts val="1200"/>
              </a:spcAft>
              <a:defRPr sz="1800" spc="-20" baseline="0">
                <a:solidFill>
                  <a:schemeClr val="tx1"/>
                </a:solidFill>
              </a:defRPr>
            </a:lvl3pPr>
            <a:lvl4pPr marL="0" indent="0" algn="ctr">
              <a:lnSpc>
                <a:spcPct val="120000"/>
              </a:lnSpc>
              <a:spcAft>
                <a:spcPts val="1200"/>
              </a:spcAft>
              <a:buFont typeface="Apple Symbols" panose="02000000000000000000" pitchFamily="2" charset="-79"/>
              <a:buNone/>
              <a:defRPr sz="1800" spc="-20" baseline="0">
                <a:solidFill>
                  <a:schemeClr val="tx1"/>
                </a:solidFill>
              </a:defRPr>
            </a:lvl4pPr>
            <a:lvl5pPr marL="285750" indent="-285750" algn="ctr">
              <a:lnSpc>
                <a:spcPct val="120000"/>
              </a:lnSpc>
              <a:spcAft>
                <a:spcPts val="1200"/>
              </a:spcAft>
              <a:buFont typeface="Apple Symbols" panose="02000000000000000000" pitchFamily="2" charset="-79"/>
              <a:buChar char="⎻"/>
              <a:defRPr sz="1800" b="0">
                <a:solidFill>
                  <a:schemeClr val="tx1"/>
                </a:solidFill>
              </a:defRPr>
            </a:lvl5pPr>
          </a:lstStyle>
          <a:p>
            <a:pPr lvl="0"/>
            <a:r>
              <a:rPr lang="en-US" dirty="0"/>
              <a:t>First level</a:t>
            </a:r>
          </a:p>
          <a:p>
            <a:pPr lvl="1"/>
            <a:r>
              <a:rPr lang="en-US" dirty="0"/>
              <a:t>Second level</a:t>
            </a:r>
          </a:p>
          <a:p>
            <a:pPr lvl="2"/>
            <a:r>
              <a:rPr lang="en-US" dirty="0"/>
              <a:t>Third level</a:t>
            </a:r>
          </a:p>
        </p:txBody>
      </p:sp>
    </p:spTree>
    <p:extLst>
      <p:ext uri="{BB962C8B-B14F-4D97-AF65-F5344CB8AC3E}">
        <p14:creationId xmlns:p14="http://schemas.microsoft.com/office/powerpoint/2010/main" val="4120571632"/>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rey Small Title and Content-FWM sml 3 text boxes">
    <p:bg>
      <p:bgPr>
        <a:solidFill>
          <a:schemeClr val="bg2"/>
        </a:solid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610726" y="1752342"/>
            <a:ext cx="2912400" cy="4672210"/>
          </a:xfrm>
        </p:spPr>
        <p:txBody>
          <a:bodyPr>
            <a:noAutofit/>
          </a:bodyPr>
          <a:lstStyle>
            <a:lvl1pPr>
              <a:lnSpc>
                <a:spcPct val="120000"/>
              </a:lnSpc>
              <a:spcAft>
                <a:spcPts val="600"/>
              </a:spcAft>
              <a:defRPr sz="2000" b="1" spc="-20" baseline="0">
                <a:solidFill>
                  <a:schemeClr val="tx1"/>
                </a:solidFill>
              </a:defRPr>
            </a:lvl1pPr>
            <a:lvl2pPr marL="0" indent="0">
              <a:lnSpc>
                <a:spcPct val="120000"/>
              </a:lnSpc>
              <a:spcAft>
                <a:spcPts val="0"/>
              </a:spcAft>
              <a:buNone/>
              <a:defRPr sz="1400" b="1" i="0" spc="-20" baseline="0">
                <a:solidFill>
                  <a:schemeClr val="accent2"/>
                </a:solidFill>
                <a:latin typeface="Arial" panose="020B0604020202020204" pitchFamily="34" charset="0"/>
              </a:defRPr>
            </a:lvl2pPr>
            <a:lvl3pPr>
              <a:lnSpc>
                <a:spcPct val="120000"/>
              </a:lnSpc>
              <a:spcAft>
                <a:spcPts val="1200"/>
              </a:spcAft>
              <a:defRPr sz="1400" spc="-20" baseline="0">
                <a:solidFill>
                  <a:schemeClr val="tx1"/>
                </a:solidFill>
              </a:defRPr>
            </a:lvl3pPr>
            <a:lvl4pPr marL="172800" indent="-172800">
              <a:lnSpc>
                <a:spcPct val="120000"/>
              </a:lnSpc>
              <a:spcAft>
                <a:spcPts val="1200"/>
              </a:spcAft>
              <a:buFont typeface="Apple Symbols" panose="02000000000000000000" pitchFamily="2" charset="-79"/>
              <a:buChar char="⎻"/>
              <a:defRPr sz="1400" spc="-20" baseline="0">
                <a:solidFill>
                  <a:schemeClr val="tx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12" name="Content Placeholder 2">
            <a:extLst>
              <a:ext uri="{FF2B5EF4-FFF2-40B4-BE49-F238E27FC236}">
                <a16:creationId xmlns:a16="http://schemas.microsoft.com/office/drawing/2014/main" id="{DE59EEAC-A507-2DFB-A16F-015EF43CE8DF}"/>
              </a:ext>
            </a:extLst>
          </p:cNvPr>
          <p:cNvSpPr>
            <a:spLocks noGrp="1"/>
          </p:cNvSpPr>
          <p:nvPr>
            <p:ph idx="1"/>
          </p:nvPr>
        </p:nvSpPr>
        <p:spPr>
          <a:xfrm>
            <a:off x="3721668" y="1753768"/>
            <a:ext cx="3943488" cy="4670784"/>
          </a:xfrm>
          <a:solidFill>
            <a:schemeClr val="bg1"/>
          </a:solidFill>
        </p:spPr>
        <p:txBody>
          <a:bodyPr lIns="180000" tIns="144000" rIns="144000" bIns="144000">
            <a:noAutofit/>
          </a:bodyPr>
          <a:lstStyle>
            <a:lvl1pPr>
              <a:lnSpc>
                <a:spcPct val="120000"/>
              </a:lnSpc>
              <a:spcAft>
                <a:spcPts val="600"/>
              </a:spcAft>
              <a:defRPr sz="1800" b="1" spc="-20" baseline="0">
                <a:solidFill>
                  <a:schemeClr val="tx1"/>
                </a:solidFill>
              </a:defRPr>
            </a:lvl1pPr>
            <a:lvl2pPr marL="0" indent="0">
              <a:lnSpc>
                <a:spcPct val="120000"/>
              </a:lnSpc>
              <a:spcAft>
                <a:spcPts val="0"/>
              </a:spcAft>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6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Content Placeholder 2">
            <a:extLst>
              <a:ext uri="{FF2B5EF4-FFF2-40B4-BE49-F238E27FC236}">
                <a16:creationId xmlns:a16="http://schemas.microsoft.com/office/drawing/2014/main" id="{42CF6F15-0058-6F78-D8D7-8D91E2C4CD50}"/>
              </a:ext>
            </a:extLst>
          </p:cNvPr>
          <p:cNvSpPr>
            <a:spLocks noGrp="1"/>
          </p:cNvSpPr>
          <p:nvPr>
            <p:ph idx="15"/>
          </p:nvPr>
        </p:nvSpPr>
        <p:spPr>
          <a:xfrm>
            <a:off x="7860636" y="4108412"/>
            <a:ext cx="3720638" cy="2316140"/>
          </a:xfrm>
          <a:solidFill>
            <a:schemeClr val="accent2"/>
          </a:solidFill>
        </p:spPr>
        <p:txBody>
          <a:bodyPr lIns="180000" tIns="144000" rIns="144000" bIns="144000">
            <a:noAutofit/>
          </a:bodyPr>
          <a:lstStyle>
            <a:lvl1pPr>
              <a:lnSpc>
                <a:spcPct val="120000"/>
              </a:lnSpc>
              <a:spcAft>
                <a:spcPts val="600"/>
              </a:spcAft>
              <a:defRPr sz="1800" b="1" spc="-20" baseline="0">
                <a:solidFill>
                  <a:schemeClr val="bg1"/>
                </a:solidFill>
              </a:defRPr>
            </a:lvl1pPr>
            <a:lvl2pPr marL="0" indent="0">
              <a:lnSpc>
                <a:spcPct val="120000"/>
              </a:lnSpc>
              <a:spcAft>
                <a:spcPts val="0"/>
              </a:spcAft>
              <a:buNone/>
              <a:defRPr sz="1200" b="1" i="0" spc="-20" baseline="0">
                <a:solidFill>
                  <a:schemeClr val="bg1"/>
                </a:solidFill>
                <a:latin typeface="Arial" panose="020B0604020202020204" pitchFamily="34" charset="0"/>
              </a:defRPr>
            </a:lvl2pPr>
            <a:lvl3pPr>
              <a:lnSpc>
                <a:spcPct val="120000"/>
              </a:lnSpc>
              <a:spcAft>
                <a:spcPts val="600"/>
              </a:spcAft>
              <a:defRPr sz="1200" spc="-20" baseline="0">
                <a:solidFill>
                  <a:schemeClr val="bg1"/>
                </a:solidFill>
              </a:defRPr>
            </a:lvl3pPr>
            <a:lvl4pPr marL="172800" indent="-172800">
              <a:lnSpc>
                <a:spcPct val="120000"/>
              </a:lnSpc>
              <a:spcAft>
                <a:spcPts val="1200"/>
              </a:spcAft>
              <a:buFont typeface="Apple Symbols" panose="02000000000000000000" pitchFamily="2" charset="-79"/>
              <a:buChar char="⎻"/>
              <a:defRPr sz="1200" spc="-20" baseline="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063160416"/>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rey Small Content-FWM numbered">
    <p:bg>
      <p:bgPr>
        <a:solidFill>
          <a:schemeClr val="bg2"/>
        </a:solid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610726" y="1752342"/>
            <a:ext cx="7088296" cy="4672210"/>
          </a:xfrm>
        </p:spPr>
        <p:txBody>
          <a:bodyPr>
            <a:noAutofit/>
          </a:bodyPr>
          <a:lstStyle>
            <a:lvl1pPr>
              <a:lnSpc>
                <a:spcPct val="120000"/>
              </a:lnSpc>
              <a:spcAft>
                <a:spcPts val="600"/>
              </a:spcAft>
              <a:defRPr sz="2500" b="1"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284400" indent="-284400">
              <a:lnSpc>
                <a:spcPct val="120000"/>
              </a:lnSpc>
              <a:spcAft>
                <a:spcPts val="600"/>
              </a:spcAft>
              <a:buFont typeface="Apple Symbols" panose="02000000000000000000" pitchFamily="2" charset="-79"/>
              <a:buChar char="⎻"/>
              <a:defRPr sz="1600" spc="-20" baseline="0">
                <a:solidFill>
                  <a:schemeClr val="tx1"/>
                </a:solidFill>
              </a:defRPr>
            </a:lvl4pPr>
            <a:lvl5pPr marL="284400" indent="-284400">
              <a:lnSpc>
                <a:spcPct val="120000"/>
              </a:lnSpc>
              <a:spcAft>
                <a:spcPts val="900"/>
              </a:spcAft>
              <a:buFont typeface="+mj-lt"/>
              <a:buAutoNum type="arabicPeriod"/>
              <a:defRPr sz="16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2" name="Content Placeholder 2">
            <a:extLst>
              <a:ext uri="{FF2B5EF4-FFF2-40B4-BE49-F238E27FC236}">
                <a16:creationId xmlns:a16="http://schemas.microsoft.com/office/drawing/2014/main" id="{2876E4DA-0073-CE52-8AE6-089D6277F4ED}"/>
              </a:ext>
            </a:extLst>
          </p:cNvPr>
          <p:cNvSpPr>
            <a:spLocks noGrp="1"/>
          </p:cNvSpPr>
          <p:nvPr>
            <p:ph idx="16"/>
          </p:nvPr>
        </p:nvSpPr>
        <p:spPr>
          <a:xfrm>
            <a:off x="7860636" y="4108412"/>
            <a:ext cx="3720638" cy="2316140"/>
          </a:xfrm>
          <a:solidFill>
            <a:schemeClr val="accent2"/>
          </a:solidFill>
        </p:spPr>
        <p:txBody>
          <a:bodyPr lIns="180000" tIns="144000" rIns="144000" bIns="144000">
            <a:noAutofit/>
          </a:bodyPr>
          <a:lstStyle>
            <a:lvl1pPr>
              <a:lnSpc>
                <a:spcPct val="120000"/>
              </a:lnSpc>
              <a:spcAft>
                <a:spcPts val="1200"/>
              </a:spcAft>
              <a:defRPr sz="2000" b="1" spc="-20" baseline="0">
                <a:solidFill>
                  <a:schemeClr val="bg1"/>
                </a:solidFill>
              </a:defRPr>
            </a:lvl1pPr>
            <a:lvl2pPr marL="0" indent="0">
              <a:lnSpc>
                <a:spcPct val="120000"/>
              </a:lnSpc>
              <a:spcAft>
                <a:spcPts val="0"/>
              </a:spcAft>
              <a:buNone/>
              <a:defRPr sz="1600" b="1" i="0" spc="-20" baseline="0">
                <a:solidFill>
                  <a:schemeClr val="bg1"/>
                </a:solidFill>
                <a:latin typeface="Arial" panose="020B0604020202020204" pitchFamily="34" charset="0"/>
              </a:defRPr>
            </a:lvl2pPr>
            <a:lvl3pPr>
              <a:lnSpc>
                <a:spcPct val="120000"/>
              </a:lnSpc>
              <a:spcAft>
                <a:spcPts val="600"/>
              </a:spcAft>
              <a:defRPr sz="1600" spc="-20" baseline="0">
                <a:solidFill>
                  <a:schemeClr val="bg1"/>
                </a:solidFill>
              </a:defRPr>
            </a:lvl3pPr>
            <a:lvl4pPr marL="284400" indent="-284400">
              <a:lnSpc>
                <a:spcPct val="120000"/>
              </a:lnSpc>
              <a:spcAft>
                <a:spcPts val="1200"/>
              </a:spcAft>
              <a:buFont typeface="Apple Symbols" panose="02000000000000000000" pitchFamily="2" charset="-79"/>
              <a:buChar char="⎻"/>
              <a:defRPr sz="1600" spc="-20" baseline="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785329182"/>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rey Small Content-FWM 1 para box 3 margin boxes">
    <p:bg>
      <p:bgPr>
        <a:solidFill>
          <a:schemeClr val="bg2"/>
        </a:solidFill>
        <a:effectLst/>
      </p:bgPr>
    </p:bg>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DF58991-644E-991C-950A-FEB91D32EC2A}"/>
              </a:ext>
            </a:extLst>
          </p:cNvPr>
          <p:cNvSpPr>
            <a:spLocks noGrp="1"/>
          </p:cNvSpPr>
          <p:nvPr>
            <p:ph idx="17" hasCustomPrompt="1"/>
          </p:nvPr>
        </p:nvSpPr>
        <p:spPr>
          <a:xfrm>
            <a:off x="610726" y="2291644"/>
            <a:ext cx="7088296" cy="4132908"/>
          </a:xfrm>
          <a:solidFill>
            <a:schemeClr val="bg1"/>
          </a:solidFill>
        </p:spPr>
        <p:txBody>
          <a:bodyPr lIns="288000" tIns="288000" rIns="288000" bIns="288000">
            <a:noAutofit/>
          </a:bodyPr>
          <a:lstStyle>
            <a:lvl1pPr>
              <a:lnSpc>
                <a:spcPct val="120000"/>
              </a:lnSpc>
              <a:spcAft>
                <a:spcPts val="600"/>
              </a:spcAft>
              <a:defRPr sz="2000" b="1"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284400" indent="-284400">
              <a:lnSpc>
                <a:spcPct val="120000"/>
              </a:lnSpc>
              <a:spcAft>
                <a:spcPts val="600"/>
              </a:spcAft>
              <a:buFont typeface="Apple Symbols" panose="02000000000000000000" pitchFamily="2" charset="-79"/>
              <a:buChar char="⎻"/>
              <a:defRPr sz="1600" spc="-20" baseline="0">
                <a:solidFill>
                  <a:schemeClr val="tx1"/>
                </a:solidFill>
              </a:defRPr>
            </a:lvl4pPr>
            <a:lvl5pPr marL="284400" indent="-284400">
              <a:spcAft>
                <a:spcPts val="900"/>
              </a:spcAft>
              <a:buFont typeface="+mj-lt"/>
              <a:buAutoNum type="arabicPeriod"/>
              <a:defRPr sz="1600" b="0">
                <a:solidFill>
                  <a:schemeClr val="tx1"/>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610725" y="1752343"/>
            <a:ext cx="10508831" cy="627892"/>
          </a:xfrm>
        </p:spPr>
        <p:txBody>
          <a:bodyPr>
            <a:noAutofit/>
          </a:bodyPr>
          <a:lstStyle>
            <a:lvl1pPr>
              <a:lnSpc>
                <a:spcPct val="120000"/>
              </a:lnSpc>
              <a:spcAft>
                <a:spcPts val="1200"/>
              </a:spcAft>
              <a:defRPr sz="2000" b="1"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284400" indent="-284400">
              <a:lnSpc>
                <a:spcPct val="120000"/>
              </a:lnSpc>
              <a:spcAft>
                <a:spcPts val="600"/>
              </a:spcAft>
              <a:buFont typeface="Apple Symbols" panose="02000000000000000000" pitchFamily="2" charset="-79"/>
              <a:buChar char="⎻"/>
              <a:defRPr sz="1600" spc="-20" baseline="0">
                <a:solidFill>
                  <a:schemeClr val="tx1"/>
                </a:solidFill>
              </a:defRPr>
            </a:lvl4pPr>
            <a:lvl5pPr marL="284400" indent="-284400">
              <a:spcAft>
                <a:spcPts val="900"/>
              </a:spcAft>
              <a:buFont typeface="+mj-lt"/>
              <a:buAutoNum type="arabicPeriod"/>
              <a:defRPr sz="1600" b="0">
                <a:solidFill>
                  <a:schemeClr val="tx1"/>
                </a:solidFill>
              </a:defRPr>
            </a:lvl5pPr>
          </a:lstStyle>
          <a:p>
            <a:pPr lvl="0"/>
            <a:r>
              <a:rPr lang="en-US" dirty="0"/>
              <a:t>Click to edit Master text styles</a:t>
            </a:r>
          </a:p>
        </p:txBody>
      </p:sp>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2" name="Content Placeholder 2">
            <a:extLst>
              <a:ext uri="{FF2B5EF4-FFF2-40B4-BE49-F238E27FC236}">
                <a16:creationId xmlns:a16="http://schemas.microsoft.com/office/drawing/2014/main" id="{2876E4DA-0073-CE52-8AE6-089D6277F4ED}"/>
              </a:ext>
            </a:extLst>
          </p:cNvPr>
          <p:cNvSpPr>
            <a:spLocks noGrp="1"/>
          </p:cNvSpPr>
          <p:nvPr>
            <p:ph idx="16"/>
          </p:nvPr>
        </p:nvSpPr>
        <p:spPr>
          <a:xfrm>
            <a:off x="7860636" y="4108412"/>
            <a:ext cx="3720638" cy="2316140"/>
          </a:xfrm>
          <a:solidFill>
            <a:schemeClr val="accent2"/>
          </a:solidFill>
        </p:spPr>
        <p:txBody>
          <a:bodyPr lIns="288000" tIns="288000" rIns="288000" bIns="288000" anchor="b" anchorCtr="0">
            <a:noAutofit/>
          </a:bodyPr>
          <a:lstStyle>
            <a:lvl1pPr>
              <a:lnSpc>
                <a:spcPct val="120000"/>
              </a:lnSpc>
              <a:spcAft>
                <a:spcPts val="1200"/>
              </a:spcAft>
              <a:defRPr sz="2000" b="1" spc="-20" baseline="0">
                <a:solidFill>
                  <a:schemeClr val="bg1"/>
                </a:solidFill>
              </a:defRPr>
            </a:lvl1pPr>
            <a:lvl2pPr marL="0" indent="0">
              <a:lnSpc>
                <a:spcPct val="120000"/>
              </a:lnSpc>
              <a:spcAft>
                <a:spcPts val="0"/>
              </a:spcAft>
              <a:buNone/>
              <a:defRPr sz="1600" b="1" i="0" spc="-20" baseline="0">
                <a:solidFill>
                  <a:schemeClr val="bg1"/>
                </a:solidFill>
                <a:latin typeface="Arial" panose="020B0604020202020204" pitchFamily="34" charset="0"/>
              </a:defRPr>
            </a:lvl2pPr>
            <a:lvl3pPr>
              <a:lnSpc>
                <a:spcPct val="120000"/>
              </a:lnSpc>
              <a:spcAft>
                <a:spcPts val="600"/>
              </a:spcAft>
              <a:defRPr sz="1600" spc="-20" baseline="0">
                <a:solidFill>
                  <a:schemeClr val="bg1"/>
                </a:solidFill>
              </a:defRPr>
            </a:lvl3pPr>
            <a:lvl4pPr marL="284400" indent="-284400">
              <a:lnSpc>
                <a:spcPct val="120000"/>
              </a:lnSpc>
              <a:spcAft>
                <a:spcPts val="1200"/>
              </a:spcAft>
              <a:buFont typeface="Apple Symbols" panose="02000000000000000000" pitchFamily="2" charset="-79"/>
              <a:buChar char="⎻"/>
              <a:defRPr sz="1600" spc="-20" baseline="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Content Placeholder 2">
            <a:extLst>
              <a:ext uri="{FF2B5EF4-FFF2-40B4-BE49-F238E27FC236}">
                <a16:creationId xmlns:a16="http://schemas.microsoft.com/office/drawing/2014/main" id="{D829F07C-315B-835C-0FC8-4ACAF97239B9}"/>
              </a:ext>
            </a:extLst>
          </p:cNvPr>
          <p:cNvSpPr>
            <a:spLocks noGrp="1"/>
          </p:cNvSpPr>
          <p:nvPr>
            <p:ph idx="18"/>
          </p:nvPr>
        </p:nvSpPr>
        <p:spPr>
          <a:xfrm>
            <a:off x="918000" y="5486400"/>
            <a:ext cx="6453644" cy="712372"/>
          </a:xfrm>
          <a:solidFill>
            <a:srgbClr val="53A2D9"/>
          </a:solidFill>
        </p:spPr>
        <p:txBody>
          <a:bodyPr lIns="180000" tIns="144000" rIns="144000" bIns="144000" anchor="t" anchorCtr="0">
            <a:noAutofit/>
          </a:bodyPr>
          <a:lstStyle>
            <a:lvl1pPr>
              <a:lnSpc>
                <a:spcPct val="120000"/>
              </a:lnSpc>
              <a:spcAft>
                <a:spcPts val="600"/>
              </a:spcAft>
              <a:defRPr sz="2000" b="1" spc="-20" baseline="0">
                <a:solidFill>
                  <a:schemeClr val="bg1"/>
                </a:solidFill>
              </a:defRPr>
            </a:lvl1pPr>
            <a:lvl2pPr marL="0" indent="0">
              <a:lnSpc>
                <a:spcPct val="120000"/>
              </a:lnSpc>
              <a:spcAft>
                <a:spcPts val="0"/>
              </a:spcAft>
              <a:buNone/>
              <a:defRPr sz="1600" b="1" i="0" spc="-20" baseline="0">
                <a:solidFill>
                  <a:schemeClr val="bg1"/>
                </a:solidFill>
                <a:latin typeface="Arial" panose="020B0604020202020204" pitchFamily="34" charset="0"/>
              </a:defRPr>
            </a:lvl2pPr>
            <a:lvl3pPr>
              <a:lnSpc>
                <a:spcPct val="120000"/>
              </a:lnSpc>
              <a:spcAft>
                <a:spcPts val="600"/>
              </a:spcAft>
              <a:defRPr sz="1600" spc="-20" baseline="0">
                <a:solidFill>
                  <a:schemeClr val="bg1"/>
                </a:solidFill>
              </a:defRPr>
            </a:lvl3pPr>
            <a:lvl4pPr marL="284400" indent="-284400">
              <a:lnSpc>
                <a:spcPct val="120000"/>
              </a:lnSpc>
              <a:spcAft>
                <a:spcPts val="1200"/>
              </a:spcAft>
              <a:buFont typeface="Apple Symbols" panose="02000000000000000000" pitchFamily="2" charset="-79"/>
              <a:buChar char="⎻"/>
              <a:defRPr sz="1600" spc="-20" baseline="0">
                <a:solidFill>
                  <a:schemeClr val="bg1"/>
                </a:solidFill>
              </a:defRPr>
            </a:lvl4pPr>
            <a:lvl5pPr>
              <a:defRPr sz="1200">
                <a:solidFill>
                  <a:schemeClr val="bg1"/>
                </a:solidFill>
              </a:defRPr>
            </a:lvl5pPr>
          </a:lstStyle>
          <a:p>
            <a:pPr lvl="1"/>
            <a:r>
              <a:rPr lang="en-US" dirty="0"/>
              <a:t>Click to edit Master text styles</a:t>
            </a:r>
          </a:p>
          <a:p>
            <a:pPr lvl="2"/>
            <a:r>
              <a:rPr lang="en-US" dirty="0"/>
              <a:t>Third level</a:t>
            </a:r>
          </a:p>
          <a:p>
            <a:pPr lvl="3"/>
            <a:r>
              <a:rPr lang="en-US" dirty="0"/>
              <a:t>Fourth level</a:t>
            </a:r>
          </a:p>
        </p:txBody>
      </p:sp>
    </p:spTree>
    <p:extLst>
      <p:ext uri="{BB962C8B-B14F-4D97-AF65-F5344CB8AC3E}">
        <p14:creationId xmlns:p14="http://schemas.microsoft.com/office/powerpoint/2010/main" val="2743034807"/>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rey Small Content-FWM 1 para box 2 margin boxes">
    <p:bg>
      <p:bgPr>
        <a:solidFill>
          <a:schemeClr val="bg2"/>
        </a:solidFill>
        <a:effectLst/>
      </p:bgPr>
    </p:bg>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DF58991-644E-991C-950A-FEB91D32EC2A}"/>
              </a:ext>
            </a:extLst>
          </p:cNvPr>
          <p:cNvSpPr>
            <a:spLocks noGrp="1"/>
          </p:cNvSpPr>
          <p:nvPr>
            <p:ph idx="17" hasCustomPrompt="1"/>
          </p:nvPr>
        </p:nvSpPr>
        <p:spPr>
          <a:xfrm>
            <a:off x="3614363" y="1752342"/>
            <a:ext cx="7966912" cy="4672210"/>
          </a:xfrm>
          <a:solidFill>
            <a:schemeClr val="bg1"/>
          </a:solidFill>
        </p:spPr>
        <p:txBody>
          <a:bodyPr lIns="288000" tIns="288000" rIns="288000" bIns="288000">
            <a:noAutofit/>
          </a:bodyPr>
          <a:lstStyle>
            <a:lvl1pPr>
              <a:lnSpc>
                <a:spcPct val="120000"/>
              </a:lnSpc>
              <a:spcAft>
                <a:spcPts val="600"/>
              </a:spcAft>
              <a:defRPr sz="2000" b="1"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284400" indent="-284400">
              <a:lnSpc>
                <a:spcPct val="120000"/>
              </a:lnSpc>
              <a:spcAft>
                <a:spcPts val="600"/>
              </a:spcAft>
              <a:buFont typeface="Apple Symbols" panose="02000000000000000000" pitchFamily="2" charset="-79"/>
              <a:buChar char="⎻"/>
              <a:defRPr sz="1600" spc="-20" baseline="0">
                <a:solidFill>
                  <a:schemeClr val="tx1"/>
                </a:solidFill>
              </a:defRPr>
            </a:lvl4pPr>
            <a:lvl5pPr marL="284400" indent="-284400">
              <a:spcAft>
                <a:spcPts val="900"/>
              </a:spcAft>
              <a:buFont typeface="+mj-lt"/>
              <a:buAutoNum type="arabicPeriod"/>
              <a:defRPr sz="1600" b="0">
                <a:solidFill>
                  <a:schemeClr val="tx1"/>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610725" y="1752342"/>
            <a:ext cx="2737159" cy="2234757"/>
          </a:xfrm>
        </p:spPr>
        <p:txBody>
          <a:bodyPr>
            <a:noAutofit/>
          </a:bodyPr>
          <a:lstStyle>
            <a:lvl1pPr>
              <a:lnSpc>
                <a:spcPct val="120000"/>
              </a:lnSpc>
              <a:spcAft>
                <a:spcPts val="1200"/>
              </a:spcAft>
              <a:defRPr sz="2000" b="1"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284400" indent="-284400">
              <a:lnSpc>
                <a:spcPct val="120000"/>
              </a:lnSpc>
              <a:spcAft>
                <a:spcPts val="600"/>
              </a:spcAft>
              <a:buFont typeface="Apple Symbols" panose="02000000000000000000" pitchFamily="2" charset="-79"/>
              <a:buChar char="⎻"/>
              <a:defRPr sz="1600" spc="-20" baseline="0">
                <a:solidFill>
                  <a:schemeClr val="tx1"/>
                </a:solidFill>
              </a:defRPr>
            </a:lvl4pPr>
            <a:lvl5pPr marL="284400" indent="-284400">
              <a:spcAft>
                <a:spcPts val="900"/>
              </a:spcAft>
              <a:buFont typeface="+mj-lt"/>
              <a:buAutoNum type="arabicPeriod"/>
              <a:defRPr sz="1600" b="0">
                <a:solidFill>
                  <a:schemeClr val="tx1"/>
                </a:solidFill>
              </a:defRPr>
            </a:lvl5pPr>
          </a:lstStyle>
          <a:p>
            <a:pPr lvl="0"/>
            <a:r>
              <a:rPr lang="en-US" dirty="0"/>
              <a:t>Click to edit Master text styles</a:t>
            </a:r>
          </a:p>
        </p:txBody>
      </p:sp>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6" name="Content Placeholder 2">
            <a:extLst>
              <a:ext uri="{FF2B5EF4-FFF2-40B4-BE49-F238E27FC236}">
                <a16:creationId xmlns:a16="http://schemas.microsoft.com/office/drawing/2014/main" id="{60340E78-73B4-7D2E-CA59-90159F751BE1}"/>
              </a:ext>
            </a:extLst>
          </p:cNvPr>
          <p:cNvSpPr>
            <a:spLocks noGrp="1"/>
          </p:cNvSpPr>
          <p:nvPr>
            <p:ph idx="18"/>
          </p:nvPr>
        </p:nvSpPr>
        <p:spPr>
          <a:xfrm>
            <a:off x="610725" y="4261673"/>
            <a:ext cx="2737159" cy="2234757"/>
          </a:xfrm>
          <a:solidFill>
            <a:srgbClr val="53A2D9"/>
          </a:solidFill>
        </p:spPr>
        <p:txBody>
          <a:bodyPr lIns="288000" tIns="288000" rIns="288000" bIns="288000" anchor="ctr" anchorCtr="0">
            <a:noAutofit/>
          </a:bodyPr>
          <a:lstStyle>
            <a:lvl1pPr>
              <a:lnSpc>
                <a:spcPct val="120000"/>
              </a:lnSpc>
              <a:spcAft>
                <a:spcPts val="1200"/>
              </a:spcAft>
              <a:defRPr sz="2000" b="1" spc="-20" baseline="0">
                <a:solidFill>
                  <a:schemeClr val="bg1"/>
                </a:solidFill>
              </a:defRPr>
            </a:lvl1pPr>
            <a:lvl2pPr marL="0" indent="0">
              <a:lnSpc>
                <a:spcPct val="120000"/>
              </a:lnSpc>
              <a:spcAft>
                <a:spcPts val="0"/>
              </a:spcAft>
              <a:buNone/>
              <a:defRPr sz="1600" b="1" i="0" spc="-20" baseline="0">
                <a:solidFill>
                  <a:schemeClr val="bg1"/>
                </a:solidFill>
                <a:latin typeface="Arial" panose="020B0604020202020204" pitchFamily="34" charset="0"/>
              </a:defRPr>
            </a:lvl2pPr>
            <a:lvl3pPr>
              <a:lnSpc>
                <a:spcPct val="120000"/>
              </a:lnSpc>
              <a:spcAft>
                <a:spcPts val="1200"/>
              </a:spcAft>
              <a:defRPr sz="1600" spc="-20" baseline="0">
                <a:solidFill>
                  <a:schemeClr val="bg1"/>
                </a:solidFill>
              </a:defRPr>
            </a:lvl3pPr>
            <a:lvl4pPr marL="284400" indent="-284400">
              <a:lnSpc>
                <a:spcPct val="120000"/>
              </a:lnSpc>
              <a:spcAft>
                <a:spcPts val="1200"/>
              </a:spcAft>
              <a:buFont typeface="Apple Symbols" panose="02000000000000000000" pitchFamily="2" charset="-79"/>
              <a:buChar char="⎻"/>
              <a:defRPr sz="1600" spc="-20" baseline="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937444414"/>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rey Small Title and Content-FWM 8x images + caption">
    <p:bg>
      <p:bgPr>
        <a:solidFill>
          <a:schemeClr val="bg2"/>
        </a:solidFill>
        <a:effectLst/>
      </p:bgPr>
    </p:bg>
    <p:spTree>
      <p:nvGrpSpPr>
        <p:cNvPr id="1" name=""/>
        <p:cNvGrpSpPr/>
        <p:nvPr/>
      </p:nvGrpSpPr>
      <p:grpSpPr>
        <a:xfrm>
          <a:off x="0" y="0"/>
          <a:ext cx="0" cy="0"/>
          <a:chOff x="0" y="0"/>
          <a:chExt cx="0" cy="0"/>
        </a:xfrm>
      </p:grpSpPr>
      <p:sp>
        <p:nvSpPr>
          <p:cNvPr id="38" name="Picture Placeholder 29">
            <a:extLst>
              <a:ext uri="{FF2B5EF4-FFF2-40B4-BE49-F238E27FC236}">
                <a16:creationId xmlns:a16="http://schemas.microsoft.com/office/drawing/2014/main" id="{D8FA8535-6A03-FD66-F704-9646AFFE393B}"/>
              </a:ext>
            </a:extLst>
          </p:cNvPr>
          <p:cNvSpPr>
            <a:spLocks noGrp="1"/>
          </p:cNvSpPr>
          <p:nvPr>
            <p:ph type="pic" sz="quarter" idx="25"/>
          </p:nvPr>
        </p:nvSpPr>
        <p:spPr>
          <a:xfrm>
            <a:off x="867200" y="4210908"/>
            <a:ext cx="2430000" cy="1541299"/>
          </a:xfrm>
          <a:solidFill>
            <a:schemeClr val="tx1"/>
          </a:solidFill>
        </p:spPr>
        <p:txBody>
          <a:bodyPr anchor="ctr" anchorCtr="0">
            <a:normAutofit/>
          </a:bodyPr>
          <a:lstStyle>
            <a:lvl1pPr algn="ctr">
              <a:defRPr sz="800"/>
            </a:lvl1pPr>
          </a:lstStyle>
          <a:p>
            <a:endParaRPr lang="en-US" dirty="0"/>
          </a:p>
        </p:txBody>
      </p:sp>
      <p:sp>
        <p:nvSpPr>
          <p:cNvPr id="39" name="Picture Placeholder 29">
            <a:extLst>
              <a:ext uri="{FF2B5EF4-FFF2-40B4-BE49-F238E27FC236}">
                <a16:creationId xmlns:a16="http://schemas.microsoft.com/office/drawing/2014/main" id="{B52741F4-BBFC-F7AE-B84F-A26695560BC4}"/>
              </a:ext>
            </a:extLst>
          </p:cNvPr>
          <p:cNvSpPr>
            <a:spLocks noGrp="1"/>
          </p:cNvSpPr>
          <p:nvPr>
            <p:ph type="pic" sz="quarter" idx="26"/>
          </p:nvPr>
        </p:nvSpPr>
        <p:spPr>
          <a:xfrm>
            <a:off x="3585687" y="4210908"/>
            <a:ext cx="2430000" cy="1541299"/>
          </a:xfrm>
          <a:solidFill>
            <a:schemeClr val="accent2"/>
          </a:solidFill>
        </p:spPr>
        <p:txBody>
          <a:bodyPr anchor="ctr" anchorCtr="0">
            <a:normAutofit/>
          </a:bodyPr>
          <a:lstStyle>
            <a:lvl1pPr algn="ctr">
              <a:defRPr sz="800"/>
            </a:lvl1pPr>
          </a:lstStyle>
          <a:p>
            <a:endParaRPr lang="en-US" dirty="0"/>
          </a:p>
        </p:txBody>
      </p:sp>
      <p:sp>
        <p:nvSpPr>
          <p:cNvPr id="40" name="Picture Placeholder 29">
            <a:extLst>
              <a:ext uri="{FF2B5EF4-FFF2-40B4-BE49-F238E27FC236}">
                <a16:creationId xmlns:a16="http://schemas.microsoft.com/office/drawing/2014/main" id="{8470DEBE-6274-B35D-C637-01174D2F34F3}"/>
              </a:ext>
            </a:extLst>
          </p:cNvPr>
          <p:cNvSpPr>
            <a:spLocks noGrp="1"/>
          </p:cNvSpPr>
          <p:nvPr>
            <p:ph type="pic" sz="quarter" idx="27"/>
          </p:nvPr>
        </p:nvSpPr>
        <p:spPr>
          <a:xfrm>
            <a:off x="6246508" y="4210908"/>
            <a:ext cx="2430000" cy="1541299"/>
          </a:xfrm>
          <a:solidFill>
            <a:schemeClr val="tx1"/>
          </a:solidFill>
        </p:spPr>
        <p:txBody>
          <a:bodyPr anchor="ctr" anchorCtr="0">
            <a:normAutofit/>
          </a:bodyPr>
          <a:lstStyle>
            <a:lvl1pPr algn="ctr">
              <a:defRPr sz="800"/>
            </a:lvl1pPr>
          </a:lstStyle>
          <a:p>
            <a:endParaRPr lang="en-US" dirty="0"/>
          </a:p>
        </p:txBody>
      </p:sp>
      <p:sp>
        <p:nvSpPr>
          <p:cNvPr id="8" name="Content Placeholder 2">
            <a:extLst>
              <a:ext uri="{FF2B5EF4-FFF2-40B4-BE49-F238E27FC236}">
                <a16:creationId xmlns:a16="http://schemas.microsoft.com/office/drawing/2014/main" id="{73BE499F-E322-D5AF-B1F7-78EB0CF02654}"/>
              </a:ext>
            </a:extLst>
          </p:cNvPr>
          <p:cNvSpPr>
            <a:spLocks noGrp="1"/>
          </p:cNvSpPr>
          <p:nvPr>
            <p:ph idx="14" hasCustomPrompt="1"/>
          </p:nvPr>
        </p:nvSpPr>
        <p:spPr>
          <a:xfrm>
            <a:off x="867200" y="3426385"/>
            <a:ext cx="2527300" cy="618393"/>
          </a:xfrm>
        </p:spPr>
        <p:txBody>
          <a:bodyPr tIns="72000">
            <a:noAutofit/>
          </a:bodyPr>
          <a:lstStyle>
            <a:lvl1pPr>
              <a:lnSpc>
                <a:spcPct val="120000"/>
              </a:lnSpc>
              <a:spcAft>
                <a:spcPts val="0"/>
              </a:spcAft>
              <a:defRPr sz="1000" b="1" spc="-20" baseline="0">
                <a:solidFill>
                  <a:schemeClr val="accent2"/>
                </a:solidFill>
              </a:defRPr>
            </a:lvl1pPr>
            <a:lvl2pPr marL="0" indent="0">
              <a:lnSpc>
                <a:spcPct val="120000"/>
              </a:lnSpc>
              <a:spcAft>
                <a:spcPts val="0"/>
              </a:spcAft>
              <a:buNone/>
              <a:defRPr sz="1000" b="1" i="0" spc="-20" baseline="0">
                <a:solidFill>
                  <a:schemeClr val="tx1"/>
                </a:solidFill>
                <a:latin typeface="Arial" panose="020B0604020202020204" pitchFamily="34" charset="0"/>
              </a:defRPr>
            </a:lvl2pPr>
            <a:lvl3pPr>
              <a:lnSpc>
                <a:spcPct val="120000"/>
              </a:lnSpc>
              <a:spcAft>
                <a:spcPts val="300"/>
              </a:spcAft>
              <a:defRPr sz="1000" b="1" spc="-20" baseline="0">
                <a:solidFill>
                  <a:schemeClr val="tx1"/>
                </a:solidFill>
              </a:defRPr>
            </a:lvl3pPr>
            <a:lvl4pPr marL="172800" indent="-172800">
              <a:lnSpc>
                <a:spcPct val="120000"/>
              </a:lnSpc>
              <a:spcAft>
                <a:spcPts val="300"/>
              </a:spcAft>
              <a:buFont typeface="Apple Symbols" panose="02000000000000000000" pitchFamily="2" charset="-79"/>
              <a:buChar char="⎻"/>
              <a:defRPr sz="1000" b="1" spc="-20" baseline="0">
                <a:solidFill>
                  <a:schemeClr val="tx1"/>
                </a:solidFill>
              </a:defRPr>
            </a:lvl4pPr>
            <a:lvl5pPr>
              <a:defRPr sz="1200">
                <a:solidFill>
                  <a:schemeClr val="bg1"/>
                </a:solidFill>
              </a:defRPr>
            </a:lvl5pPr>
          </a:lstStyle>
          <a:p>
            <a:pPr lvl="0"/>
            <a:r>
              <a:rPr lang="en-US" dirty="0"/>
              <a:t>First level</a:t>
            </a:r>
          </a:p>
          <a:p>
            <a:pPr lvl="1"/>
            <a:r>
              <a:rPr lang="en-US" dirty="0"/>
              <a:t>Second level</a:t>
            </a:r>
          </a:p>
          <a:p>
            <a:pPr lvl="3"/>
            <a:r>
              <a:rPr lang="en-US" dirty="0"/>
              <a:t>Third level</a:t>
            </a:r>
          </a:p>
        </p:txBody>
      </p:sp>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34" name="Picture Placeholder 29">
            <a:extLst>
              <a:ext uri="{FF2B5EF4-FFF2-40B4-BE49-F238E27FC236}">
                <a16:creationId xmlns:a16="http://schemas.microsoft.com/office/drawing/2014/main" id="{ECE36DB7-20C5-C0BE-87D7-29FC872050E2}"/>
              </a:ext>
            </a:extLst>
          </p:cNvPr>
          <p:cNvSpPr>
            <a:spLocks noGrp="1"/>
          </p:cNvSpPr>
          <p:nvPr>
            <p:ph type="pic" sz="quarter" idx="21"/>
          </p:nvPr>
        </p:nvSpPr>
        <p:spPr>
          <a:xfrm>
            <a:off x="867200" y="1879600"/>
            <a:ext cx="2430000" cy="1541299"/>
          </a:xfrm>
          <a:solidFill>
            <a:schemeClr val="accent2"/>
          </a:solidFill>
        </p:spPr>
        <p:txBody>
          <a:bodyPr anchor="ctr" anchorCtr="0">
            <a:normAutofit/>
          </a:bodyPr>
          <a:lstStyle>
            <a:lvl1pPr algn="ctr">
              <a:defRPr sz="800"/>
            </a:lvl1pPr>
          </a:lstStyle>
          <a:p>
            <a:endParaRPr lang="en-US" dirty="0"/>
          </a:p>
        </p:txBody>
      </p:sp>
      <p:sp>
        <p:nvSpPr>
          <p:cNvPr id="35" name="Picture Placeholder 29">
            <a:extLst>
              <a:ext uri="{FF2B5EF4-FFF2-40B4-BE49-F238E27FC236}">
                <a16:creationId xmlns:a16="http://schemas.microsoft.com/office/drawing/2014/main" id="{003436FE-61D6-4ECF-AD5A-ADD48F4F213C}"/>
              </a:ext>
            </a:extLst>
          </p:cNvPr>
          <p:cNvSpPr>
            <a:spLocks noGrp="1"/>
          </p:cNvSpPr>
          <p:nvPr>
            <p:ph type="pic" sz="quarter" idx="22"/>
          </p:nvPr>
        </p:nvSpPr>
        <p:spPr>
          <a:xfrm>
            <a:off x="3585687" y="1879600"/>
            <a:ext cx="2430000" cy="1541299"/>
          </a:xfrm>
          <a:solidFill>
            <a:schemeClr val="tx1"/>
          </a:solidFill>
        </p:spPr>
        <p:txBody>
          <a:bodyPr anchor="ctr" anchorCtr="0">
            <a:normAutofit/>
          </a:bodyPr>
          <a:lstStyle>
            <a:lvl1pPr algn="ctr">
              <a:defRPr sz="800"/>
            </a:lvl1pPr>
          </a:lstStyle>
          <a:p>
            <a:endParaRPr lang="en-US" dirty="0"/>
          </a:p>
        </p:txBody>
      </p:sp>
      <p:sp>
        <p:nvSpPr>
          <p:cNvPr id="36" name="Picture Placeholder 29">
            <a:extLst>
              <a:ext uri="{FF2B5EF4-FFF2-40B4-BE49-F238E27FC236}">
                <a16:creationId xmlns:a16="http://schemas.microsoft.com/office/drawing/2014/main" id="{7819F1AE-427B-6D65-1CC7-E66CDFFE93DE}"/>
              </a:ext>
            </a:extLst>
          </p:cNvPr>
          <p:cNvSpPr>
            <a:spLocks noGrp="1"/>
          </p:cNvSpPr>
          <p:nvPr>
            <p:ph type="pic" sz="quarter" idx="23"/>
          </p:nvPr>
        </p:nvSpPr>
        <p:spPr>
          <a:xfrm>
            <a:off x="6246508" y="1879600"/>
            <a:ext cx="2430000" cy="1541299"/>
          </a:xfrm>
          <a:solidFill>
            <a:schemeClr val="accent2"/>
          </a:solidFill>
        </p:spPr>
        <p:txBody>
          <a:bodyPr anchor="ctr" anchorCtr="0">
            <a:normAutofit/>
          </a:bodyPr>
          <a:lstStyle>
            <a:lvl1pPr algn="ctr">
              <a:defRPr sz="800"/>
            </a:lvl1pPr>
          </a:lstStyle>
          <a:p>
            <a:endParaRPr lang="en-US" dirty="0"/>
          </a:p>
        </p:txBody>
      </p:sp>
      <p:sp>
        <p:nvSpPr>
          <p:cNvPr id="37" name="Picture Placeholder 29">
            <a:extLst>
              <a:ext uri="{FF2B5EF4-FFF2-40B4-BE49-F238E27FC236}">
                <a16:creationId xmlns:a16="http://schemas.microsoft.com/office/drawing/2014/main" id="{3ECFB004-2654-AF3E-6BC3-6084DFAF7210}"/>
              </a:ext>
            </a:extLst>
          </p:cNvPr>
          <p:cNvSpPr>
            <a:spLocks noGrp="1"/>
          </p:cNvSpPr>
          <p:nvPr>
            <p:ph type="pic" sz="quarter" idx="24"/>
          </p:nvPr>
        </p:nvSpPr>
        <p:spPr>
          <a:xfrm>
            <a:off x="8964995" y="1879600"/>
            <a:ext cx="2430000" cy="1541299"/>
          </a:xfrm>
          <a:solidFill>
            <a:schemeClr val="tx1"/>
          </a:solidFill>
        </p:spPr>
        <p:txBody>
          <a:bodyPr anchor="ctr" anchorCtr="0">
            <a:normAutofit/>
          </a:bodyPr>
          <a:lstStyle>
            <a:lvl1pPr algn="ctr">
              <a:defRPr sz="800"/>
            </a:lvl1pPr>
          </a:lstStyle>
          <a:p>
            <a:endParaRPr lang="en-US" dirty="0"/>
          </a:p>
        </p:txBody>
      </p:sp>
      <p:sp>
        <p:nvSpPr>
          <p:cNvPr id="41" name="Picture Placeholder 29">
            <a:extLst>
              <a:ext uri="{FF2B5EF4-FFF2-40B4-BE49-F238E27FC236}">
                <a16:creationId xmlns:a16="http://schemas.microsoft.com/office/drawing/2014/main" id="{464148B6-944E-FFF2-185E-B00FD2C83B34}"/>
              </a:ext>
            </a:extLst>
          </p:cNvPr>
          <p:cNvSpPr>
            <a:spLocks noGrp="1"/>
          </p:cNvSpPr>
          <p:nvPr>
            <p:ph type="pic" sz="quarter" idx="28"/>
          </p:nvPr>
        </p:nvSpPr>
        <p:spPr>
          <a:xfrm>
            <a:off x="8964995" y="4210908"/>
            <a:ext cx="2430000" cy="1541299"/>
          </a:xfrm>
          <a:solidFill>
            <a:schemeClr val="accent2"/>
          </a:solidFill>
        </p:spPr>
        <p:txBody>
          <a:bodyPr anchor="ctr" anchorCtr="0">
            <a:normAutofit/>
          </a:bodyPr>
          <a:lstStyle>
            <a:lvl1pPr algn="ctr">
              <a:defRPr sz="800"/>
            </a:lvl1pPr>
          </a:lstStyle>
          <a:p>
            <a:endParaRPr lang="en-US" dirty="0"/>
          </a:p>
        </p:txBody>
      </p:sp>
      <p:sp>
        <p:nvSpPr>
          <p:cNvPr id="2" name="Content Placeholder 2">
            <a:extLst>
              <a:ext uri="{FF2B5EF4-FFF2-40B4-BE49-F238E27FC236}">
                <a16:creationId xmlns:a16="http://schemas.microsoft.com/office/drawing/2014/main" id="{86533D50-4E7A-6F9A-A22E-C4147AF43AD0}"/>
              </a:ext>
            </a:extLst>
          </p:cNvPr>
          <p:cNvSpPr>
            <a:spLocks noGrp="1"/>
          </p:cNvSpPr>
          <p:nvPr>
            <p:ph idx="29" hasCustomPrompt="1"/>
          </p:nvPr>
        </p:nvSpPr>
        <p:spPr>
          <a:xfrm>
            <a:off x="3590521" y="3426385"/>
            <a:ext cx="2527300" cy="618393"/>
          </a:xfrm>
        </p:spPr>
        <p:txBody>
          <a:bodyPr tIns="72000">
            <a:noAutofit/>
          </a:bodyPr>
          <a:lstStyle>
            <a:lvl1pPr>
              <a:lnSpc>
                <a:spcPct val="120000"/>
              </a:lnSpc>
              <a:spcAft>
                <a:spcPts val="0"/>
              </a:spcAft>
              <a:defRPr sz="1000" b="1" spc="-20" baseline="0">
                <a:solidFill>
                  <a:schemeClr val="accent2"/>
                </a:solidFill>
              </a:defRPr>
            </a:lvl1pPr>
            <a:lvl2pPr marL="0" indent="0">
              <a:lnSpc>
                <a:spcPct val="120000"/>
              </a:lnSpc>
              <a:spcAft>
                <a:spcPts val="0"/>
              </a:spcAft>
              <a:buNone/>
              <a:defRPr sz="1000" b="1" i="0" spc="-20" baseline="0">
                <a:solidFill>
                  <a:schemeClr val="tx1"/>
                </a:solidFill>
                <a:latin typeface="Arial" panose="020B0604020202020204" pitchFamily="34" charset="0"/>
              </a:defRPr>
            </a:lvl2pPr>
            <a:lvl3pPr>
              <a:lnSpc>
                <a:spcPct val="120000"/>
              </a:lnSpc>
              <a:spcAft>
                <a:spcPts val="300"/>
              </a:spcAft>
              <a:defRPr sz="1000" b="1" spc="-20" baseline="0">
                <a:solidFill>
                  <a:schemeClr val="tx1"/>
                </a:solidFill>
              </a:defRPr>
            </a:lvl3pPr>
            <a:lvl4pPr marL="172800" indent="-172800">
              <a:lnSpc>
                <a:spcPct val="120000"/>
              </a:lnSpc>
              <a:spcAft>
                <a:spcPts val="300"/>
              </a:spcAft>
              <a:buFont typeface="Apple Symbols" panose="02000000000000000000" pitchFamily="2" charset="-79"/>
              <a:buChar char="⎻"/>
              <a:defRPr sz="1000" b="1" spc="-20" baseline="0">
                <a:solidFill>
                  <a:schemeClr val="tx1"/>
                </a:solidFill>
              </a:defRPr>
            </a:lvl4pPr>
            <a:lvl5pPr>
              <a:defRPr sz="1200">
                <a:solidFill>
                  <a:schemeClr val="bg1"/>
                </a:solidFill>
              </a:defRPr>
            </a:lvl5pPr>
          </a:lstStyle>
          <a:p>
            <a:pPr lvl="0"/>
            <a:r>
              <a:rPr lang="en-US" dirty="0"/>
              <a:t>First level</a:t>
            </a:r>
          </a:p>
          <a:p>
            <a:pPr lvl="1"/>
            <a:r>
              <a:rPr lang="en-US" dirty="0"/>
              <a:t>Second level</a:t>
            </a:r>
          </a:p>
          <a:p>
            <a:pPr lvl="3"/>
            <a:r>
              <a:rPr lang="en-US" dirty="0"/>
              <a:t>Third level</a:t>
            </a:r>
          </a:p>
        </p:txBody>
      </p:sp>
      <p:sp>
        <p:nvSpPr>
          <p:cNvPr id="5" name="Content Placeholder 2">
            <a:extLst>
              <a:ext uri="{FF2B5EF4-FFF2-40B4-BE49-F238E27FC236}">
                <a16:creationId xmlns:a16="http://schemas.microsoft.com/office/drawing/2014/main" id="{140AC411-DB5D-7A4C-CB0C-CE4855E9E9B6}"/>
              </a:ext>
            </a:extLst>
          </p:cNvPr>
          <p:cNvSpPr>
            <a:spLocks noGrp="1"/>
          </p:cNvSpPr>
          <p:nvPr>
            <p:ph idx="30" hasCustomPrompt="1"/>
          </p:nvPr>
        </p:nvSpPr>
        <p:spPr>
          <a:xfrm>
            <a:off x="6254208" y="3426385"/>
            <a:ext cx="2527300" cy="618393"/>
          </a:xfrm>
        </p:spPr>
        <p:txBody>
          <a:bodyPr tIns="72000">
            <a:noAutofit/>
          </a:bodyPr>
          <a:lstStyle>
            <a:lvl1pPr>
              <a:lnSpc>
                <a:spcPct val="120000"/>
              </a:lnSpc>
              <a:spcAft>
                <a:spcPts val="0"/>
              </a:spcAft>
              <a:defRPr sz="1000" b="1" spc="-20" baseline="0">
                <a:solidFill>
                  <a:schemeClr val="accent2"/>
                </a:solidFill>
              </a:defRPr>
            </a:lvl1pPr>
            <a:lvl2pPr marL="0" indent="0">
              <a:lnSpc>
                <a:spcPct val="120000"/>
              </a:lnSpc>
              <a:spcAft>
                <a:spcPts val="0"/>
              </a:spcAft>
              <a:buNone/>
              <a:defRPr sz="1000" b="1" i="0" spc="-20" baseline="0">
                <a:solidFill>
                  <a:schemeClr val="tx1"/>
                </a:solidFill>
                <a:latin typeface="Arial" panose="020B0604020202020204" pitchFamily="34" charset="0"/>
              </a:defRPr>
            </a:lvl2pPr>
            <a:lvl3pPr>
              <a:lnSpc>
                <a:spcPct val="120000"/>
              </a:lnSpc>
              <a:spcAft>
                <a:spcPts val="300"/>
              </a:spcAft>
              <a:defRPr sz="1000" b="1" spc="-20" baseline="0">
                <a:solidFill>
                  <a:schemeClr val="tx1"/>
                </a:solidFill>
              </a:defRPr>
            </a:lvl3pPr>
            <a:lvl4pPr marL="172800" indent="-172800">
              <a:lnSpc>
                <a:spcPct val="120000"/>
              </a:lnSpc>
              <a:spcAft>
                <a:spcPts val="300"/>
              </a:spcAft>
              <a:buFont typeface="Apple Symbols" panose="02000000000000000000" pitchFamily="2" charset="-79"/>
              <a:buChar char="⎻"/>
              <a:defRPr sz="1000" b="1" spc="-20" baseline="0">
                <a:solidFill>
                  <a:schemeClr val="tx1"/>
                </a:solidFill>
              </a:defRPr>
            </a:lvl4pPr>
            <a:lvl5pPr>
              <a:defRPr sz="1200">
                <a:solidFill>
                  <a:schemeClr val="bg1"/>
                </a:solidFill>
              </a:defRPr>
            </a:lvl5pPr>
          </a:lstStyle>
          <a:p>
            <a:pPr lvl="0"/>
            <a:r>
              <a:rPr lang="en-US" dirty="0"/>
              <a:t>First level</a:t>
            </a:r>
          </a:p>
          <a:p>
            <a:pPr lvl="1"/>
            <a:r>
              <a:rPr lang="en-US" dirty="0"/>
              <a:t>Second level</a:t>
            </a:r>
          </a:p>
          <a:p>
            <a:pPr lvl="3"/>
            <a:r>
              <a:rPr lang="en-US" dirty="0"/>
              <a:t>Third level</a:t>
            </a:r>
          </a:p>
        </p:txBody>
      </p:sp>
      <p:sp>
        <p:nvSpPr>
          <p:cNvPr id="6" name="Content Placeholder 2">
            <a:extLst>
              <a:ext uri="{FF2B5EF4-FFF2-40B4-BE49-F238E27FC236}">
                <a16:creationId xmlns:a16="http://schemas.microsoft.com/office/drawing/2014/main" id="{23E84F46-0412-A815-AA69-B0DED8C2F2B1}"/>
              </a:ext>
            </a:extLst>
          </p:cNvPr>
          <p:cNvSpPr>
            <a:spLocks noGrp="1"/>
          </p:cNvSpPr>
          <p:nvPr>
            <p:ph idx="31" hasCustomPrompt="1"/>
          </p:nvPr>
        </p:nvSpPr>
        <p:spPr>
          <a:xfrm>
            <a:off x="8967590" y="3426385"/>
            <a:ext cx="2527300" cy="618393"/>
          </a:xfrm>
        </p:spPr>
        <p:txBody>
          <a:bodyPr tIns="72000">
            <a:noAutofit/>
          </a:bodyPr>
          <a:lstStyle>
            <a:lvl1pPr>
              <a:lnSpc>
                <a:spcPct val="120000"/>
              </a:lnSpc>
              <a:spcAft>
                <a:spcPts val="0"/>
              </a:spcAft>
              <a:defRPr sz="1000" b="1" spc="-20" baseline="0">
                <a:solidFill>
                  <a:schemeClr val="accent2"/>
                </a:solidFill>
              </a:defRPr>
            </a:lvl1pPr>
            <a:lvl2pPr marL="0" indent="0">
              <a:lnSpc>
                <a:spcPct val="120000"/>
              </a:lnSpc>
              <a:spcAft>
                <a:spcPts val="0"/>
              </a:spcAft>
              <a:buNone/>
              <a:defRPr sz="1000" b="1" i="0" spc="-20" baseline="0">
                <a:solidFill>
                  <a:schemeClr val="tx1"/>
                </a:solidFill>
                <a:latin typeface="Arial" panose="020B0604020202020204" pitchFamily="34" charset="0"/>
              </a:defRPr>
            </a:lvl2pPr>
            <a:lvl3pPr>
              <a:lnSpc>
                <a:spcPct val="120000"/>
              </a:lnSpc>
              <a:spcAft>
                <a:spcPts val="300"/>
              </a:spcAft>
              <a:defRPr sz="1000" b="1" spc="-20" baseline="0">
                <a:solidFill>
                  <a:schemeClr val="tx1"/>
                </a:solidFill>
              </a:defRPr>
            </a:lvl3pPr>
            <a:lvl4pPr marL="172800" indent="-172800">
              <a:lnSpc>
                <a:spcPct val="120000"/>
              </a:lnSpc>
              <a:spcAft>
                <a:spcPts val="300"/>
              </a:spcAft>
              <a:buFont typeface="Apple Symbols" panose="02000000000000000000" pitchFamily="2" charset="-79"/>
              <a:buChar char="⎻"/>
              <a:defRPr sz="1000" b="1" spc="-20" baseline="0">
                <a:solidFill>
                  <a:schemeClr val="tx1"/>
                </a:solidFill>
              </a:defRPr>
            </a:lvl4pPr>
            <a:lvl5pPr>
              <a:defRPr sz="1200">
                <a:solidFill>
                  <a:schemeClr val="bg1"/>
                </a:solidFill>
              </a:defRPr>
            </a:lvl5pPr>
          </a:lstStyle>
          <a:p>
            <a:pPr lvl="0"/>
            <a:r>
              <a:rPr lang="en-US" dirty="0"/>
              <a:t>First level</a:t>
            </a:r>
          </a:p>
          <a:p>
            <a:pPr lvl="1"/>
            <a:r>
              <a:rPr lang="en-US" dirty="0"/>
              <a:t>Second level</a:t>
            </a:r>
          </a:p>
          <a:p>
            <a:pPr lvl="3"/>
            <a:r>
              <a:rPr lang="en-US" dirty="0"/>
              <a:t>Third level</a:t>
            </a:r>
          </a:p>
        </p:txBody>
      </p:sp>
      <p:sp>
        <p:nvSpPr>
          <p:cNvPr id="10" name="Content Placeholder 2">
            <a:extLst>
              <a:ext uri="{FF2B5EF4-FFF2-40B4-BE49-F238E27FC236}">
                <a16:creationId xmlns:a16="http://schemas.microsoft.com/office/drawing/2014/main" id="{60E130D6-2E31-9D2A-3E75-8FE775C34C32}"/>
              </a:ext>
            </a:extLst>
          </p:cNvPr>
          <p:cNvSpPr>
            <a:spLocks noGrp="1"/>
          </p:cNvSpPr>
          <p:nvPr>
            <p:ph idx="32" hasCustomPrompt="1"/>
          </p:nvPr>
        </p:nvSpPr>
        <p:spPr>
          <a:xfrm>
            <a:off x="867200" y="5752142"/>
            <a:ext cx="2527300" cy="618393"/>
          </a:xfrm>
        </p:spPr>
        <p:txBody>
          <a:bodyPr tIns="72000">
            <a:noAutofit/>
          </a:bodyPr>
          <a:lstStyle>
            <a:lvl1pPr>
              <a:lnSpc>
                <a:spcPct val="120000"/>
              </a:lnSpc>
              <a:spcAft>
                <a:spcPts val="0"/>
              </a:spcAft>
              <a:defRPr sz="1000" b="1" spc="-20" baseline="0">
                <a:solidFill>
                  <a:schemeClr val="accent2"/>
                </a:solidFill>
              </a:defRPr>
            </a:lvl1pPr>
            <a:lvl2pPr marL="0" indent="0">
              <a:lnSpc>
                <a:spcPct val="120000"/>
              </a:lnSpc>
              <a:spcAft>
                <a:spcPts val="0"/>
              </a:spcAft>
              <a:buNone/>
              <a:defRPr sz="1000" b="1" i="0" spc="-20" baseline="0">
                <a:solidFill>
                  <a:schemeClr val="tx1"/>
                </a:solidFill>
                <a:latin typeface="Arial" panose="020B0604020202020204" pitchFamily="34" charset="0"/>
              </a:defRPr>
            </a:lvl2pPr>
            <a:lvl3pPr>
              <a:lnSpc>
                <a:spcPct val="120000"/>
              </a:lnSpc>
              <a:spcAft>
                <a:spcPts val="300"/>
              </a:spcAft>
              <a:defRPr sz="1000" b="1" spc="-20" baseline="0">
                <a:solidFill>
                  <a:schemeClr val="tx1"/>
                </a:solidFill>
              </a:defRPr>
            </a:lvl3pPr>
            <a:lvl4pPr marL="172800" indent="-172800">
              <a:lnSpc>
                <a:spcPct val="120000"/>
              </a:lnSpc>
              <a:spcAft>
                <a:spcPts val="300"/>
              </a:spcAft>
              <a:buFont typeface="Apple Symbols" panose="02000000000000000000" pitchFamily="2" charset="-79"/>
              <a:buChar char="⎻"/>
              <a:defRPr sz="1000" b="1" spc="-20" baseline="0">
                <a:solidFill>
                  <a:schemeClr val="tx1"/>
                </a:solidFill>
              </a:defRPr>
            </a:lvl4pPr>
            <a:lvl5pPr>
              <a:defRPr sz="1200">
                <a:solidFill>
                  <a:schemeClr val="bg1"/>
                </a:solidFill>
              </a:defRPr>
            </a:lvl5pPr>
          </a:lstStyle>
          <a:p>
            <a:pPr lvl="0"/>
            <a:r>
              <a:rPr lang="en-US" dirty="0"/>
              <a:t>First level</a:t>
            </a:r>
          </a:p>
          <a:p>
            <a:pPr lvl="1"/>
            <a:r>
              <a:rPr lang="en-US" dirty="0"/>
              <a:t>Second level</a:t>
            </a:r>
          </a:p>
          <a:p>
            <a:pPr lvl="3"/>
            <a:r>
              <a:rPr lang="en-US" dirty="0"/>
              <a:t>Third level</a:t>
            </a:r>
          </a:p>
        </p:txBody>
      </p:sp>
      <p:sp>
        <p:nvSpPr>
          <p:cNvPr id="11" name="Content Placeholder 2">
            <a:extLst>
              <a:ext uri="{FF2B5EF4-FFF2-40B4-BE49-F238E27FC236}">
                <a16:creationId xmlns:a16="http://schemas.microsoft.com/office/drawing/2014/main" id="{B00B9219-6898-F992-431C-99EE39D94420}"/>
              </a:ext>
            </a:extLst>
          </p:cNvPr>
          <p:cNvSpPr>
            <a:spLocks noGrp="1"/>
          </p:cNvSpPr>
          <p:nvPr>
            <p:ph idx="33" hasCustomPrompt="1"/>
          </p:nvPr>
        </p:nvSpPr>
        <p:spPr>
          <a:xfrm>
            <a:off x="3590521" y="5752142"/>
            <a:ext cx="2527300" cy="618393"/>
          </a:xfrm>
        </p:spPr>
        <p:txBody>
          <a:bodyPr tIns="72000">
            <a:noAutofit/>
          </a:bodyPr>
          <a:lstStyle>
            <a:lvl1pPr>
              <a:lnSpc>
                <a:spcPct val="120000"/>
              </a:lnSpc>
              <a:spcAft>
                <a:spcPts val="0"/>
              </a:spcAft>
              <a:defRPr sz="1000" b="1" spc="-20" baseline="0">
                <a:solidFill>
                  <a:schemeClr val="accent2"/>
                </a:solidFill>
              </a:defRPr>
            </a:lvl1pPr>
            <a:lvl2pPr marL="0" indent="0">
              <a:lnSpc>
                <a:spcPct val="120000"/>
              </a:lnSpc>
              <a:spcAft>
                <a:spcPts val="0"/>
              </a:spcAft>
              <a:buNone/>
              <a:defRPr sz="1000" b="1" i="0" spc="-20" baseline="0">
                <a:solidFill>
                  <a:schemeClr val="tx1"/>
                </a:solidFill>
                <a:latin typeface="Arial" panose="020B0604020202020204" pitchFamily="34" charset="0"/>
              </a:defRPr>
            </a:lvl2pPr>
            <a:lvl3pPr>
              <a:lnSpc>
                <a:spcPct val="120000"/>
              </a:lnSpc>
              <a:spcAft>
                <a:spcPts val="300"/>
              </a:spcAft>
              <a:defRPr sz="1000" b="1" spc="-20" baseline="0">
                <a:solidFill>
                  <a:schemeClr val="tx1"/>
                </a:solidFill>
              </a:defRPr>
            </a:lvl3pPr>
            <a:lvl4pPr marL="172800" indent="-172800">
              <a:lnSpc>
                <a:spcPct val="120000"/>
              </a:lnSpc>
              <a:spcAft>
                <a:spcPts val="300"/>
              </a:spcAft>
              <a:buFont typeface="Apple Symbols" panose="02000000000000000000" pitchFamily="2" charset="-79"/>
              <a:buChar char="⎻"/>
              <a:defRPr sz="1000" b="1" spc="-20" baseline="0">
                <a:solidFill>
                  <a:schemeClr val="tx1"/>
                </a:solidFill>
              </a:defRPr>
            </a:lvl4pPr>
            <a:lvl5pPr>
              <a:defRPr sz="1200">
                <a:solidFill>
                  <a:schemeClr val="bg1"/>
                </a:solidFill>
              </a:defRPr>
            </a:lvl5pPr>
          </a:lstStyle>
          <a:p>
            <a:pPr lvl="0"/>
            <a:r>
              <a:rPr lang="en-US" dirty="0"/>
              <a:t>First level</a:t>
            </a:r>
          </a:p>
          <a:p>
            <a:pPr lvl="1"/>
            <a:r>
              <a:rPr lang="en-US" dirty="0"/>
              <a:t>Second level</a:t>
            </a:r>
          </a:p>
          <a:p>
            <a:pPr lvl="3"/>
            <a:r>
              <a:rPr lang="en-US" dirty="0"/>
              <a:t>Third level</a:t>
            </a:r>
          </a:p>
        </p:txBody>
      </p:sp>
      <p:sp>
        <p:nvSpPr>
          <p:cNvPr id="12" name="Content Placeholder 2">
            <a:extLst>
              <a:ext uri="{FF2B5EF4-FFF2-40B4-BE49-F238E27FC236}">
                <a16:creationId xmlns:a16="http://schemas.microsoft.com/office/drawing/2014/main" id="{0BBF8737-2B08-96D0-E845-B63C65F14498}"/>
              </a:ext>
            </a:extLst>
          </p:cNvPr>
          <p:cNvSpPr>
            <a:spLocks noGrp="1"/>
          </p:cNvSpPr>
          <p:nvPr>
            <p:ph idx="34" hasCustomPrompt="1"/>
          </p:nvPr>
        </p:nvSpPr>
        <p:spPr>
          <a:xfrm>
            <a:off x="6254208" y="5752142"/>
            <a:ext cx="2527300" cy="618393"/>
          </a:xfrm>
        </p:spPr>
        <p:txBody>
          <a:bodyPr tIns="72000">
            <a:noAutofit/>
          </a:bodyPr>
          <a:lstStyle>
            <a:lvl1pPr>
              <a:lnSpc>
                <a:spcPct val="120000"/>
              </a:lnSpc>
              <a:spcAft>
                <a:spcPts val="0"/>
              </a:spcAft>
              <a:defRPr sz="1000" b="1" spc="-20" baseline="0">
                <a:solidFill>
                  <a:schemeClr val="accent2"/>
                </a:solidFill>
              </a:defRPr>
            </a:lvl1pPr>
            <a:lvl2pPr marL="0" indent="0">
              <a:lnSpc>
                <a:spcPct val="120000"/>
              </a:lnSpc>
              <a:spcAft>
                <a:spcPts val="0"/>
              </a:spcAft>
              <a:buNone/>
              <a:defRPr sz="1000" b="1" i="0" spc="-20" baseline="0">
                <a:solidFill>
                  <a:schemeClr val="tx1"/>
                </a:solidFill>
                <a:latin typeface="Arial" panose="020B0604020202020204" pitchFamily="34" charset="0"/>
              </a:defRPr>
            </a:lvl2pPr>
            <a:lvl3pPr>
              <a:lnSpc>
                <a:spcPct val="120000"/>
              </a:lnSpc>
              <a:spcAft>
                <a:spcPts val="300"/>
              </a:spcAft>
              <a:defRPr sz="1000" b="1" spc="-20" baseline="0">
                <a:solidFill>
                  <a:schemeClr val="tx1"/>
                </a:solidFill>
              </a:defRPr>
            </a:lvl3pPr>
            <a:lvl4pPr marL="172800" indent="-172800">
              <a:lnSpc>
                <a:spcPct val="120000"/>
              </a:lnSpc>
              <a:spcAft>
                <a:spcPts val="300"/>
              </a:spcAft>
              <a:buFont typeface="Apple Symbols" panose="02000000000000000000" pitchFamily="2" charset="-79"/>
              <a:buChar char="⎻"/>
              <a:defRPr sz="1000" b="1" spc="-20" baseline="0">
                <a:solidFill>
                  <a:schemeClr val="tx1"/>
                </a:solidFill>
              </a:defRPr>
            </a:lvl4pPr>
            <a:lvl5pPr>
              <a:defRPr sz="1200">
                <a:solidFill>
                  <a:schemeClr val="bg1"/>
                </a:solidFill>
              </a:defRPr>
            </a:lvl5pPr>
          </a:lstStyle>
          <a:p>
            <a:pPr lvl="0"/>
            <a:r>
              <a:rPr lang="en-US" dirty="0"/>
              <a:t>First level</a:t>
            </a:r>
          </a:p>
          <a:p>
            <a:pPr lvl="1"/>
            <a:r>
              <a:rPr lang="en-US" dirty="0"/>
              <a:t>Second level</a:t>
            </a:r>
          </a:p>
          <a:p>
            <a:pPr lvl="3"/>
            <a:r>
              <a:rPr lang="en-US" dirty="0"/>
              <a:t>Third level</a:t>
            </a:r>
          </a:p>
        </p:txBody>
      </p:sp>
      <p:sp>
        <p:nvSpPr>
          <p:cNvPr id="13" name="Content Placeholder 2">
            <a:extLst>
              <a:ext uri="{FF2B5EF4-FFF2-40B4-BE49-F238E27FC236}">
                <a16:creationId xmlns:a16="http://schemas.microsoft.com/office/drawing/2014/main" id="{387090AB-C892-FA11-405F-1CA7CB1941DE}"/>
              </a:ext>
            </a:extLst>
          </p:cNvPr>
          <p:cNvSpPr>
            <a:spLocks noGrp="1"/>
          </p:cNvSpPr>
          <p:nvPr>
            <p:ph idx="35" hasCustomPrompt="1"/>
          </p:nvPr>
        </p:nvSpPr>
        <p:spPr>
          <a:xfrm>
            <a:off x="8967590" y="5752142"/>
            <a:ext cx="2527300" cy="618393"/>
          </a:xfrm>
        </p:spPr>
        <p:txBody>
          <a:bodyPr tIns="72000">
            <a:noAutofit/>
          </a:bodyPr>
          <a:lstStyle>
            <a:lvl1pPr>
              <a:lnSpc>
                <a:spcPct val="120000"/>
              </a:lnSpc>
              <a:spcAft>
                <a:spcPts val="0"/>
              </a:spcAft>
              <a:defRPr sz="1000" b="1" spc="-20" baseline="0">
                <a:solidFill>
                  <a:schemeClr val="accent2"/>
                </a:solidFill>
              </a:defRPr>
            </a:lvl1pPr>
            <a:lvl2pPr marL="0" indent="0">
              <a:lnSpc>
                <a:spcPct val="120000"/>
              </a:lnSpc>
              <a:spcAft>
                <a:spcPts val="0"/>
              </a:spcAft>
              <a:buNone/>
              <a:defRPr sz="1000" b="1" i="0" spc="-20" baseline="0">
                <a:solidFill>
                  <a:schemeClr val="tx1"/>
                </a:solidFill>
                <a:latin typeface="Arial" panose="020B0604020202020204" pitchFamily="34" charset="0"/>
              </a:defRPr>
            </a:lvl2pPr>
            <a:lvl3pPr>
              <a:lnSpc>
                <a:spcPct val="120000"/>
              </a:lnSpc>
              <a:spcAft>
                <a:spcPts val="300"/>
              </a:spcAft>
              <a:defRPr sz="1000" b="1" spc="-20" baseline="0">
                <a:solidFill>
                  <a:schemeClr val="tx1"/>
                </a:solidFill>
              </a:defRPr>
            </a:lvl3pPr>
            <a:lvl4pPr marL="172800" indent="-172800">
              <a:lnSpc>
                <a:spcPct val="120000"/>
              </a:lnSpc>
              <a:spcAft>
                <a:spcPts val="300"/>
              </a:spcAft>
              <a:buFont typeface="Apple Symbols" panose="02000000000000000000" pitchFamily="2" charset="-79"/>
              <a:buChar char="⎻"/>
              <a:defRPr sz="1000" b="1" spc="-20" baseline="0">
                <a:solidFill>
                  <a:schemeClr val="tx1"/>
                </a:solidFill>
              </a:defRPr>
            </a:lvl4pPr>
            <a:lvl5pPr>
              <a:defRPr sz="1200">
                <a:solidFill>
                  <a:schemeClr val="bg1"/>
                </a:solidFill>
              </a:defRPr>
            </a:lvl5pPr>
          </a:lstStyle>
          <a:p>
            <a:pPr lvl="0"/>
            <a:r>
              <a:rPr lang="en-US" dirty="0"/>
              <a:t>First level</a:t>
            </a:r>
          </a:p>
          <a:p>
            <a:pPr lvl="1"/>
            <a:r>
              <a:rPr lang="en-US" dirty="0"/>
              <a:t>Second level</a:t>
            </a:r>
          </a:p>
          <a:p>
            <a:pPr lvl="3"/>
            <a:r>
              <a:rPr lang="en-US" dirty="0"/>
              <a:t>Third level</a:t>
            </a:r>
          </a:p>
        </p:txBody>
      </p:sp>
    </p:spTree>
    <p:extLst>
      <p:ext uri="{BB962C8B-B14F-4D97-AF65-F5344CB8AC3E}">
        <p14:creationId xmlns:p14="http://schemas.microsoft.com/office/powerpoint/2010/main" val="11499450"/>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rey Small Content-FWM Worksheet">
    <p:bg>
      <p:bgPr>
        <a:solidFill>
          <a:schemeClr val="bg2"/>
        </a:solidFill>
        <a:effectLst/>
      </p:bgPr>
    </p:bg>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2" name="Content Placeholder 2">
            <a:extLst>
              <a:ext uri="{FF2B5EF4-FFF2-40B4-BE49-F238E27FC236}">
                <a16:creationId xmlns:a16="http://schemas.microsoft.com/office/drawing/2014/main" id="{2876E4DA-0073-CE52-8AE6-089D6277F4ED}"/>
              </a:ext>
            </a:extLst>
          </p:cNvPr>
          <p:cNvSpPr>
            <a:spLocks noGrp="1"/>
          </p:cNvSpPr>
          <p:nvPr>
            <p:ph idx="16"/>
          </p:nvPr>
        </p:nvSpPr>
        <p:spPr>
          <a:xfrm>
            <a:off x="8669866" y="4108412"/>
            <a:ext cx="2911407" cy="2316140"/>
          </a:xfrm>
          <a:solidFill>
            <a:schemeClr val="accent2"/>
          </a:solidFill>
        </p:spPr>
        <p:txBody>
          <a:bodyPr lIns="288000" tIns="288000" rIns="288000" bIns="288000" anchor="ctr" anchorCtr="0">
            <a:noAutofit/>
          </a:bodyPr>
          <a:lstStyle>
            <a:lvl1pPr>
              <a:lnSpc>
                <a:spcPct val="120000"/>
              </a:lnSpc>
              <a:spcAft>
                <a:spcPts val="600"/>
              </a:spcAft>
              <a:defRPr sz="2000" b="1" spc="-20" baseline="0">
                <a:solidFill>
                  <a:schemeClr val="bg1"/>
                </a:solidFill>
              </a:defRPr>
            </a:lvl1pPr>
            <a:lvl2pPr marL="0" indent="0">
              <a:lnSpc>
                <a:spcPct val="120000"/>
              </a:lnSpc>
              <a:spcAft>
                <a:spcPts val="0"/>
              </a:spcAft>
              <a:buNone/>
              <a:defRPr sz="1600" b="1" i="0" spc="-20" baseline="0">
                <a:solidFill>
                  <a:schemeClr val="bg1"/>
                </a:solidFill>
                <a:latin typeface="Arial" panose="020B0604020202020204" pitchFamily="34" charset="0"/>
              </a:defRPr>
            </a:lvl2pPr>
            <a:lvl3pPr>
              <a:lnSpc>
                <a:spcPct val="120000"/>
              </a:lnSpc>
              <a:spcAft>
                <a:spcPts val="1200"/>
              </a:spcAft>
              <a:defRPr sz="1600" spc="-20" baseline="0">
                <a:solidFill>
                  <a:schemeClr val="bg1"/>
                </a:solidFill>
              </a:defRPr>
            </a:lvl3pPr>
            <a:lvl4pPr marL="284400" indent="-284400">
              <a:lnSpc>
                <a:spcPct val="120000"/>
              </a:lnSpc>
              <a:spcAft>
                <a:spcPts val="1200"/>
              </a:spcAft>
              <a:buFont typeface="Apple Symbols" panose="02000000000000000000" pitchFamily="2" charset="-79"/>
              <a:buChar char="⎻"/>
              <a:defRPr sz="1600" spc="-20" baseline="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Content Placeholder 2">
            <a:extLst>
              <a:ext uri="{FF2B5EF4-FFF2-40B4-BE49-F238E27FC236}">
                <a16:creationId xmlns:a16="http://schemas.microsoft.com/office/drawing/2014/main" id="{D829F07C-315B-835C-0FC8-4ACAF97239B9}"/>
              </a:ext>
            </a:extLst>
          </p:cNvPr>
          <p:cNvSpPr>
            <a:spLocks noGrp="1"/>
          </p:cNvSpPr>
          <p:nvPr>
            <p:ph idx="18"/>
          </p:nvPr>
        </p:nvSpPr>
        <p:spPr>
          <a:xfrm>
            <a:off x="8669866" y="1752341"/>
            <a:ext cx="2911407" cy="2154787"/>
          </a:xfrm>
          <a:solidFill>
            <a:srgbClr val="53A2D9"/>
          </a:solidFill>
        </p:spPr>
        <p:txBody>
          <a:bodyPr lIns="288000" tIns="288000" rIns="288000" bIns="288000" anchor="ctr" anchorCtr="0">
            <a:noAutofit/>
          </a:bodyPr>
          <a:lstStyle>
            <a:lvl1pPr>
              <a:lnSpc>
                <a:spcPct val="120000"/>
              </a:lnSpc>
              <a:spcAft>
                <a:spcPts val="600"/>
              </a:spcAft>
              <a:defRPr sz="2000" b="1" spc="-20" baseline="0">
                <a:solidFill>
                  <a:schemeClr val="bg1"/>
                </a:solidFill>
              </a:defRPr>
            </a:lvl1pPr>
            <a:lvl2pPr marL="0" indent="0">
              <a:lnSpc>
                <a:spcPct val="120000"/>
              </a:lnSpc>
              <a:spcAft>
                <a:spcPts val="0"/>
              </a:spcAft>
              <a:buNone/>
              <a:defRPr sz="1600" b="1" i="0" spc="-20" baseline="0">
                <a:solidFill>
                  <a:schemeClr val="bg1"/>
                </a:solidFill>
                <a:latin typeface="Arial" panose="020B0604020202020204" pitchFamily="34" charset="0"/>
              </a:defRPr>
            </a:lvl2pPr>
            <a:lvl3pPr>
              <a:lnSpc>
                <a:spcPct val="120000"/>
              </a:lnSpc>
              <a:spcAft>
                <a:spcPts val="1200"/>
              </a:spcAft>
              <a:defRPr sz="1600" spc="-20" baseline="0">
                <a:solidFill>
                  <a:schemeClr val="bg1"/>
                </a:solidFill>
              </a:defRPr>
            </a:lvl3pPr>
            <a:lvl4pPr marL="284400" indent="-284400">
              <a:lnSpc>
                <a:spcPct val="120000"/>
              </a:lnSpc>
              <a:spcAft>
                <a:spcPts val="1200"/>
              </a:spcAft>
              <a:buFont typeface="Apple Symbols" panose="02000000000000000000" pitchFamily="2" charset="-79"/>
              <a:buChar char="⎻"/>
              <a:defRPr sz="1600" spc="-20" baseline="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2">
            <a:extLst>
              <a:ext uri="{FF2B5EF4-FFF2-40B4-BE49-F238E27FC236}">
                <a16:creationId xmlns:a16="http://schemas.microsoft.com/office/drawing/2014/main" id="{9B150E83-0255-7879-47C8-0B5E9839AA88}"/>
              </a:ext>
            </a:extLst>
          </p:cNvPr>
          <p:cNvSpPr>
            <a:spLocks noGrp="1"/>
          </p:cNvSpPr>
          <p:nvPr>
            <p:ph idx="14"/>
          </p:nvPr>
        </p:nvSpPr>
        <p:spPr>
          <a:xfrm>
            <a:off x="610726" y="1752342"/>
            <a:ext cx="7088296" cy="4672210"/>
          </a:xfrm>
        </p:spPr>
        <p:txBody>
          <a:bodyPr>
            <a:noAutofit/>
          </a:bodyPr>
          <a:lstStyle>
            <a:lvl1pPr>
              <a:lnSpc>
                <a:spcPct val="120000"/>
              </a:lnSpc>
              <a:spcAft>
                <a:spcPts val="600"/>
              </a:spcAft>
              <a:defRPr sz="2500" b="1"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284400" indent="-284400">
              <a:lnSpc>
                <a:spcPct val="120000"/>
              </a:lnSpc>
              <a:spcAft>
                <a:spcPts val="600"/>
              </a:spcAft>
              <a:buFont typeface="Apple Symbols" panose="02000000000000000000" pitchFamily="2" charset="-79"/>
              <a:buChar char="⎻"/>
              <a:defRPr sz="1600" spc="-20" baseline="0">
                <a:solidFill>
                  <a:schemeClr val="tx1"/>
                </a:solidFill>
              </a:defRPr>
            </a:lvl4pPr>
            <a:lvl5pPr marL="284400" indent="-284400">
              <a:lnSpc>
                <a:spcPct val="120000"/>
              </a:lnSpc>
              <a:spcAft>
                <a:spcPts val="1200"/>
              </a:spcAft>
              <a:buFont typeface="+mj-lt"/>
              <a:buAutoNum type="arabicPeriod"/>
              <a:defRPr sz="16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10740638"/>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Grey Small Content-FWM numbered">
    <p:bg>
      <p:bgPr>
        <a:solidFill>
          <a:schemeClr val="bg2"/>
        </a:solidFill>
        <a:effectLst/>
      </p:bgPr>
    </p:bg>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3" name="Content Placeholder 2">
            <a:extLst>
              <a:ext uri="{FF2B5EF4-FFF2-40B4-BE49-F238E27FC236}">
                <a16:creationId xmlns:a16="http://schemas.microsoft.com/office/drawing/2014/main" id="{F17AEF56-D7EC-299C-7F3D-DC460AD05DD1}"/>
              </a:ext>
            </a:extLst>
          </p:cNvPr>
          <p:cNvSpPr>
            <a:spLocks noGrp="1"/>
          </p:cNvSpPr>
          <p:nvPr>
            <p:ph idx="14"/>
          </p:nvPr>
        </p:nvSpPr>
        <p:spPr>
          <a:xfrm>
            <a:off x="610726" y="1692000"/>
            <a:ext cx="3528000" cy="4731520"/>
          </a:xfrm>
        </p:spPr>
        <p:txBody>
          <a:bodyPr>
            <a:noAutofit/>
          </a:bodyPr>
          <a:lstStyle>
            <a:lvl1pPr>
              <a:lnSpc>
                <a:spcPct val="120000"/>
              </a:lnSpc>
              <a:spcAft>
                <a:spcPts val="600"/>
              </a:spcAft>
              <a:defRPr sz="2400" b="1"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284400" indent="-284400">
              <a:lnSpc>
                <a:spcPct val="120000"/>
              </a:lnSpc>
              <a:spcAft>
                <a:spcPts val="600"/>
              </a:spcAft>
              <a:buFont typeface="Apple Symbols" panose="02000000000000000000" pitchFamily="2" charset="-79"/>
              <a:buChar char="⎻"/>
              <a:defRPr sz="1600" spc="-20" baseline="0">
                <a:solidFill>
                  <a:schemeClr val="tx1"/>
                </a:solidFill>
              </a:defRPr>
            </a:lvl4pPr>
            <a:lvl5pPr marL="284400" indent="-284400">
              <a:spcAft>
                <a:spcPts val="900"/>
              </a:spcAft>
              <a:buFont typeface="+mj-lt"/>
              <a:buAutoNum type="arabicPeriod"/>
              <a:defRPr sz="16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a:extLst>
              <a:ext uri="{FF2B5EF4-FFF2-40B4-BE49-F238E27FC236}">
                <a16:creationId xmlns:a16="http://schemas.microsoft.com/office/drawing/2014/main" id="{68BE5765-E458-61EE-4C73-2CAD389C4371}"/>
              </a:ext>
            </a:extLst>
          </p:cNvPr>
          <p:cNvSpPr>
            <a:spLocks noGrp="1"/>
          </p:cNvSpPr>
          <p:nvPr>
            <p:ph idx="16"/>
          </p:nvPr>
        </p:nvSpPr>
        <p:spPr>
          <a:xfrm>
            <a:off x="4332000" y="1692000"/>
            <a:ext cx="3528000" cy="4731520"/>
          </a:xfrm>
        </p:spPr>
        <p:txBody>
          <a:bodyPr>
            <a:noAutofit/>
          </a:bodyPr>
          <a:lstStyle>
            <a:lvl1pPr>
              <a:lnSpc>
                <a:spcPct val="120000"/>
              </a:lnSpc>
              <a:spcAft>
                <a:spcPts val="600"/>
              </a:spcAft>
              <a:defRPr sz="2400" b="1"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284400" indent="-284400">
              <a:lnSpc>
                <a:spcPct val="120000"/>
              </a:lnSpc>
              <a:spcAft>
                <a:spcPts val="600"/>
              </a:spcAft>
              <a:buFont typeface="Apple Symbols" panose="02000000000000000000" pitchFamily="2" charset="-79"/>
              <a:buChar char="⎻"/>
              <a:defRPr sz="1600" spc="-20" baseline="0">
                <a:solidFill>
                  <a:schemeClr val="tx1"/>
                </a:solidFill>
              </a:defRPr>
            </a:lvl4pPr>
            <a:lvl5pPr marL="284400" indent="-284400">
              <a:spcAft>
                <a:spcPts val="900"/>
              </a:spcAft>
              <a:buFont typeface="+mj-lt"/>
              <a:buAutoNum type="arabicPeriod"/>
              <a:defRPr sz="16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a:extLst>
              <a:ext uri="{FF2B5EF4-FFF2-40B4-BE49-F238E27FC236}">
                <a16:creationId xmlns:a16="http://schemas.microsoft.com/office/drawing/2014/main" id="{F4BFBD48-8FEA-8A5F-2929-1965A79109D5}"/>
              </a:ext>
            </a:extLst>
          </p:cNvPr>
          <p:cNvSpPr>
            <a:spLocks noGrp="1"/>
          </p:cNvSpPr>
          <p:nvPr>
            <p:ph idx="17"/>
          </p:nvPr>
        </p:nvSpPr>
        <p:spPr>
          <a:xfrm>
            <a:off x="8053274" y="1692000"/>
            <a:ext cx="3528000" cy="4731520"/>
          </a:xfrm>
        </p:spPr>
        <p:txBody>
          <a:bodyPr>
            <a:noAutofit/>
          </a:bodyPr>
          <a:lstStyle>
            <a:lvl1pPr>
              <a:lnSpc>
                <a:spcPct val="120000"/>
              </a:lnSpc>
              <a:spcAft>
                <a:spcPts val="600"/>
              </a:spcAft>
              <a:defRPr sz="2400" b="1"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284400" indent="-284400">
              <a:lnSpc>
                <a:spcPct val="120000"/>
              </a:lnSpc>
              <a:spcAft>
                <a:spcPts val="600"/>
              </a:spcAft>
              <a:buFont typeface="Apple Symbols" panose="02000000000000000000" pitchFamily="2" charset="-79"/>
              <a:buChar char="⎻"/>
              <a:defRPr sz="1600" spc="-20" baseline="0">
                <a:solidFill>
                  <a:schemeClr val="tx1"/>
                </a:solidFill>
              </a:defRPr>
            </a:lvl4pPr>
            <a:lvl5pPr marL="284400" indent="-284400">
              <a:spcAft>
                <a:spcPts val="900"/>
              </a:spcAft>
              <a:buFont typeface="+mj-lt"/>
              <a:buAutoNum type="arabicPeriod"/>
              <a:defRPr sz="1600" b="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59186291"/>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Grey Small Title and Content-FWM sml 2 text boxes">
    <p:bg>
      <p:bgPr>
        <a:solidFill>
          <a:schemeClr val="bg2"/>
        </a:solid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610726" y="1752342"/>
            <a:ext cx="2912400" cy="4672210"/>
          </a:xfrm>
        </p:spPr>
        <p:txBody>
          <a:bodyPr>
            <a:noAutofit/>
          </a:bodyPr>
          <a:lstStyle>
            <a:lvl1pPr>
              <a:lnSpc>
                <a:spcPct val="120000"/>
              </a:lnSpc>
              <a:spcAft>
                <a:spcPts val="600"/>
              </a:spcAft>
              <a:defRPr sz="2000" b="1" spc="-20" baseline="0">
                <a:solidFill>
                  <a:schemeClr val="tx1"/>
                </a:solidFill>
              </a:defRPr>
            </a:lvl1pPr>
            <a:lvl2pPr marL="0" indent="0">
              <a:lnSpc>
                <a:spcPct val="120000"/>
              </a:lnSpc>
              <a:spcAft>
                <a:spcPts val="0"/>
              </a:spcAft>
              <a:buNone/>
              <a:defRPr sz="1400" b="1" i="0" spc="-20" baseline="0">
                <a:solidFill>
                  <a:schemeClr val="accent2"/>
                </a:solidFill>
                <a:latin typeface="Arial" panose="020B0604020202020204" pitchFamily="34" charset="0"/>
              </a:defRPr>
            </a:lvl2pPr>
            <a:lvl3pPr>
              <a:lnSpc>
                <a:spcPct val="120000"/>
              </a:lnSpc>
              <a:spcAft>
                <a:spcPts val="1200"/>
              </a:spcAft>
              <a:defRPr sz="1400" spc="-20" baseline="0">
                <a:solidFill>
                  <a:schemeClr val="tx1"/>
                </a:solidFill>
              </a:defRPr>
            </a:lvl3pPr>
            <a:lvl4pPr marL="172800" indent="-172800">
              <a:lnSpc>
                <a:spcPct val="120000"/>
              </a:lnSpc>
              <a:spcAft>
                <a:spcPts val="1200"/>
              </a:spcAft>
              <a:buFont typeface="Apple Symbols" panose="02000000000000000000" pitchFamily="2" charset="-79"/>
              <a:buChar char="⎻"/>
              <a:defRPr sz="1400" spc="-20" baseline="0">
                <a:solidFill>
                  <a:schemeClr val="tx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 </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12" name="Content Placeholder 2">
            <a:extLst>
              <a:ext uri="{FF2B5EF4-FFF2-40B4-BE49-F238E27FC236}">
                <a16:creationId xmlns:a16="http://schemas.microsoft.com/office/drawing/2014/main" id="{DE59EEAC-A507-2DFB-A16F-015EF43CE8DF}"/>
              </a:ext>
            </a:extLst>
          </p:cNvPr>
          <p:cNvSpPr>
            <a:spLocks noGrp="1"/>
          </p:cNvSpPr>
          <p:nvPr>
            <p:ph idx="1"/>
          </p:nvPr>
        </p:nvSpPr>
        <p:spPr>
          <a:xfrm>
            <a:off x="3721668" y="1753768"/>
            <a:ext cx="2015999" cy="4784582"/>
          </a:xfrm>
          <a:solidFill>
            <a:schemeClr val="bg1"/>
          </a:solidFill>
        </p:spPr>
        <p:txBody>
          <a:bodyPr lIns="180000" tIns="144000" rIns="144000" bIns="144000">
            <a:noAutofit/>
          </a:bodyPr>
          <a:lstStyle>
            <a:lvl1pPr>
              <a:lnSpc>
                <a:spcPct val="120000"/>
              </a:lnSpc>
              <a:spcAft>
                <a:spcPts val="600"/>
              </a:spcAft>
              <a:defRPr sz="1800" b="1" spc="-20" baseline="0">
                <a:solidFill>
                  <a:schemeClr val="tx1"/>
                </a:solidFill>
              </a:defRPr>
            </a:lvl1pPr>
            <a:lvl2pPr marL="0" indent="0">
              <a:lnSpc>
                <a:spcPct val="120000"/>
              </a:lnSpc>
              <a:spcAft>
                <a:spcPts val="0"/>
              </a:spcAft>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6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Content Placeholder 2">
            <a:extLst>
              <a:ext uri="{FF2B5EF4-FFF2-40B4-BE49-F238E27FC236}">
                <a16:creationId xmlns:a16="http://schemas.microsoft.com/office/drawing/2014/main" id="{42CF6F15-0058-6F78-D8D7-8D91E2C4CD50}"/>
              </a:ext>
            </a:extLst>
          </p:cNvPr>
          <p:cNvSpPr>
            <a:spLocks noGrp="1"/>
          </p:cNvSpPr>
          <p:nvPr>
            <p:ph idx="15"/>
          </p:nvPr>
        </p:nvSpPr>
        <p:spPr>
          <a:xfrm>
            <a:off x="5946722" y="1753768"/>
            <a:ext cx="2912401" cy="4784582"/>
          </a:xfrm>
          <a:solidFill>
            <a:schemeClr val="accent2"/>
          </a:solidFill>
        </p:spPr>
        <p:txBody>
          <a:bodyPr lIns="180000" tIns="144000" rIns="144000" bIns="144000">
            <a:noAutofit/>
          </a:bodyPr>
          <a:lstStyle>
            <a:lvl1pPr>
              <a:lnSpc>
                <a:spcPct val="120000"/>
              </a:lnSpc>
              <a:spcAft>
                <a:spcPts val="600"/>
              </a:spcAft>
              <a:defRPr sz="1800" b="1" spc="-20" baseline="0">
                <a:solidFill>
                  <a:schemeClr val="bg1"/>
                </a:solidFill>
              </a:defRPr>
            </a:lvl1pPr>
            <a:lvl2pPr marL="0" indent="0">
              <a:lnSpc>
                <a:spcPct val="120000"/>
              </a:lnSpc>
              <a:spcAft>
                <a:spcPts val="0"/>
              </a:spcAft>
              <a:buNone/>
              <a:defRPr sz="1200" b="1" i="0" spc="-20" baseline="0">
                <a:solidFill>
                  <a:schemeClr val="bg1"/>
                </a:solidFill>
                <a:latin typeface="Arial" panose="020B0604020202020204" pitchFamily="34" charset="0"/>
              </a:defRPr>
            </a:lvl2pPr>
            <a:lvl3pPr>
              <a:lnSpc>
                <a:spcPct val="120000"/>
              </a:lnSpc>
              <a:spcAft>
                <a:spcPts val="600"/>
              </a:spcAft>
              <a:defRPr sz="1200" spc="-20" baseline="0">
                <a:solidFill>
                  <a:schemeClr val="bg1"/>
                </a:solidFill>
              </a:defRPr>
            </a:lvl3pPr>
            <a:lvl4pPr marL="172800" indent="-172800">
              <a:lnSpc>
                <a:spcPct val="120000"/>
              </a:lnSpc>
              <a:spcAft>
                <a:spcPts val="1200"/>
              </a:spcAft>
              <a:buFont typeface="Apple Symbols" panose="02000000000000000000" pitchFamily="2" charset="-79"/>
              <a:buChar char="⎻"/>
              <a:defRPr sz="1200" spc="-20" baseline="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546380604"/>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Grey Small Title-FWM">
    <p:bg>
      <p:bgPr>
        <a:solidFill>
          <a:schemeClr val="bg2"/>
        </a:solidFill>
        <a:effectLst/>
      </p:bgPr>
    </p:bg>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dirty="0"/>
              <a:t>Be Mighty. Recycle. </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3" name="Title 1">
            <a:extLst>
              <a:ext uri="{FF2B5EF4-FFF2-40B4-BE49-F238E27FC236}">
                <a16:creationId xmlns:a16="http://schemas.microsoft.com/office/drawing/2014/main" id="{1F74B1B2-EFE2-098F-911B-297C37798F56}"/>
              </a:ext>
            </a:extLst>
          </p:cNvPr>
          <p:cNvSpPr>
            <a:spLocks noGrp="1"/>
          </p:cNvSpPr>
          <p:nvPr>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tx1"/>
                </a:solidFill>
                <a:latin typeface="Arial" panose="020B0604020202020204" pitchFamily="34" charset="0"/>
              </a:defRPr>
            </a:lvl1pPr>
          </a:lstStyle>
          <a:p>
            <a:r>
              <a:rPr lang="en-US" dirty="0"/>
              <a:t>Title here</a:t>
            </a:r>
            <a:endParaRPr lang="en-GB" dirty="0"/>
          </a:p>
        </p:txBody>
      </p:sp>
    </p:spTree>
    <p:extLst>
      <p:ext uri="{BB962C8B-B14F-4D97-AF65-F5344CB8AC3E}">
        <p14:creationId xmlns:p14="http://schemas.microsoft.com/office/powerpoint/2010/main" val="3066078342"/>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Divider_BLAC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9B2D9-363F-4A5E-9251-F5BB3FBB0CFA}"/>
              </a:ext>
            </a:extLst>
          </p:cNvPr>
          <p:cNvSpPr>
            <a:spLocks noGrp="1"/>
          </p:cNvSpPr>
          <p:nvPr>
            <p:ph type="title" hasCustomPrompt="1"/>
          </p:nvPr>
        </p:nvSpPr>
        <p:spPr>
          <a:xfrm>
            <a:off x="574674" y="1104685"/>
            <a:ext cx="8569325" cy="5111965"/>
          </a:xfrm>
        </p:spPr>
        <p:txBody>
          <a:bodyPr>
            <a:noAutofit/>
          </a:bodyPr>
          <a:lstStyle>
            <a:lvl1pPr>
              <a:lnSpc>
                <a:spcPts val="7500"/>
              </a:lnSpc>
              <a:defRPr sz="8000" b="1" i="0" cap="none" spc="-200" baseline="0">
                <a:solidFill>
                  <a:schemeClr val="bg1"/>
                </a:solidFill>
                <a:latin typeface="Arial" panose="020B0604020202020204" pitchFamily="34" charset="0"/>
              </a:defRPr>
            </a:lvl1pPr>
          </a:lstStyle>
          <a:p>
            <a:r>
              <a:rPr lang="en-US" dirty="0"/>
              <a:t>Title</a:t>
            </a:r>
            <a:br>
              <a:rPr lang="en-US" dirty="0"/>
            </a:br>
            <a:r>
              <a:rPr lang="en-US" dirty="0"/>
              <a:t>here</a:t>
            </a:r>
            <a:endParaRPr lang="en-GB" dirty="0"/>
          </a:p>
        </p:txBody>
      </p:sp>
      <p:sp>
        <p:nvSpPr>
          <p:cNvPr id="5" name="Footer Placeholder 4">
            <a:extLst>
              <a:ext uri="{FF2B5EF4-FFF2-40B4-BE49-F238E27FC236}">
                <a16:creationId xmlns:a16="http://schemas.microsoft.com/office/drawing/2014/main" id="{E86BC561-72F2-47F9-9F4E-0F9EF518E2FE}"/>
              </a:ext>
            </a:extLst>
          </p:cNvPr>
          <p:cNvSpPr>
            <a:spLocks noGrp="1"/>
          </p:cNvSpPr>
          <p:nvPr>
            <p:ph type="ftr" sz="quarter" idx="11"/>
          </p:nvPr>
        </p:nvSpPr>
        <p:spPr/>
        <p:txBody>
          <a:bodyPr/>
          <a:lstStyle>
            <a:lvl1pPr>
              <a:defRPr>
                <a:solidFill>
                  <a:schemeClr val="bg1"/>
                </a:solidFill>
              </a:defRPr>
            </a:lvl1pPr>
          </a:lstStyle>
          <a:p>
            <a:r>
              <a:rPr lang="en-GB" dirty="0"/>
              <a:t>Be Mighty. Recycle. </a:t>
            </a:r>
          </a:p>
        </p:txBody>
      </p:sp>
      <p:sp>
        <p:nvSpPr>
          <p:cNvPr id="6" name="Slide Number Placeholder 5">
            <a:extLst>
              <a:ext uri="{FF2B5EF4-FFF2-40B4-BE49-F238E27FC236}">
                <a16:creationId xmlns:a16="http://schemas.microsoft.com/office/drawing/2014/main" id="{96899FB7-0B8F-44F6-BD85-5D9E0A051108}"/>
              </a:ext>
            </a:extLst>
          </p:cNvPr>
          <p:cNvSpPr>
            <a:spLocks noGrp="1"/>
          </p:cNvSpPr>
          <p:nvPr>
            <p:ph type="sldNum" sz="quarter" idx="12"/>
          </p:nvPr>
        </p:nvSpPr>
        <p:spPr/>
        <p:txBody>
          <a:bodyPr/>
          <a:lstStyle>
            <a:lvl1pPr>
              <a:defRPr>
                <a:solidFill>
                  <a:schemeClr val="bg1"/>
                </a:solidFill>
              </a:defRPr>
            </a:lvl1pPr>
          </a:lstStyle>
          <a:p>
            <a:fld id="{291C9B73-268B-4114-ADE9-D26129C944DC}" type="slidenum">
              <a:rPr lang="en-GB" smtClean="0"/>
              <a:pPr/>
              <a:t>‹#›</a:t>
            </a:fld>
            <a:endParaRPr lang="en-GB" dirty="0"/>
          </a:p>
        </p:txBody>
      </p:sp>
      <p:cxnSp>
        <p:nvCxnSpPr>
          <p:cNvPr id="3" name="Straight Connector 2">
            <a:extLst>
              <a:ext uri="{FF2B5EF4-FFF2-40B4-BE49-F238E27FC236}">
                <a16:creationId xmlns:a16="http://schemas.microsoft.com/office/drawing/2014/main" id="{64B0F668-295F-28A6-F27C-9877BDB1A4A1}"/>
              </a:ext>
            </a:extLst>
          </p:cNvPr>
          <p:cNvCxnSpPr>
            <a:cxnSpLocks/>
          </p:cNvCxnSpPr>
          <p:nvPr userDrawn="1"/>
        </p:nvCxnSpPr>
        <p:spPr>
          <a:xfrm>
            <a:off x="0"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D8B33F5B-E0DE-F859-AECA-DC74C95FF6E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556875" y="242404"/>
            <a:ext cx="1066800" cy="228600"/>
          </a:xfrm>
          <a:prstGeom prst="rect">
            <a:avLst/>
          </a:prstGeom>
        </p:spPr>
      </p:pic>
      <p:cxnSp>
        <p:nvCxnSpPr>
          <p:cNvPr id="9" name="Straight Connector 8">
            <a:extLst>
              <a:ext uri="{FF2B5EF4-FFF2-40B4-BE49-F238E27FC236}">
                <a16:creationId xmlns:a16="http://schemas.microsoft.com/office/drawing/2014/main" id="{F03788DA-C168-FD9E-8316-8194E8ADC071}"/>
              </a:ext>
            </a:extLst>
          </p:cNvPr>
          <p:cNvCxnSpPr>
            <a:cxnSpLocks/>
          </p:cNvCxnSpPr>
          <p:nvPr userDrawn="1"/>
        </p:nvCxnSpPr>
        <p:spPr>
          <a:xfrm>
            <a:off x="11836791"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BE896A45-4F55-1C47-3D2D-AB51C3D3F3C8}"/>
              </a:ext>
            </a:extLst>
          </p:cNvPr>
          <p:cNvCxnSpPr>
            <a:cxnSpLocks/>
          </p:cNvCxnSpPr>
          <p:nvPr userDrawn="1"/>
        </p:nvCxnSpPr>
        <p:spPr>
          <a:xfrm>
            <a:off x="2345635" y="356704"/>
            <a:ext cx="799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6788446"/>
      </p:ext>
    </p:extLst>
  </p:cSld>
  <p:clrMapOvr>
    <a:masterClrMapping/>
  </p:clrMapOvr>
  <p:extLst>
    <p:ext uri="{DCECCB84-F9BA-43D5-87BE-67443E8EF086}">
      <p15:sldGuideLst xmlns:p15="http://schemas.microsoft.com/office/powerpoint/2012/main">
        <p15:guide id="1" pos="4345"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_RE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9B2D9-363F-4A5E-9251-F5BB3FBB0CFA}"/>
              </a:ext>
            </a:extLst>
          </p:cNvPr>
          <p:cNvSpPr>
            <a:spLocks noGrp="1"/>
          </p:cNvSpPr>
          <p:nvPr>
            <p:ph type="title" hasCustomPrompt="1"/>
          </p:nvPr>
        </p:nvSpPr>
        <p:spPr>
          <a:xfrm>
            <a:off x="574674" y="1104685"/>
            <a:ext cx="8569325" cy="5111965"/>
          </a:xfrm>
        </p:spPr>
        <p:txBody>
          <a:bodyPr>
            <a:noAutofit/>
          </a:bodyPr>
          <a:lstStyle>
            <a:lvl1pPr>
              <a:lnSpc>
                <a:spcPts val="7500"/>
              </a:lnSpc>
              <a:defRPr sz="8000" b="1" i="0" cap="none" spc="-200" baseline="0">
                <a:solidFill>
                  <a:schemeClr val="bg1"/>
                </a:solidFill>
                <a:latin typeface="Arial" panose="020B0604020202020204" pitchFamily="34" charset="0"/>
              </a:defRPr>
            </a:lvl1pPr>
          </a:lstStyle>
          <a:p>
            <a:r>
              <a:rPr lang="en-US" dirty="0"/>
              <a:t>Title</a:t>
            </a:r>
            <a:br>
              <a:rPr lang="en-US" dirty="0"/>
            </a:br>
            <a:r>
              <a:rPr lang="en-US" dirty="0"/>
              <a:t>here</a:t>
            </a:r>
            <a:endParaRPr lang="en-GB" dirty="0"/>
          </a:p>
        </p:txBody>
      </p:sp>
      <p:sp>
        <p:nvSpPr>
          <p:cNvPr id="5" name="Footer Placeholder 4">
            <a:extLst>
              <a:ext uri="{FF2B5EF4-FFF2-40B4-BE49-F238E27FC236}">
                <a16:creationId xmlns:a16="http://schemas.microsoft.com/office/drawing/2014/main" id="{E86BC561-72F2-47F9-9F4E-0F9EF518E2FE}"/>
              </a:ext>
            </a:extLst>
          </p:cNvPr>
          <p:cNvSpPr>
            <a:spLocks noGrp="1"/>
          </p:cNvSpPr>
          <p:nvPr>
            <p:ph type="ftr" sz="quarter" idx="11"/>
          </p:nvPr>
        </p:nvSpPr>
        <p:spPr/>
        <p:txBody>
          <a:bodyPr/>
          <a:lstStyle>
            <a:lvl1pPr>
              <a:defRPr>
                <a:solidFill>
                  <a:schemeClr val="bg1"/>
                </a:solidFill>
              </a:defRPr>
            </a:lvl1pPr>
          </a:lstStyle>
          <a:p>
            <a:r>
              <a:rPr lang="en-GB" dirty="0"/>
              <a:t>Be Mighty. Recycle.</a:t>
            </a:r>
          </a:p>
        </p:txBody>
      </p:sp>
      <p:sp>
        <p:nvSpPr>
          <p:cNvPr id="6" name="Slide Number Placeholder 5">
            <a:extLst>
              <a:ext uri="{FF2B5EF4-FFF2-40B4-BE49-F238E27FC236}">
                <a16:creationId xmlns:a16="http://schemas.microsoft.com/office/drawing/2014/main" id="{96899FB7-0B8F-44F6-BD85-5D9E0A051108}"/>
              </a:ext>
            </a:extLst>
          </p:cNvPr>
          <p:cNvSpPr>
            <a:spLocks noGrp="1"/>
          </p:cNvSpPr>
          <p:nvPr>
            <p:ph type="sldNum" sz="quarter" idx="12"/>
          </p:nvPr>
        </p:nvSpPr>
        <p:spPr/>
        <p:txBody>
          <a:bodyPr/>
          <a:lstStyle>
            <a:lvl1pPr>
              <a:defRPr>
                <a:solidFill>
                  <a:schemeClr val="bg1"/>
                </a:solidFill>
              </a:defRPr>
            </a:lvl1pPr>
          </a:lstStyle>
          <a:p>
            <a:fld id="{291C9B73-268B-4114-ADE9-D26129C944DC}" type="slidenum">
              <a:rPr lang="en-GB" smtClean="0"/>
              <a:pPr/>
              <a:t>‹#›</a:t>
            </a:fld>
            <a:endParaRPr lang="en-GB" dirty="0"/>
          </a:p>
        </p:txBody>
      </p:sp>
      <p:cxnSp>
        <p:nvCxnSpPr>
          <p:cNvPr id="3" name="Straight Connector 2">
            <a:extLst>
              <a:ext uri="{FF2B5EF4-FFF2-40B4-BE49-F238E27FC236}">
                <a16:creationId xmlns:a16="http://schemas.microsoft.com/office/drawing/2014/main" id="{64B0F668-295F-28A6-F27C-9877BDB1A4A1}"/>
              </a:ext>
            </a:extLst>
          </p:cNvPr>
          <p:cNvCxnSpPr>
            <a:cxnSpLocks/>
          </p:cNvCxnSpPr>
          <p:nvPr userDrawn="1"/>
        </p:nvCxnSpPr>
        <p:spPr>
          <a:xfrm>
            <a:off x="0"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AA8F9AC3-1901-7327-B51E-485F5F1E0D1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556875" y="242404"/>
            <a:ext cx="1066800" cy="228600"/>
          </a:xfrm>
          <a:prstGeom prst="rect">
            <a:avLst/>
          </a:prstGeom>
        </p:spPr>
      </p:pic>
      <p:cxnSp>
        <p:nvCxnSpPr>
          <p:cNvPr id="9" name="Straight Connector 8">
            <a:extLst>
              <a:ext uri="{FF2B5EF4-FFF2-40B4-BE49-F238E27FC236}">
                <a16:creationId xmlns:a16="http://schemas.microsoft.com/office/drawing/2014/main" id="{C1564BB4-9E3C-2E69-F270-4ECF14F14861}"/>
              </a:ext>
            </a:extLst>
          </p:cNvPr>
          <p:cNvCxnSpPr>
            <a:cxnSpLocks/>
          </p:cNvCxnSpPr>
          <p:nvPr userDrawn="1"/>
        </p:nvCxnSpPr>
        <p:spPr>
          <a:xfrm>
            <a:off x="11836791"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714AC4D-E91A-0CF1-C2A3-A5A98750BEF9}"/>
              </a:ext>
            </a:extLst>
          </p:cNvPr>
          <p:cNvCxnSpPr>
            <a:cxnSpLocks/>
          </p:cNvCxnSpPr>
          <p:nvPr userDrawn="1"/>
        </p:nvCxnSpPr>
        <p:spPr>
          <a:xfrm>
            <a:off x="2345635" y="356704"/>
            <a:ext cx="799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2102798"/>
      </p:ext>
    </p:extLst>
  </p:cSld>
  <p:clrMapOvr>
    <a:masterClrMapping/>
  </p:clrMapOvr>
  <p:extLst>
    <p:ext uri="{DCECCB84-F9BA-43D5-87BE-67443E8EF086}">
      <p15:sldGuideLst xmlns:p15="http://schemas.microsoft.com/office/powerpoint/2012/main">
        <p15:guide id="1" pos="4345"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_BLACK_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ED63A-CF18-7A6C-7BBC-10466FF87018}"/>
              </a:ext>
            </a:extLst>
          </p:cNvPr>
          <p:cNvSpPr>
            <a:spLocks noGrp="1"/>
          </p:cNvSpPr>
          <p:nvPr>
            <p:ph type="title" hasCustomPrompt="1"/>
          </p:nvPr>
        </p:nvSpPr>
        <p:spPr>
          <a:xfrm>
            <a:off x="574675" y="1104685"/>
            <a:ext cx="7185026" cy="5111965"/>
          </a:xfrm>
        </p:spPr>
        <p:txBody>
          <a:bodyPr>
            <a:noAutofit/>
          </a:bodyPr>
          <a:lstStyle>
            <a:lvl1pPr>
              <a:lnSpc>
                <a:spcPts val="7500"/>
              </a:lnSpc>
              <a:defRPr sz="8000" b="1" i="0" cap="none" spc="-200" baseline="0">
                <a:solidFill>
                  <a:schemeClr val="bg1"/>
                </a:solidFill>
                <a:latin typeface="Arial" panose="020B0604020202020204" pitchFamily="34" charset="0"/>
              </a:defRPr>
            </a:lvl1pPr>
          </a:lstStyle>
          <a:p>
            <a:r>
              <a:rPr lang="en-US" dirty="0"/>
              <a:t>Title</a:t>
            </a:r>
            <a:br>
              <a:rPr lang="en-US" dirty="0"/>
            </a:br>
            <a:r>
              <a:rPr lang="en-US" dirty="0"/>
              <a:t>here</a:t>
            </a:r>
            <a:endParaRPr lang="en-GB" dirty="0"/>
          </a:p>
        </p:txBody>
      </p:sp>
      <p:sp>
        <p:nvSpPr>
          <p:cNvPr id="3" name="Footer Placeholder 4">
            <a:extLst>
              <a:ext uri="{FF2B5EF4-FFF2-40B4-BE49-F238E27FC236}">
                <a16:creationId xmlns:a16="http://schemas.microsoft.com/office/drawing/2014/main" id="{F3376CE3-4FCC-CFAA-8786-71E0BACF27F3}"/>
              </a:ext>
            </a:extLst>
          </p:cNvPr>
          <p:cNvSpPr>
            <a:spLocks noGrp="1"/>
          </p:cNvSpPr>
          <p:nvPr>
            <p:ph type="ftr" sz="quarter" idx="11"/>
          </p:nvPr>
        </p:nvSpPr>
        <p:spPr>
          <a:xfrm>
            <a:off x="1066799" y="275322"/>
            <a:ext cx="4114800" cy="216000"/>
          </a:xfrm>
        </p:spPr>
        <p:txBody>
          <a:bodyPr/>
          <a:lstStyle>
            <a:lvl1pPr>
              <a:defRPr>
                <a:solidFill>
                  <a:schemeClr val="bg1"/>
                </a:solidFill>
              </a:defRPr>
            </a:lvl1pPr>
          </a:lstStyle>
          <a:p>
            <a:r>
              <a:rPr lang="en-GB" dirty="0"/>
              <a:t>Be Mighty. Recycle.</a:t>
            </a:r>
          </a:p>
        </p:txBody>
      </p:sp>
      <p:sp>
        <p:nvSpPr>
          <p:cNvPr id="4" name="Slide Number Placeholder 5">
            <a:extLst>
              <a:ext uri="{FF2B5EF4-FFF2-40B4-BE49-F238E27FC236}">
                <a16:creationId xmlns:a16="http://schemas.microsoft.com/office/drawing/2014/main" id="{6131824D-1C78-CF73-755E-056BCDE4E1D8}"/>
              </a:ext>
            </a:extLst>
          </p:cNvPr>
          <p:cNvSpPr>
            <a:spLocks noGrp="1"/>
          </p:cNvSpPr>
          <p:nvPr>
            <p:ph type="sldNum" sz="quarter" idx="12"/>
          </p:nvPr>
        </p:nvSpPr>
        <p:spPr>
          <a:xfrm>
            <a:off x="576000" y="273600"/>
            <a:ext cx="342000" cy="216000"/>
          </a:xfrm>
        </p:spPr>
        <p:txBody>
          <a:bodyPr/>
          <a:lstStyle>
            <a:lvl1pPr>
              <a:defRPr>
                <a:solidFill>
                  <a:schemeClr val="bg1"/>
                </a:solidFill>
              </a:defRPr>
            </a:lvl1pPr>
          </a:lstStyle>
          <a:p>
            <a:fld id="{291C9B73-268B-4114-ADE9-D26129C944DC}" type="slidenum">
              <a:rPr lang="en-GB" smtClean="0"/>
              <a:pPr/>
              <a:t>‹#›</a:t>
            </a:fld>
            <a:endParaRPr lang="en-GB" dirty="0"/>
          </a:p>
        </p:txBody>
      </p:sp>
      <p:cxnSp>
        <p:nvCxnSpPr>
          <p:cNvPr id="5" name="Straight Connector 4">
            <a:extLst>
              <a:ext uri="{FF2B5EF4-FFF2-40B4-BE49-F238E27FC236}">
                <a16:creationId xmlns:a16="http://schemas.microsoft.com/office/drawing/2014/main" id="{FE87D91E-3321-3A7D-DEB1-F15B79524D68}"/>
              </a:ext>
            </a:extLst>
          </p:cNvPr>
          <p:cNvCxnSpPr>
            <a:cxnSpLocks/>
          </p:cNvCxnSpPr>
          <p:nvPr userDrawn="1"/>
        </p:nvCxnSpPr>
        <p:spPr>
          <a:xfrm>
            <a:off x="0"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Graphic 9">
            <a:extLst>
              <a:ext uri="{FF2B5EF4-FFF2-40B4-BE49-F238E27FC236}">
                <a16:creationId xmlns:a16="http://schemas.microsoft.com/office/drawing/2014/main" id="{4A91E1CD-3F19-B7EA-240E-70471530C087}"/>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56875" y="242404"/>
            <a:ext cx="1066800" cy="228600"/>
          </a:xfrm>
          <a:prstGeom prst="rect">
            <a:avLst/>
          </a:prstGeom>
        </p:spPr>
      </p:pic>
      <p:cxnSp>
        <p:nvCxnSpPr>
          <p:cNvPr id="12" name="Straight Connector 11">
            <a:extLst>
              <a:ext uri="{FF2B5EF4-FFF2-40B4-BE49-F238E27FC236}">
                <a16:creationId xmlns:a16="http://schemas.microsoft.com/office/drawing/2014/main" id="{CB211DC8-4EFA-628E-B959-1DD13DFC0F17}"/>
              </a:ext>
            </a:extLst>
          </p:cNvPr>
          <p:cNvCxnSpPr>
            <a:cxnSpLocks/>
          </p:cNvCxnSpPr>
          <p:nvPr userDrawn="1"/>
        </p:nvCxnSpPr>
        <p:spPr>
          <a:xfrm>
            <a:off x="11836791"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D33402C-822F-CA85-2DC0-4E0DC6EF2D49}"/>
              </a:ext>
            </a:extLst>
          </p:cNvPr>
          <p:cNvCxnSpPr>
            <a:cxnSpLocks/>
          </p:cNvCxnSpPr>
          <p:nvPr userDrawn="1"/>
        </p:nvCxnSpPr>
        <p:spPr>
          <a:xfrm>
            <a:off x="2345635" y="356704"/>
            <a:ext cx="799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4783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_RED_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35570-650B-86F9-7B22-A636BBA14452}"/>
              </a:ext>
            </a:extLst>
          </p:cNvPr>
          <p:cNvSpPr>
            <a:spLocks noGrp="1"/>
          </p:cNvSpPr>
          <p:nvPr>
            <p:ph type="title" hasCustomPrompt="1"/>
          </p:nvPr>
        </p:nvSpPr>
        <p:spPr>
          <a:xfrm>
            <a:off x="574675" y="1104685"/>
            <a:ext cx="6346826" cy="5111965"/>
          </a:xfrm>
        </p:spPr>
        <p:txBody>
          <a:bodyPr>
            <a:noAutofit/>
          </a:bodyPr>
          <a:lstStyle>
            <a:lvl1pPr>
              <a:lnSpc>
                <a:spcPts val="7500"/>
              </a:lnSpc>
              <a:defRPr sz="8000" b="1" i="0" cap="none" spc="-200" baseline="0">
                <a:solidFill>
                  <a:schemeClr val="bg1"/>
                </a:solidFill>
                <a:latin typeface="Arial" panose="020B0604020202020204" pitchFamily="34" charset="0"/>
              </a:defRPr>
            </a:lvl1pPr>
          </a:lstStyle>
          <a:p>
            <a:r>
              <a:rPr lang="en-US" dirty="0"/>
              <a:t>Title</a:t>
            </a:r>
            <a:br>
              <a:rPr lang="en-US" dirty="0"/>
            </a:br>
            <a:r>
              <a:rPr lang="en-US" dirty="0"/>
              <a:t>here</a:t>
            </a:r>
            <a:endParaRPr lang="en-GB" dirty="0"/>
          </a:p>
        </p:txBody>
      </p:sp>
      <p:sp>
        <p:nvSpPr>
          <p:cNvPr id="3" name="Footer Placeholder 4">
            <a:extLst>
              <a:ext uri="{FF2B5EF4-FFF2-40B4-BE49-F238E27FC236}">
                <a16:creationId xmlns:a16="http://schemas.microsoft.com/office/drawing/2014/main" id="{A78F293C-77E5-17D0-DFDF-4EDBF075AC1D}"/>
              </a:ext>
            </a:extLst>
          </p:cNvPr>
          <p:cNvSpPr>
            <a:spLocks noGrp="1"/>
          </p:cNvSpPr>
          <p:nvPr>
            <p:ph type="ftr" sz="quarter" idx="11"/>
          </p:nvPr>
        </p:nvSpPr>
        <p:spPr>
          <a:xfrm>
            <a:off x="1066799" y="275322"/>
            <a:ext cx="4114800" cy="216000"/>
          </a:xfrm>
        </p:spPr>
        <p:txBody>
          <a:bodyPr/>
          <a:lstStyle>
            <a:lvl1pPr>
              <a:defRPr>
                <a:solidFill>
                  <a:schemeClr val="bg1"/>
                </a:solidFill>
              </a:defRPr>
            </a:lvl1pPr>
          </a:lstStyle>
          <a:p>
            <a:r>
              <a:rPr lang="en-GB" dirty="0"/>
              <a:t>Be Mighty. Recycle. </a:t>
            </a:r>
          </a:p>
        </p:txBody>
      </p:sp>
      <p:sp>
        <p:nvSpPr>
          <p:cNvPr id="4" name="Slide Number Placeholder 5">
            <a:extLst>
              <a:ext uri="{FF2B5EF4-FFF2-40B4-BE49-F238E27FC236}">
                <a16:creationId xmlns:a16="http://schemas.microsoft.com/office/drawing/2014/main" id="{81A69116-451D-76E2-BA40-6EA0A39CCFE0}"/>
              </a:ext>
            </a:extLst>
          </p:cNvPr>
          <p:cNvSpPr>
            <a:spLocks noGrp="1"/>
          </p:cNvSpPr>
          <p:nvPr>
            <p:ph type="sldNum" sz="quarter" idx="12"/>
          </p:nvPr>
        </p:nvSpPr>
        <p:spPr>
          <a:xfrm>
            <a:off x="576000" y="273600"/>
            <a:ext cx="342000" cy="216000"/>
          </a:xfrm>
        </p:spPr>
        <p:txBody>
          <a:bodyPr/>
          <a:lstStyle>
            <a:lvl1pPr>
              <a:defRPr>
                <a:solidFill>
                  <a:schemeClr val="bg1"/>
                </a:solidFill>
              </a:defRPr>
            </a:lvl1pPr>
          </a:lstStyle>
          <a:p>
            <a:fld id="{291C9B73-268B-4114-ADE9-D26129C944DC}" type="slidenum">
              <a:rPr lang="en-GB" smtClean="0"/>
              <a:pPr/>
              <a:t>‹#›</a:t>
            </a:fld>
            <a:endParaRPr lang="en-GB" dirty="0"/>
          </a:p>
        </p:txBody>
      </p:sp>
      <p:cxnSp>
        <p:nvCxnSpPr>
          <p:cNvPr id="5" name="Straight Connector 4">
            <a:extLst>
              <a:ext uri="{FF2B5EF4-FFF2-40B4-BE49-F238E27FC236}">
                <a16:creationId xmlns:a16="http://schemas.microsoft.com/office/drawing/2014/main" id="{B74FFF30-8321-03FF-3B1E-FBEB1AC6D6BA}"/>
              </a:ext>
            </a:extLst>
          </p:cNvPr>
          <p:cNvCxnSpPr>
            <a:cxnSpLocks/>
          </p:cNvCxnSpPr>
          <p:nvPr userDrawn="1"/>
        </p:nvCxnSpPr>
        <p:spPr>
          <a:xfrm>
            <a:off x="0"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531976EA-5237-0571-4F8B-72698C0E5C9F}"/>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56875" y="242404"/>
            <a:ext cx="1066800" cy="228600"/>
          </a:xfrm>
          <a:prstGeom prst="rect">
            <a:avLst/>
          </a:prstGeom>
        </p:spPr>
      </p:pic>
      <p:cxnSp>
        <p:nvCxnSpPr>
          <p:cNvPr id="9" name="Straight Connector 8">
            <a:extLst>
              <a:ext uri="{FF2B5EF4-FFF2-40B4-BE49-F238E27FC236}">
                <a16:creationId xmlns:a16="http://schemas.microsoft.com/office/drawing/2014/main" id="{B8ECA3BF-30E7-D676-F520-487D34EF4F0A}"/>
              </a:ext>
            </a:extLst>
          </p:cNvPr>
          <p:cNvCxnSpPr>
            <a:cxnSpLocks/>
          </p:cNvCxnSpPr>
          <p:nvPr userDrawn="1"/>
        </p:nvCxnSpPr>
        <p:spPr>
          <a:xfrm>
            <a:off x="11836791"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3794A2C-FBEE-539A-A24D-0CDC63224CE5}"/>
              </a:ext>
            </a:extLst>
          </p:cNvPr>
          <p:cNvCxnSpPr>
            <a:cxnSpLocks/>
          </p:cNvCxnSpPr>
          <p:nvPr userDrawn="1"/>
        </p:nvCxnSpPr>
        <p:spPr>
          <a:xfrm>
            <a:off x="2345635" y="356704"/>
            <a:ext cx="799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2356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_BLACK_IMAGE_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F6688-A9B9-0E45-CD91-2D99DA017F2B}"/>
              </a:ext>
            </a:extLst>
          </p:cNvPr>
          <p:cNvSpPr>
            <a:spLocks noGrp="1"/>
          </p:cNvSpPr>
          <p:nvPr>
            <p:ph type="title" hasCustomPrompt="1"/>
          </p:nvPr>
        </p:nvSpPr>
        <p:spPr>
          <a:xfrm>
            <a:off x="574675" y="1104686"/>
            <a:ext cx="6981825" cy="2845014"/>
          </a:xfrm>
        </p:spPr>
        <p:txBody>
          <a:bodyPr>
            <a:noAutofit/>
          </a:bodyPr>
          <a:lstStyle>
            <a:lvl1pPr>
              <a:lnSpc>
                <a:spcPts val="7500"/>
              </a:lnSpc>
              <a:defRPr sz="8000" b="1" i="0" cap="none" spc="-200" baseline="0">
                <a:solidFill>
                  <a:schemeClr val="bg1"/>
                </a:solidFill>
                <a:latin typeface="Arial" panose="020B0604020202020204" pitchFamily="34" charset="0"/>
              </a:defRPr>
            </a:lvl1pPr>
          </a:lstStyle>
          <a:p>
            <a:r>
              <a:rPr lang="en-US" dirty="0"/>
              <a:t>Title</a:t>
            </a:r>
            <a:br>
              <a:rPr lang="en-US" dirty="0"/>
            </a:br>
            <a:r>
              <a:rPr lang="en-US" dirty="0"/>
              <a:t>here</a:t>
            </a:r>
            <a:endParaRPr lang="en-GB" dirty="0"/>
          </a:p>
        </p:txBody>
      </p:sp>
      <p:sp>
        <p:nvSpPr>
          <p:cNvPr id="3" name="Footer Placeholder 4">
            <a:extLst>
              <a:ext uri="{FF2B5EF4-FFF2-40B4-BE49-F238E27FC236}">
                <a16:creationId xmlns:a16="http://schemas.microsoft.com/office/drawing/2014/main" id="{93B82038-D758-BF82-4622-4167C8341F4F}"/>
              </a:ext>
            </a:extLst>
          </p:cNvPr>
          <p:cNvSpPr>
            <a:spLocks noGrp="1"/>
          </p:cNvSpPr>
          <p:nvPr>
            <p:ph type="ftr" sz="quarter" idx="11"/>
          </p:nvPr>
        </p:nvSpPr>
        <p:spPr>
          <a:xfrm>
            <a:off x="1066799" y="275322"/>
            <a:ext cx="4114800" cy="216000"/>
          </a:xfrm>
        </p:spPr>
        <p:txBody>
          <a:bodyPr/>
          <a:lstStyle>
            <a:lvl1pPr>
              <a:defRPr>
                <a:solidFill>
                  <a:schemeClr val="bg1"/>
                </a:solidFill>
              </a:defRPr>
            </a:lvl1pPr>
          </a:lstStyle>
          <a:p>
            <a:r>
              <a:rPr lang="en-GB" dirty="0"/>
              <a:t>Be Mighty. Recycle. </a:t>
            </a:r>
          </a:p>
        </p:txBody>
      </p:sp>
      <p:sp>
        <p:nvSpPr>
          <p:cNvPr id="4" name="Slide Number Placeholder 5">
            <a:extLst>
              <a:ext uri="{FF2B5EF4-FFF2-40B4-BE49-F238E27FC236}">
                <a16:creationId xmlns:a16="http://schemas.microsoft.com/office/drawing/2014/main" id="{BB7BD752-4A35-D303-ABB6-60E6B420FB5E}"/>
              </a:ext>
            </a:extLst>
          </p:cNvPr>
          <p:cNvSpPr>
            <a:spLocks noGrp="1"/>
          </p:cNvSpPr>
          <p:nvPr>
            <p:ph type="sldNum" sz="quarter" idx="12"/>
          </p:nvPr>
        </p:nvSpPr>
        <p:spPr>
          <a:xfrm>
            <a:off x="576000" y="273600"/>
            <a:ext cx="342000" cy="216000"/>
          </a:xfrm>
        </p:spPr>
        <p:txBody>
          <a:bodyPr/>
          <a:lstStyle>
            <a:lvl1pPr>
              <a:defRPr>
                <a:solidFill>
                  <a:schemeClr val="bg1"/>
                </a:solidFill>
              </a:defRPr>
            </a:lvl1pPr>
          </a:lstStyle>
          <a:p>
            <a:fld id="{291C9B73-268B-4114-ADE9-D26129C944DC}" type="slidenum">
              <a:rPr lang="en-GB" smtClean="0"/>
              <a:pPr/>
              <a:t>‹#›</a:t>
            </a:fld>
            <a:endParaRPr lang="en-GB" dirty="0"/>
          </a:p>
        </p:txBody>
      </p:sp>
      <p:cxnSp>
        <p:nvCxnSpPr>
          <p:cNvPr id="5" name="Straight Connector 4">
            <a:extLst>
              <a:ext uri="{FF2B5EF4-FFF2-40B4-BE49-F238E27FC236}">
                <a16:creationId xmlns:a16="http://schemas.microsoft.com/office/drawing/2014/main" id="{BAEFF707-E6C8-BA92-F22A-258C56B321CD}"/>
              </a:ext>
            </a:extLst>
          </p:cNvPr>
          <p:cNvCxnSpPr>
            <a:cxnSpLocks/>
          </p:cNvCxnSpPr>
          <p:nvPr userDrawn="1"/>
        </p:nvCxnSpPr>
        <p:spPr>
          <a:xfrm>
            <a:off x="0"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5F7BB92E-457A-8300-D64A-3067DA5186C6}"/>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56875" y="242404"/>
            <a:ext cx="1066800" cy="228600"/>
          </a:xfrm>
          <a:prstGeom prst="rect">
            <a:avLst/>
          </a:prstGeom>
        </p:spPr>
      </p:pic>
      <p:cxnSp>
        <p:nvCxnSpPr>
          <p:cNvPr id="9" name="Straight Connector 8">
            <a:extLst>
              <a:ext uri="{FF2B5EF4-FFF2-40B4-BE49-F238E27FC236}">
                <a16:creationId xmlns:a16="http://schemas.microsoft.com/office/drawing/2014/main" id="{F0188EB7-EB80-131C-8B1B-4658F4DC3BFA}"/>
              </a:ext>
            </a:extLst>
          </p:cNvPr>
          <p:cNvCxnSpPr>
            <a:cxnSpLocks/>
          </p:cNvCxnSpPr>
          <p:nvPr userDrawn="1"/>
        </p:nvCxnSpPr>
        <p:spPr>
          <a:xfrm>
            <a:off x="11836791"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C88DF783-4F61-A8F8-B75B-ED98F390DEAD}"/>
              </a:ext>
            </a:extLst>
          </p:cNvPr>
          <p:cNvCxnSpPr>
            <a:cxnSpLocks/>
          </p:cNvCxnSpPr>
          <p:nvPr userDrawn="1"/>
        </p:nvCxnSpPr>
        <p:spPr>
          <a:xfrm>
            <a:off x="2345635" y="356704"/>
            <a:ext cx="799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2741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ACK_COV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550143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2.sv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75E4DA1-EB4F-4F9C-8BD5-D1B2114FDD6A}"/>
              </a:ext>
            </a:extLst>
          </p:cNvPr>
          <p:cNvSpPr>
            <a:spLocks noGrp="1"/>
          </p:cNvSpPr>
          <p:nvPr>
            <p:ph type="title"/>
          </p:nvPr>
        </p:nvSpPr>
        <p:spPr>
          <a:xfrm>
            <a:off x="576000" y="1057316"/>
            <a:ext cx="11041200" cy="960328"/>
          </a:xfrm>
          <a:prstGeom prst="rect">
            <a:avLst/>
          </a:prstGeom>
        </p:spPr>
        <p:txBody>
          <a:bodyPr vert="horz" lIns="0" tIns="0" rIns="0" bIns="0" rtlCol="0" anchor="t" anchorCtr="0">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E35E495D-19F1-48E6-9231-AB08BAF44DAB}"/>
              </a:ext>
            </a:extLst>
          </p:cNvPr>
          <p:cNvSpPr>
            <a:spLocks noGrp="1"/>
          </p:cNvSpPr>
          <p:nvPr>
            <p:ph type="body" idx="1"/>
          </p:nvPr>
        </p:nvSpPr>
        <p:spPr>
          <a:xfrm>
            <a:off x="574676" y="2339788"/>
            <a:ext cx="7272338" cy="3967256"/>
          </a:xfrm>
          <a:prstGeom prst="rect">
            <a:avLst/>
          </a:prstGeom>
        </p:spPr>
        <p:txBody>
          <a:bodyPr vert="horz" lIns="0" tIns="0" rIns="0" bIns="0" rtlCol="0" anchor="t" anchorCtr="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0F4F6208-E89A-4F5C-95D5-378B02D6B53E}"/>
              </a:ext>
            </a:extLst>
          </p:cNvPr>
          <p:cNvSpPr>
            <a:spLocks noGrp="1"/>
          </p:cNvSpPr>
          <p:nvPr>
            <p:ph type="ftr" sz="quarter" idx="3"/>
          </p:nvPr>
        </p:nvSpPr>
        <p:spPr>
          <a:xfrm>
            <a:off x="1066799" y="275322"/>
            <a:ext cx="4114800" cy="216000"/>
          </a:xfrm>
          <a:prstGeom prst="rect">
            <a:avLst/>
          </a:prstGeom>
        </p:spPr>
        <p:txBody>
          <a:bodyPr vert="horz" lIns="0" tIns="0" rIns="0" bIns="0" rtlCol="0" anchor="t" anchorCtr="0"/>
          <a:lstStyle>
            <a:lvl1pPr algn="l">
              <a:defRPr sz="1000" b="0" i="0" spc="-10" baseline="0">
                <a:solidFill>
                  <a:schemeClr val="tx1"/>
                </a:solidFill>
                <a:latin typeface="Arial" panose="020B0604020202020204" pitchFamily="34" charset="0"/>
              </a:defRPr>
            </a:lvl1pPr>
          </a:lstStyle>
          <a:p>
            <a:r>
              <a:rPr lang="en-GB" dirty="0"/>
              <a:t>Be Mighty. Recycle. </a:t>
            </a:r>
          </a:p>
        </p:txBody>
      </p:sp>
      <p:sp>
        <p:nvSpPr>
          <p:cNvPr id="6" name="Slide Number Placeholder 5">
            <a:extLst>
              <a:ext uri="{FF2B5EF4-FFF2-40B4-BE49-F238E27FC236}">
                <a16:creationId xmlns:a16="http://schemas.microsoft.com/office/drawing/2014/main" id="{894D608C-52CD-40BA-AE03-D3A098D2B035}"/>
              </a:ext>
            </a:extLst>
          </p:cNvPr>
          <p:cNvSpPr>
            <a:spLocks noGrp="1"/>
          </p:cNvSpPr>
          <p:nvPr>
            <p:ph type="sldNum" sz="quarter" idx="4"/>
          </p:nvPr>
        </p:nvSpPr>
        <p:spPr>
          <a:xfrm>
            <a:off x="576000" y="273600"/>
            <a:ext cx="342000" cy="216000"/>
          </a:xfrm>
          <a:prstGeom prst="rect">
            <a:avLst/>
          </a:prstGeom>
        </p:spPr>
        <p:txBody>
          <a:bodyPr vert="horz" lIns="0" tIns="0" rIns="0" bIns="0" rtlCol="0" anchor="t" anchorCtr="0"/>
          <a:lstStyle>
            <a:lvl1pPr algn="l">
              <a:defRPr sz="1000" b="0" i="0">
                <a:solidFill>
                  <a:schemeClr val="tx1"/>
                </a:solidFill>
                <a:latin typeface="Arial" panose="020B0604020202020204" pitchFamily="34" charset="0"/>
              </a:defRPr>
            </a:lvl1pPr>
          </a:lstStyle>
          <a:p>
            <a:fld id="{291C9B73-268B-4114-ADE9-D26129C944DC}" type="slidenum">
              <a:rPr lang="en-GB" smtClean="0"/>
              <a:pPr/>
              <a:t>‹#›</a:t>
            </a:fld>
            <a:endParaRPr lang="en-GB" dirty="0"/>
          </a:p>
        </p:txBody>
      </p:sp>
      <p:cxnSp>
        <p:nvCxnSpPr>
          <p:cNvPr id="8" name="Straight Connector 7">
            <a:extLst>
              <a:ext uri="{FF2B5EF4-FFF2-40B4-BE49-F238E27FC236}">
                <a16:creationId xmlns:a16="http://schemas.microsoft.com/office/drawing/2014/main" id="{D4DEBBE1-D6AA-1AFF-FB51-4587C8281BD2}"/>
              </a:ext>
            </a:extLst>
          </p:cNvPr>
          <p:cNvCxnSpPr>
            <a:cxnSpLocks/>
          </p:cNvCxnSpPr>
          <p:nvPr userDrawn="1"/>
        </p:nvCxnSpPr>
        <p:spPr>
          <a:xfrm>
            <a:off x="0" y="356704"/>
            <a:ext cx="355209"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B2C47AEB-46C8-F133-EF40-4DCA1DFAB0DE}"/>
              </a:ext>
            </a:extLst>
          </p:cNvPr>
          <p:cNvPicPr>
            <a:picLocks noChangeAspect="1"/>
          </p:cNvPicPr>
          <p:nvPr userDrawn="1"/>
        </p:nvPicPr>
        <p:blipFill>
          <a:blip r:embed="rId41">
            <a:extLst>
              <a:ext uri="{28A0092B-C50C-407E-A947-70E740481C1C}">
                <a14:useLocalDpi xmlns:a14="http://schemas.microsoft.com/office/drawing/2010/main" val="0"/>
              </a:ext>
              <a:ext uri="{96DAC541-7B7A-43D3-8B79-37D633B846F1}">
                <asvg:svgBlip xmlns:asvg="http://schemas.microsoft.com/office/drawing/2016/SVG/main" r:embed="rId42"/>
              </a:ext>
            </a:extLst>
          </a:blip>
          <a:stretch>
            <a:fillRect/>
          </a:stretch>
        </p:blipFill>
        <p:spPr>
          <a:xfrm>
            <a:off x="10556875" y="242404"/>
            <a:ext cx="1066800" cy="228600"/>
          </a:xfrm>
          <a:prstGeom prst="rect">
            <a:avLst/>
          </a:prstGeom>
        </p:spPr>
      </p:pic>
      <p:cxnSp>
        <p:nvCxnSpPr>
          <p:cNvPr id="9" name="Straight Connector 8">
            <a:extLst>
              <a:ext uri="{FF2B5EF4-FFF2-40B4-BE49-F238E27FC236}">
                <a16:creationId xmlns:a16="http://schemas.microsoft.com/office/drawing/2014/main" id="{D3305697-C129-4A35-BE8B-6C3423EB59C2}"/>
              </a:ext>
            </a:extLst>
          </p:cNvPr>
          <p:cNvCxnSpPr>
            <a:cxnSpLocks/>
          </p:cNvCxnSpPr>
          <p:nvPr userDrawn="1"/>
        </p:nvCxnSpPr>
        <p:spPr>
          <a:xfrm>
            <a:off x="11836791" y="356704"/>
            <a:ext cx="3552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FB434261-29C1-C6BE-C228-512F46684FA4}"/>
              </a:ext>
            </a:extLst>
          </p:cNvPr>
          <p:cNvCxnSpPr>
            <a:cxnSpLocks/>
          </p:cNvCxnSpPr>
          <p:nvPr userDrawn="1"/>
        </p:nvCxnSpPr>
        <p:spPr>
          <a:xfrm>
            <a:off x="2345635" y="356704"/>
            <a:ext cx="79910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1239258"/>
      </p:ext>
    </p:extLst>
  </p:cSld>
  <p:clrMap bg1="lt1" tx1="dk1" bg2="lt2" tx2="dk2" accent1="accent1" accent2="accent2" accent3="accent3" accent4="accent4" accent5="accent5" accent6="accent6" hlink="hlink" folHlink="folHlink"/>
  <p:sldLayoutIdLst>
    <p:sldLayoutId id="2147483666" r:id="rId1"/>
    <p:sldLayoutId id="2147483649" r:id="rId2"/>
    <p:sldLayoutId id="2147483656" r:id="rId3"/>
    <p:sldLayoutId id="2147483673" r:id="rId4"/>
    <p:sldLayoutId id="2147483661" r:id="rId5"/>
    <p:sldLayoutId id="2147483663" r:id="rId6"/>
    <p:sldLayoutId id="2147483662" r:id="rId7"/>
    <p:sldLayoutId id="2147483665" r:id="rId8"/>
    <p:sldLayoutId id="2147483667" r:id="rId9"/>
    <p:sldLayoutId id="2147483670" r:id="rId10"/>
    <p:sldLayoutId id="2147483671" r:id="rId11"/>
    <p:sldLayoutId id="2147483672" r:id="rId12"/>
    <p:sldLayoutId id="2147483674" r:id="rId13"/>
    <p:sldLayoutId id="2147483698" r:id="rId14"/>
    <p:sldLayoutId id="2147483675" r:id="rId15"/>
    <p:sldLayoutId id="2147483676" r:id="rId16"/>
    <p:sldLayoutId id="2147483677" r:id="rId17"/>
    <p:sldLayoutId id="2147483678" r:id="rId18"/>
    <p:sldLayoutId id="2147483679" r:id="rId19"/>
    <p:sldLayoutId id="2147483696" r:id="rId20"/>
    <p:sldLayoutId id="2147483680" r:id="rId21"/>
    <p:sldLayoutId id="2147483697" r:id="rId22"/>
    <p:sldLayoutId id="2147483681" r:id="rId23"/>
    <p:sldLayoutId id="2147483682" r:id="rId24"/>
    <p:sldLayoutId id="2147483683" r:id="rId25"/>
    <p:sldLayoutId id="2147483687" r:id="rId26"/>
    <p:sldLayoutId id="2147483684" r:id="rId27"/>
    <p:sldLayoutId id="2147483694" r:id="rId28"/>
    <p:sldLayoutId id="2147483686" r:id="rId29"/>
    <p:sldLayoutId id="2147483695" r:id="rId30"/>
    <p:sldLayoutId id="2147483685" r:id="rId31"/>
    <p:sldLayoutId id="2147483688" r:id="rId32"/>
    <p:sldLayoutId id="2147483690" r:id="rId33"/>
    <p:sldLayoutId id="2147483693" r:id="rId34"/>
    <p:sldLayoutId id="2147483692" r:id="rId35"/>
    <p:sldLayoutId id="2147483691" r:id="rId36"/>
    <p:sldLayoutId id="2147483689" r:id="rId37"/>
    <p:sldLayoutId id="2147483699" r:id="rId38"/>
    <p:sldLayoutId id="2147483700" r:id="rId39"/>
  </p:sldLayoutIdLst>
  <p:hf hdr="0" dt="0"/>
  <p:txStyles>
    <p:titleStyle>
      <a:lvl1pPr algn="l" defTabSz="914400" rtl="0" eaLnBrk="1" latinLnBrk="0" hangingPunct="1">
        <a:lnSpc>
          <a:spcPct val="90000"/>
        </a:lnSpc>
        <a:spcBef>
          <a:spcPct val="0"/>
        </a:spcBef>
        <a:buNone/>
        <a:defRPr sz="3600" b="1" i="0" kern="1200" spc="-100" baseline="0">
          <a:solidFill>
            <a:schemeClr val="tx1"/>
          </a:solidFill>
          <a:latin typeface="Arial" panose="020B0604020202020204" pitchFamily="34" charset="0"/>
          <a:ea typeface="+mj-ea"/>
          <a:cs typeface="+mj-cs"/>
        </a:defRPr>
      </a:lvl1pPr>
    </p:titleStyle>
    <p:bodyStyle>
      <a:lvl1pPr marL="0" indent="0" algn="l" defTabSz="914400" rtl="0" eaLnBrk="1" latinLnBrk="0" hangingPunct="1">
        <a:lnSpc>
          <a:spcPct val="110000"/>
        </a:lnSpc>
        <a:spcBef>
          <a:spcPts val="0"/>
        </a:spcBef>
        <a:spcAft>
          <a:spcPts val="1200"/>
        </a:spcAft>
        <a:buFontTx/>
        <a:buNone/>
        <a:defRPr sz="2400" b="0" i="0" kern="1200" spc="-20" baseline="0">
          <a:solidFill>
            <a:schemeClr val="tx1"/>
          </a:solidFill>
          <a:latin typeface="Arial" panose="020B0604020202020204" pitchFamily="34" charset="0"/>
          <a:ea typeface="+mn-ea"/>
          <a:cs typeface="+mn-cs"/>
        </a:defRPr>
      </a:lvl1pPr>
      <a:lvl2pPr marL="180000" indent="-180000" algn="l" defTabSz="914400" rtl="0" eaLnBrk="1" latinLnBrk="0" hangingPunct="1">
        <a:lnSpc>
          <a:spcPct val="110000"/>
        </a:lnSpc>
        <a:spcBef>
          <a:spcPts val="0"/>
        </a:spcBef>
        <a:spcAft>
          <a:spcPts val="800"/>
        </a:spcAft>
        <a:buFont typeface="Arial" panose="020B0604020202020204" pitchFamily="34" charset="0"/>
        <a:buChar char="•"/>
        <a:defRPr sz="2400" b="0" i="0" kern="1200" spc="-20" baseline="0">
          <a:solidFill>
            <a:schemeClr val="tx1"/>
          </a:solidFill>
          <a:latin typeface="Arial" panose="020B0604020202020204" pitchFamily="34" charset="0"/>
          <a:ea typeface="+mn-ea"/>
          <a:cs typeface="+mn-cs"/>
        </a:defRPr>
      </a:lvl2pPr>
      <a:lvl3pPr marL="0" indent="0" algn="l" defTabSz="914400" rtl="0" eaLnBrk="1" latinLnBrk="0" hangingPunct="1">
        <a:lnSpc>
          <a:spcPct val="90000"/>
        </a:lnSpc>
        <a:spcBef>
          <a:spcPts val="0"/>
        </a:spcBef>
        <a:spcAft>
          <a:spcPts val="1000"/>
        </a:spcAft>
        <a:buFont typeface="Arial" panose="020B0604020202020204" pitchFamily="34" charset="0"/>
        <a:buNone/>
        <a:defRPr sz="1800" b="0" i="0" kern="1200" spc="-20" baseline="0">
          <a:solidFill>
            <a:schemeClr val="tx1"/>
          </a:solidFill>
          <a:latin typeface="Arial" panose="020B0604020202020204" pitchFamily="34" charset="0"/>
          <a:ea typeface="+mn-ea"/>
          <a:cs typeface="+mn-cs"/>
        </a:defRPr>
      </a:lvl3pPr>
      <a:lvl4pPr marL="180000" indent="-180000" algn="l" defTabSz="914400" rtl="0" eaLnBrk="1" latinLnBrk="0" hangingPunct="1">
        <a:lnSpc>
          <a:spcPct val="90000"/>
        </a:lnSpc>
        <a:spcBef>
          <a:spcPts val="0"/>
        </a:spcBef>
        <a:spcAft>
          <a:spcPts val="1000"/>
        </a:spcAft>
        <a:buFont typeface="Arial" panose="020B0604020202020204" pitchFamily="34" charset="0"/>
        <a:buChar char="•"/>
        <a:defRPr sz="1800" b="0" i="0" kern="1200" spc="-2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ts val="0"/>
        </a:spcBef>
        <a:spcAft>
          <a:spcPts val="1000"/>
        </a:spcAft>
        <a:buFont typeface="Arial" panose="020B0604020202020204" pitchFamily="34" charset="0"/>
        <a:buNone/>
        <a:defRPr sz="2000" b="1" i="0" kern="1200" spc="-2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62" userDrawn="1">
          <p15:clr>
            <a:srgbClr val="F26B43"/>
          </p15:clr>
        </p15:guide>
        <p15:guide id="2" orient="horz" pos="662" userDrawn="1">
          <p15:clr>
            <a:srgbClr val="F26B43"/>
          </p15:clr>
        </p15:guide>
        <p15:guide id="3" pos="7322" userDrawn="1">
          <p15:clr>
            <a:srgbClr val="F26B43"/>
          </p15:clr>
        </p15:guide>
        <p15:guide id="4" pos="2564" userDrawn="1">
          <p15:clr>
            <a:srgbClr val="F26B43"/>
          </p15:clr>
        </p15:guide>
        <p15:guide id="5" pos="2729" userDrawn="1">
          <p15:clr>
            <a:srgbClr val="F26B43"/>
          </p15:clr>
        </p15:guide>
        <p15:guide id="6" pos="4943" userDrawn="1">
          <p15:clr>
            <a:srgbClr val="F26B43"/>
          </p15:clr>
        </p15:guide>
        <p15:guide id="7" pos="5116" userDrawn="1">
          <p15:clr>
            <a:srgbClr val="F26B43"/>
          </p15:clr>
        </p15:guide>
        <p15:guide id="8" orient="horz" pos="3956" userDrawn="1">
          <p15:clr>
            <a:srgbClr val="F26B43"/>
          </p15:clr>
        </p15:guide>
        <p15:guide id="9" orient="horz" pos="1521" userDrawn="1">
          <p15:clr>
            <a:srgbClr val="F26B43"/>
          </p15:clr>
        </p15:guide>
        <p15:guide id="10" pos="3752" userDrawn="1">
          <p15:clr>
            <a:srgbClr val="F26B43"/>
          </p15:clr>
        </p15:guide>
        <p15:guide id="11" pos="3924"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5.png"/><Relationship Id="rId7" Type="http://schemas.openxmlformats.org/officeDocument/2006/relationships/image" Target="../media/image16.sv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 Id="rId9" Type="http://schemas.openxmlformats.org/officeDocument/2006/relationships/image" Target="../media/image18.png"/></Relationships>
</file>

<file path=ppt/slides/_rels/slide10.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35.png"/><Relationship Id="rId7" Type="http://schemas.openxmlformats.org/officeDocument/2006/relationships/image" Target="../media/image70.png"/><Relationship Id="rId2" Type="http://schemas.openxmlformats.org/officeDocument/2006/relationships/notesSlide" Target="../notesSlides/notesSlide7.xml"/><Relationship Id="rId1" Type="http://schemas.openxmlformats.org/officeDocument/2006/relationships/slideLayout" Target="../slideLayouts/slideLayout37.xml"/><Relationship Id="rId6" Type="http://schemas.openxmlformats.org/officeDocument/2006/relationships/image" Target="../media/image38.svg"/><Relationship Id="rId5" Type="http://schemas.openxmlformats.org/officeDocument/2006/relationships/image" Target="../media/image37.png"/><Relationship Id="rId10" Type="http://schemas.openxmlformats.org/officeDocument/2006/relationships/image" Target="../media/image80.svg"/><Relationship Id="rId4" Type="http://schemas.openxmlformats.org/officeDocument/2006/relationships/image" Target="../media/image36.svg"/><Relationship Id="rId9" Type="http://schemas.openxmlformats.org/officeDocument/2006/relationships/image" Target="../media/image79.png"/></Relationships>
</file>

<file path=ppt/slides/_rels/slide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26.svg"/></Relationships>
</file>

<file path=ppt/slides/_rels/slide3.xml.rels><?xml version="1.0" encoding="UTF-8" standalone="yes"?>
<Relationships xmlns="http://schemas.openxmlformats.org/package/2006/relationships"><Relationship Id="rId8" Type="http://schemas.openxmlformats.org/officeDocument/2006/relationships/image" Target="../media/image32.svg"/><Relationship Id="rId13" Type="http://schemas.openxmlformats.org/officeDocument/2006/relationships/image" Target="../media/image37.png"/><Relationship Id="rId18" Type="http://schemas.openxmlformats.org/officeDocument/2006/relationships/image" Target="../media/image4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svg"/><Relationship Id="rId17" Type="http://schemas.openxmlformats.org/officeDocument/2006/relationships/image" Target="../media/image41.png"/><Relationship Id="rId2" Type="http://schemas.openxmlformats.org/officeDocument/2006/relationships/notesSlide" Target="../notesSlides/notesSlide1.xml"/><Relationship Id="rId16" Type="http://schemas.openxmlformats.org/officeDocument/2006/relationships/image" Target="../media/image40.svg"/><Relationship Id="rId1" Type="http://schemas.openxmlformats.org/officeDocument/2006/relationships/slideLayout" Target="../slideLayouts/slideLayout38.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 Id="rId14" Type="http://schemas.openxmlformats.org/officeDocument/2006/relationships/image" Target="../media/image38.svg"/></Relationships>
</file>

<file path=ppt/slides/_rels/slide4.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51.png"/><Relationship Id="rId3" Type="http://schemas.openxmlformats.org/officeDocument/2006/relationships/image" Target="../media/image19.png"/><Relationship Id="rId7" Type="http://schemas.openxmlformats.org/officeDocument/2006/relationships/image" Target="../media/image45.png"/><Relationship Id="rId12" Type="http://schemas.openxmlformats.org/officeDocument/2006/relationships/image" Target="../media/image50.svg"/><Relationship Id="rId2" Type="http://schemas.openxmlformats.org/officeDocument/2006/relationships/notesSlide" Target="../notesSlides/notesSlide2.xml"/><Relationship Id="rId1" Type="http://schemas.openxmlformats.org/officeDocument/2006/relationships/slideLayout" Target="../slideLayouts/slideLayout39.xml"/><Relationship Id="rId6" Type="http://schemas.openxmlformats.org/officeDocument/2006/relationships/image" Target="../media/image44.sv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svg"/><Relationship Id="rId4" Type="http://schemas.openxmlformats.org/officeDocument/2006/relationships/image" Target="../media/image20.svg"/><Relationship Id="rId9" Type="http://schemas.openxmlformats.org/officeDocument/2006/relationships/image" Target="../media/image47.png"/><Relationship Id="rId14" Type="http://schemas.openxmlformats.org/officeDocument/2006/relationships/image" Target="../media/image52.svg"/></Relationships>
</file>

<file path=ppt/slides/_rels/slide5.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14.xml"/><Relationship Id="rId5" Type="http://schemas.openxmlformats.org/officeDocument/2006/relationships/image" Target="../media/image56.svg"/><Relationship Id="rId4" Type="http://schemas.openxmlformats.org/officeDocument/2006/relationships/image" Target="../media/image55.png"/></Relationships>
</file>

<file path=ppt/slides/_rels/slide6.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image" Target="../media/image19.png"/><Relationship Id="rId7" Type="http://schemas.openxmlformats.org/officeDocument/2006/relationships/image" Target="../media/image59.png"/><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image" Target="../media/image58.svg"/><Relationship Id="rId11" Type="http://schemas.openxmlformats.org/officeDocument/2006/relationships/image" Target="../media/image63.png"/><Relationship Id="rId5" Type="http://schemas.openxmlformats.org/officeDocument/2006/relationships/image" Target="../media/image57.png"/><Relationship Id="rId10" Type="http://schemas.openxmlformats.org/officeDocument/2006/relationships/image" Target="../media/image62.svg"/><Relationship Id="rId4" Type="http://schemas.openxmlformats.org/officeDocument/2006/relationships/image" Target="../media/image20.svg"/><Relationship Id="rId9" Type="http://schemas.openxmlformats.org/officeDocument/2006/relationships/image" Target="../media/image61.png"/></Relationships>
</file>

<file path=ppt/slides/_rels/slide7.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70.png"/><Relationship Id="rId3" Type="http://schemas.openxmlformats.org/officeDocument/2006/relationships/image" Target="../media/image64.png"/><Relationship Id="rId7" Type="http://schemas.openxmlformats.org/officeDocument/2006/relationships/image" Target="../media/image35.png"/><Relationship Id="rId12" Type="http://schemas.openxmlformats.org/officeDocument/2006/relationships/image" Target="../media/image69.svg"/><Relationship Id="rId2" Type="http://schemas.openxmlformats.org/officeDocument/2006/relationships/notesSlide" Target="../notesSlides/notesSlide4.xml"/><Relationship Id="rId16" Type="http://schemas.openxmlformats.org/officeDocument/2006/relationships/image" Target="../media/image42.svg"/><Relationship Id="rId1" Type="http://schemas.openxmlformats.org/officeDocument/2006/relationships/slideLayout" Target="../slideLayouts/slideLayout19.xml"/><Relationship Id="rId6" Type="http://schemas.openxmlformats.org/officeDocument/2006/relationships/image" Target="../media/image67.svg"/><Relationship Id="rId11" Type="http://schemas.openxmlformats.org/officeDocument/2006/relationships/image" Target="../media/image68.png"/><Relationship Id="rId5" Type="http://schemas.openxmlformats.org/officeDocument/2006/relationships/image" Target="../media/image66.png"/><Relationship Id="rId15" Type="http://schemas.openxmlformats.org/officeDocument/2006/relationships/image" Target="../media/image41.png"/><Relationship Id="rId10" Type="http://schemas.openxmlformats.org/officeDocument/2006/relationships/image" Target="../media/image38.svg"/><Relationship Id="rId4" Type="http://schemas.openxmlformats.org/officeDocument/2006/relationships/image" Target="../media/image65.svg"/><Relationship Id="rId9" Type="http://schemas.openxmlformats.org/officeDocument/2006/relationships/image" Target="../media/image37.png"/><Relationship Id="rId14" Type="http://schemas.openxmlformats.org/officeDocument/2006/relationships/image" Target="../media/image71.svg"/></Relationships>
</file>

<file path=ppt/slides/_rels/slide8.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74.png"/><Relationship Id="rId3" Type="http://schemas.openxmlformats.org/officeDocument/2006/relationships/image" Target="../media/image72.png"/><Relationship Id="rId7" Type="http://schemas.openxmlformats.org/officeDocument/2006/relationships/image" Target="../media/image35.png"/><Relationship Id="rId12" Type="http://schemas.openxmlformats.org/officeDocument/2006/relationships/image" Target="../media/image71.svg"/><Relationship Id="rId2" Type="http://schemas.openxmlformats.org/officeDocument/2006/relationships/notesSlide" Target="../notesSlides/notesSlide5.xml"/><Relationship Id="rId16" Type="http://schemas.openxmlformats.org/officeDocument/2006/relationships/image" Target="../media/image76.png"/><Relationship Id="rId1" Type="http://schemas.openxmlformats.org/officeDocument/2006/relationships/slideLayout" Target="../slideLayouts/slideLayout31.xml"/><Relationship Id="rId6" Type="http://schemas.openxmlformats.org/officeDocument/2006/relationships/image" Target="../media/image28.svg"/><Relationship Id="rId11" Type="http://schemas.openxmlformats.org/officeDocument/2006/relationships/image" Target="../media/image70.png"/><Relationship Id="rId5" Type="http://schemas.openxmlformats.org/officeDocument/2006/relationships/image" Target="../media/image27.png"/><Relationship Id="rId15" Type="http://schemas.openxmlformats.org/officeDocument/2006/relationships/hyperlink" Target="https://youtu.be/iqgvAKgknHU" TargetMode="External"/><Relationship Id="rId10" Type="http://schemas.openxmlformats.org/officeDocument/2006/relationships/image" Target="../media/image38.svg"/><Relationship Id="rId4" Type="http://schemas.openxmlformats.org/officeDocument/2006/relationships/image" Target="../media/image73.svg"/><Relationship Id="rId9" Type="http://schemas.openxmlformats.org/officeDocument/2006/relationships/image" Target="../media/image37.png"/><Relationship Id="rId14" Type="http://schemas.openxmlformats.org/officeDocument/2006/relationships/image" Target="../media/image75.svg"/></Relationships>
</file>

<file path=ppt/slides/_rels/slide9.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41.png"/><Relationship Id="rId18" Type="http://schemas.openxmlformats.org/officeDocument/2006/relationships/image" Target="../media/image78.svg"/><Relationship Id="rId3" Type="http://schemas.openxmlformats.org/officeDocument/2006/relationships/image" Target="../media/image27.png"/><Relationship Id="rId7" Type="http://schemas.openxmlformats.org/officeDocument/2006/relationships/image" Target="../media/image29.png"/><Relationship Id="rId12" Type="http://schemas.openxmlformats.org/officeDocument/2006/relationships/image" Target="../media/image38.svg"/><Relationship Id="rId17" Type="http://schemas.openxmlformats.org/officeDocument/2006/relationships/image" Target="../media/image77.png"/><Relationship Id="rId2" Type="http://schemas.openxmlformats.org/officeDocument/2006/relationships/notesSlide" Target="../notesSlides/notesSlide6.xml"/><Relationship Id="rId16" Type="http://schemas.openxmlformats.org/officeDocument/2006/relationships/image" Target="../media/image71.svg"/><Relationship Id="rId1" Type="http://schemas.openxmlformats.org/officeDocument/2006/relationships/slideLayout" Target="../slideLayouts/slideLayout32.xml"/><Relationship Id="rId6" Type="http://schemas.openxmlformats.org/officeDocument/2006/relationships/image" Target="../media/image65.svg"/><Relationship Id="rId11" Type="http://schemas.openxmlformats.org/officeDocument/2006/relationships/image" Target="../media/image37.png"/><Relationship Id="rId5" Type="http://schemas.openxmlformats.org/officeDocument/2006/relationships/image" Target="../media/image64.png"/><Relationship Id="rId15" Type="http://schemas.openxmlformats.org/officeDocument/2006/relationships/image" Target="../media/image70.png"/><Relationship Id="rId10" Type="http://schemas.openxmlformats.org/officeDocument/2006/relationships/image" Target="../media/image36.svg"/><Relationship Id="rId4" Type="http://schemas.openxmlformats.org/officeDocument/2006/relationships/image" Target="../media/image28.svg"/><Relationship Id="rId9" Type="http://schemas.openxmlformats.org/officeDocument/2006/relationships/image" Target="../media/image35.png"/><Relationship Id="rId14" Type="http://schemas.openxmlformats.org/officeDocument/2006/relationships/image" Target="../media/image4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F9DCFE63-B559-B25F-84A9-EA56C8D55458}"/>
              </a:ext>
            </a:extLst>
          </p:cNvPr>
          <p:cNvPicPr>
            <a:picLocks noChangeAspect="1"/>
          </p:cNvPicPr>
          <p:nvPr/>
        </p:nvPicPr>
        <p:blipFill>
          <a:blip r:embed="rId2"/>
          <a:stretch>
            <a:fillRect/>
          </a:stretch>
        </p:blipFill>
        <p:spPr>
          <a:xfrm>
            <a:off x="0" y="-11089"/>
            <a:ext cx="12192000" cy="6869089"/>
          </a:xfrm>
          <a:prstGeom prst="rect">
            <a:avLst/>
          </a:prstGeom>
        </p:spPr>
      </p:pic>
      <p:pic>
        <p:nvPicPr>
          <p:cNvPr id="2" name="Picture 1">
            <a:extLst>
              <a:ext uri="{FF2B5EF4-FFF2-40B4-BE49-F238E27FC236}">
                <a16:creationId xmlns:a16="http://schemas.microsoft.com/office/drawing/2014/main" id="{1F236D5C-2F3D-D91A-8D4C-4F4A6823B5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19123" y="478853"/>
            <a:ext cx="1405015" cy="300848"/>
          </a:xfrm>
          <a:prstGeom prst="rect">
            <a:avLst/>
          </a:prstGeom>
        </p:spPr>
      </p:pic>
      <p:sp>
        <p:nvSpPr>
          <p:cNvPr id="5" name="TextBox 4">
            <a:extLst>
              <a:ext uri="{FF2B5EF4-FFF2-40B4-BE49-F238E27FC236}">
                <a16:creationId xmlns:a16="http://schemas.microsoft.com/office/drawing/2014/main" id="{51FD3EBE-E030-8C45-93F6-833386D9E956}"/>
              </a:ext>
            </a:extLst>
          </p:cNvPr>
          <p:cNvSpPr txBox="1"/>
          <p:nvPr/>
        </p:nvSpPr>
        <p:spPr>
          <a:xfrm>
            <a:off x="258174" y="216783"/>
            <a:ext cx="6373854" cy="1565878"/>
          </a:xfrm>
          <a:prstGeom prst="rect">
            <a:avLst/>
          </a:prstGeom>
          <a:noFill/>
        </p:spPr>
        <p:txBody>
          <a:bodyPr wrap="square" lIns="91440" tIns="45720" rIns="91440" bIns="45720" rtlCol="0" anchor="t">
            <a:spAutoFit/>
          </a:bodyPr>
          <a:lstStyle/>
          <a:p>
            <a:pPr>
              <a:lnSpc>
                <a:spcPct val="140000"/>
              </a:lnSpc>
            </a:pPr>
            <a:r>
              <a:rPr lang="en-GB" sz="1400" b="1" dirty="0">
                <a:solidFill>
                  <a:schemeClr val="accent2"/>
                </a:solidFill>
                <a:effectLst/>
                <a:latin typeface="Arial" panose="020B0604020202020204" pitchFamily="34" charset="0"/>
              </a:rPr>
              <a:t>Science Mission </a:t>
            </a:r>
            <a:endParaRPr lang="en-GB" sz="1400" dirty="0">
              <a:solidFill>
                <a:schemeClr val="accent2"/>
              </a:solidFill>
              <a:effectLst/>
              <a:latin typeface="Arial" panose="020B0604020202020204" pitchFamily="34" charset="0"/>
            </a:endParaRPr>
          </a:p>
          <a:p>
            <a:pPr>
              <a:lnSpc>
                <a:spcPct val="140000"/>
              </a:lnSpc>
            </a:pPr>
            <a:r>
              <a:rPr lang="en-GB" sz="1400" dirty="0">
                <a:solidFill>
                  <a:schemeClr val="bg1"/>
                </a:solidFill>
                <a:effectLst/>
                <a:latin typeface="Arial" panose="020B0604020202020204" pitchFamily="34" charset="0"/>
              </a:rPr>
              <a:t>Microbe Magic </a:t>
            </a:r>
          </a:p>
          <a:p>
            <a:pPr>
              <a:lnSpc>
                <a:spcPct val="140000"/>
              </a:lnSpc>
            </a:pPr>
            <a:r>
              <a:rPr lang="en-GB" sz="1400" b="1" dirty="0">
                <a:solidFill>
                  <a:schemeClr val="bg1"/>
                </a:solidFill>
                <a:effectLst/>
                <a:latin typeface="Arial"/>
                <a:cs typeface="Arial"/>
              </a:rPr>
              <a:t>Age: </a:t>
            </a:r>
            <a:r>
              <a:rPr lang="en-GB" sz="1400" dirty="0">
                <a:solidFill>
                  <a:schemeClr val="bg1"/>
                </a:solidFill>
                <a:latin typeface="Arial"/>
                <a:cs typeface="Arial"/>
              </a:rPr>
              <a:t>7</a:t>
            </a:r>
            <a:r>
              <a:rPr lang="en-GB" sz="1400" dirty="0">
                <a:solidFill>
                  <a:schemeClr val="bg1"/>
                </a:solidFill>
                <a:effectLst/>
                <a:latin typeface="Arial"/>
                <a:cs typeface="Arial"/>
              </a:rPr>
              <a:t> to 11</a:t>
            </a:r>
          </a:p>
          <a:p>
            <a:pPr>
              <a:lnSpc>
                <a:spcPct val="140000"/>
              </a:lnSpc>
            </a:pPr>
            <a:r>
              <a:rPr lang="en-GB" sz="1400" b="1" dirty="0">
                <a:solidFill>
                  <a:schemeClr val="bg1"/>
                </a:solidFill>
                <a:effectLst/>
                <a:latin typeface="Arial" panose="020B0604020202020204" pitchFamily="34" charset="0"/>
              </a:rPr>
              <a:t>Time: </a:t>
            </a:r>
            <a:r>
              <a:rPr lang="en-GB" sz="1400" dirty="0">
                <a:solidFill>
                  <a:schemeClr val="bg1"/>
                </a:solidFill>
                <a:effectLst/>
                <a:latin typeface="Arial" panose="020B0604020202020204" pitchFamily="34" charset="0"/>
              </a:rPr>
              <a:t>20-30-minutes</a:t>
            </a:r>
          </a:p>
          <a:p>
            <a:pPr>
              <a:lnSpc>
                <a:spcPct val="140000"/>
              </a:lnSpc>
            </a:pPr>
            <a:r>
              <a:rPr lang="en-GB" sz="1400" b="1" dirty="0">
                <a:solidFill>
                  <a:schemeClr val="bg1"/>
                </a:solidFill>
                <a:effectLst/>
                <a:latin typeface="Arial" panose="020B0604020202020204" pitchFamily="34" charset="0"/>
              </a:rPr>
              <a:t>Subject: </a:t>
            </a:r>
            <a:r>
              <a:rPr lang="en-GB" sz="1400" dirty="0">
                <a:solidFill>
                  <a:schemeClr val="bg1"/>
                </a:solidFill>
                <a:effectLst/>
                <a:latin typeface="Arial" panose="020B0604020202020204" pitchFamily="34" charset="0"/>
              </a:rPr>
              <a:t>Humanities, Science &amp; Technology</a:t>
            </a:r>
          </a:p>
        </p:txBody>
      </p:sp>
      <p:pic>
        <p:nvPicPr>
          <p:cNvPr id="10" name="Graphic 9">
            <a:extLst>
              <a:ext uri="{FF2B5EF4-FFF2-40B4-BE49-F238E27FC236}">
                <a16:creationId xmlns:a16="http://schemas.microsoft.com/office/drawing/2014/main" id="{3E52BC8D-5C35-6C4E-06A0-55699C9E83E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8853" y="5994399"/>
            <a:ext cx="1354200" cy="507825"/>
          </a:xfrm>
          <a:prstGeom prst="rect">
            <a:avLst/>
          </a:prstGeom>
        </p:spPr>
      </p:pic>
      <p:pic>
        <p:nvPicPr>
          <p:cNvPr id="7" name="Graphic 6">
            <a:extLst>
              <a:ext uri="{FF2B5EF4-FFF2-40B4-BE49-F238E27FC236}">
                <a16:creationId xmlns:a16="http://schemas.microsoft.com/office/drawing/2014/main" id="{73F271DF-3AB2-550C-10CC-42FFEB2E5F5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58853" y="2496332"/>
            <a:ext cx="6933736" cy="2511974"/>
          </a:xfrm>
          <a:prstGeom prst="rect">
            <a:avLst/>
          </a:prstGeom>
        </p:spPr>
      </p:pic>
      <p:pic>
        <p:nvPicPr>
          <p:cNvPr id="9" name="Picture 8">
            <a:extLst>
              <a:ext uri="{FF2B5EF4-FFF2-40B4-BE49-F238E27FC236}">
                <a16:creationId xmlns:a16="http://schemas.microsoft.com/office/drawing/2014/main" id="{1E5E4749-3D18-97DA-D503-C0FC580D7FE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27638" y="226563"/>
            <a:ext cx="1253425" cy="791637"/>
          </a:xfrm>
          <a:prstGeom prst="rect">
            <a:avLst/>
          </a:prstGeom>
        </p:spPr>
      </p:pic>
      <p:pic>
        <p:nvPicPr>
          <p:cNvPr id="3" name="Picture 2" descr="A logo of a person with flowers and open book&#10;&#10;Description automatically generated">
            <a:extLst>
              <a:ext uri="{FF2B5EF4-FFF2-40B4-BE49-F238E27FC236}">
                <a16:creationId xmlns:a16="http://schemas.microsoft.com/office/drawing/2014/main" id="{9CA6E6F2-BA69-CFD2-B884-E2AD1E39C2C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52026" y="201915"/>
            <a:ext cx="603968" cy="853734"/>
          </a:xfrm>
          <a:prstGeom prst="rect">
            <a:avLst/>
          </a:prstGeom>
        </p:spPr>
      </p:pic>
    </p:spTree>
    <p:extLst>
      <p:ext uri="{BB962C8B-B14F-4D97-AF65-F5344CB8AC3E}">
        <p14:creationId xmlns:p14="http://schemas.microsoft.com/office/powerpoint/2010/main" val="41268600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E188B8B-EF2D-F9FA-FB92-24DCE72C3A3F}"/>
              </a:ext>
            </a:extLst>
          </p:cNvPr>
          <p:cNvSpPr>
            <a:spLocks noGrp="1"/>
          </p:cNvSpPr>
          <p:nvPr>
            <p:ph type="ftr" sz="quarter" idx="11"/>
          </p:nvPr>
        </p:nvSpPr>
        <p:spPr/>
        <p:txBody>
          <a:bodyPr/>
          <a:lstStyle/>
          <a:p>
            <a:r>
              <a:rPr lang="en-GB" dirty="0"/>
              <a:t>Be Mighty. Recycle. </a:t>
            </a:r>
          </a:p>
        </p:txBody>
      </p:sp>
      <p:sp>
        <p:nvSpPr>
          <p:cNvPr id="4" name="Slide Number Placeholder 3">
            <a:extLst>
              <a:ext uri="{FF2B5EF4-FFF2-40B4-BE49-F238E27FC236}">
                <a16:creationId xmlns:a16="http://schemas.microsoft.com/office/drawing/2014/main" id="{D15C2C92-B6EF-0F84-2E7B-0DF2D09E7703}"/>
              </a:ext>
            </a:extLst>
          </p:cNvPr>
          <p:cNvSpPr>
            <a:spLocks noGrp="1"/>
          </p:cNvSpPr>
          <p:nvPr>
            <p:ph type="sldNum" sz="quarter" idx="12"/>
          </p:nvPr>
        </p:nvSpPr>
        <p:spPr/>
        <p:txBody>
          <a:bodyPr/>
          <a:lstStyle/>
          <a:p>
            <a:fld id="{291C9B73-268B-4114-ADE9-D26129C944DC}" type="slidenum">
              <a:rPr lang="en-GB" smtClean="0"/>
              <a:pPr/>
              <a:t>10</a:t>
            </a:fld>
            <a:endParaRPr lang="en-GB"/>
          </a:p>
        </p:txBody>
      </p:sp>
      <p:sp>
        <p:nvSpPr>
          <p:cNvPr id="11" name="Content Placeholder 10">
            <a:extLst>
              <a:ext uri="{FF2B5EF4-FFF2-40B4-BE49-F238E27FC236}">
                <a16:creationId xmlns:a16="http://schemas.microsoft.com/office/drawing/2014/main" id="{72F1CA53-DE33-76B8-1792-45C9E01A2FAB}"/>
              </a:ext>
            </a:extLst>
          </p:cNvPr>
          <p:cNvSpPr>
            <a:spLocks noGrp="1"/>
          </p:cNvSpPr>
          <p:nvPr>
            <p:ph idx="14"/>
          </p:nvPr>
        </p:nvSpPr>
        <p:spPr/>
        <p:txBody>
          <a:bodyPr lIns="0" tIns="0" rIns="0" bIns="0"/>
          <a:lstStyle/>
          <a:p>
            <a:pPr lvl="1"/>
            <a:r>
              <a:rPr lang="en-US" b="1" dirty="0"/>
              <a:t>After your experiment</a:t>
            </a:r>
          </a:p>
          <a:p>
            <a:pPr lvl="2">
              <a:spcAft>
                <a:spcPts val="1500"/>
              </a:spcAft>
            </a:pPr>
            <a:r>
              <a:rPr lang="en-US" dirty="0"/>
              <a:t>We observed that the glove  </a:t>
            </a:r>
            <a:r>
              <a:rPr lang="en-US" spc="-10" dirty="0"/>
              <a:t>_________</a:t>
            </a:r>
            <a:br>
              <a:rPr lang="en-US" dirty="0"/>
            </a:br>
            <a:r>
              <a:rPr lang="en-US" dirty="0"/>
              <a:t>________________________________________________________________</a:t>
            </a:r>
          </a:p>
          <a:p>
            <a:pPr lvl="2">
              <a:spcAft>
                <a:spcPts val="1500"/>
              </a:spcAft>
            </a:pPr>
            <a:r>
              <a:rPr lang="en-US" dirty="0"/>
              <a:t>We observed that the food waste _____</a:t>
            </a:r>
            <a:br>
              <a:rPr lang="en-US" dirty="0"/>
            </a:br>
            <a:r>
              <a:rPr lang="en-US" dirty="0"/>
              <a:t>________________________________________________________________</a:t>
            </a:r>
          </a:p>
          <a:p>
            <a:pPr lvl="2">
              <a:spcAft>
                <a:spcPts val="1500"/>
              </a:spcAft>
            </a:pPr>
            <a:r>
              <a:rPr lang="en-US" dirty="0"/>
              <a:t>We think this is because ____________</a:t>
            </a:r>
            <a:br>
              <a:rPr lang="en-US" dirty="0"/>
            </a:br>
            <a:r>
              <a:rPr lang="en-US" dirty="0"/>
              <a:t>________________________________________________________________</a:t>
            </a:r>
          </a:p>
          <a:p>
            <a:pPr lvl="2">
              <a:spcAft>
                <a:spcPts val="1500"/>
              </a:spcAft>
            </a:pPr>
            <a:r>
              <a:rPr lang="en-US" dirty="0"/>
              <a:t>Next time, we would </a:t>
            </a:r>
            <a:r>
              <a:rPr lang="en-US" spc="0" dirty="0"/>
              <a:t>_______________</a:t>
            </a:r>
            <a:br>
              <a:rPr lang="en-US" spc="0" dirty="0"/>
            </a:br>
            <a:r>
              <a:rPr lang="en-US" dirty="0"/>
              <a:t>________________________________________________________________</a:t>
            </a:r>
          </a:p>
        </p:txBody>
      </p:sp>
      <p:sp>
        <p:nvSpPr>
          <p:cNvPr id="36" name="Content Placeholder 35">
            <a:extLst>
              <a:ext uri="{FF2B5EF4-FFF2-40B4-BE49-F238E27FC236}">
                <a16:creationId xmlns:a16="http://schemas.microsoft.com/office/drawing/2014/main" id="{8A4C4273-0988-9E88-747C-272655C048AB}"/>
              </a:ext>
            </a:extLst>
          </p:cNvPr>
          <p:cNvSpPr>
            <a:spLocks noGrp="1"/>
          </p:cNvSpPr>
          <p:nvPr>
            <p:ph idx="16"/>
          </p:nvPr>
        </p:nvSpPr>
        <p:spPr/>
        <p:txBody>
          <a:bodyPr lIns="0" tIns="0" rIns="0" bIns="0"/>
          <a:lstStyle/>
          <a:p>
            <a:pPr lvl="1"/>
            <a:r>
              <a:rPr lang="en-US" b="1" dirty="0"/>
              <a:t>Before your experiment</a:t>
            </a:r>
          </a:p>
          <a:p>
            <a:pPr lvl="2">
              <a:spcAft>
                <a:spcPts val="1500"/>
              </a:spcAft>
            </a:pPr>
            <a:r>
              <a:rPr lang="en-US" dirty="0"/>
              <a:t>I predict that the glove will  </a:t>
            </a:r>
            <a:r>
              <a:rPr lang="en-US" spc="0" dirty="0"/>
              <a:t>__________</a:t>
            </a:r>
            <a:br>
              <a:rPr lang="en-US" dirty="0"/>
            </a:br>
            <a:r>
              <a:rPr lang="en-US" dirty="0"/>
              <a:t>________________________________ ________________________________</a:t>
            </a:r>
          </a:p>
          <a:p>
            <a:pPr lvl="2">
              <a:spcAft>
                <a:spcPts val="1500"/>
              </a:spcAft>
            </a:pPr>
            <a:r>
              <a:rPr lang="en-US" dirty="0"/>
              <a:t>I predict that the food waste will  ______</a:t>
            </a:r>
            <a:br>
              <a:rPr lang="en-US" dirty="0"/>
            </a:br>
            <a:r>
              <a:rPr lang="en-US" dirty="0"/>
              <a:t>________________________________ ________________________________</a:t>
            </a:r>
          </a:p>
          <a:p>
            <a:pPr lvl="2">
              <a:spcAft>
                <a:spcPts val="1500"/>
              </a:spcAft>
            </a:pPr>
            <a:r>
              <a:rPr lang="en-US" dirty="0"/>
              <a:t>(If each group is using different food waste to see which group produces the most biogas) we will make it a fair test by  _____________________________ ________________________________ ________________________________</a:t>
            </a:r>
          </a:p>
        </p:txBody>
      </p:sp>
      <p:sp>
        <p:nvSpPr>
          <p:cNvPr id="14" name="Content Placeholder 13">
            <a:extLst>
              <a:ext uri="{FF2B5EF4-FFF2-40B4-BE49-F238E27FC236}">
                <a16:creationId xmlns:a16="http://schemas.microsoft.com/office/drawing/2014/main" id="{411A14E8-8865-2EAB-26A5-7D5A56403080}"/>
              </a:ext>
            </a:extLst>
          </p:cNvPr>
          <p:cNvSpPr>
            <a:spLocks noGrp="1"/>
          </p:cNvSpPr>
          <p:nvPr>
            <p:ph idx="17"/>
          </p:nvPr>
        </p:nvSpPr>
        <p:spPr/>
        <p:txBody>
          <a:bodyPr/>
          <a:lstStyle/>
          <a:p>
            <a:pPr lvl="1"/>
            <a:r>
              <a:rPr lang="en-US" dirty="0"/>
              <a:t>The bigger picture</a:t>
            </a:r>
          </a:p>
          <a:p>
            <a:pPr lvl="2"/>
            <a:r>
              <a:rPr lang="en-US" dirty="0"/>
              <a:t>How does converting food waste into biogas improve the lives of people </a:t>
            </a:r>
            <a:br>
              <a:rPr lang="en-US" dirty="0"/>
            </a:br>
            <a:r>
              <a:rPr lang="en-US" dirty="0"/>
              <a:t>in Wales?</a:t>
            </a:r>
            <a:br>
              <a:rPr lang="en-US" dirty="0"/>
            </a:br>
            <a:r>
              <a:rPr lang="en-US" dirty="0"/>
              <a:t>________________________________ ________________________________ ________________________________ ________________________________ ________________________________ ________________________________</a:t>
            </a:r>
          </a:p>
          <a:p>
            <a:pPr lvl="2"/>
            <a:endParaRPr lang="en-US" dirty="0"/>
          </a:p>
        </p:txBody>
      </p:sp>
      <p:pic>
        <p:nvPicPr>
          <p:cNvPr id="8" name="Graphic 7">
            <a:extLst>
              <a:ext uri="{FF2B5EF4-FFF2-40B4-BE49-F238E27FC236}">
                <a16:creationId xmlns:a16="http://schemas.microsoft.com/office/drawing/2014/main" id="{6CE06D29-F879-1AC1-AE6F-5208BAC23AD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596699"/>
            <a:ext cx="1146907" cy="774059"/>
          </a:xfrm>
          <a:prstGeom prst="rect">
            <a:avLst/>
          </a:prstGeom>
        </p:spPr>
      </p:pic>
      <p:pic>
        <p:nvPicPr>
          <p:cNvPr id="9" name="Graphic 8">
            <a:extLst>
              <a:ext uri="{FF2B5EF4-FFF2-40B4-BE49-F238E27FC236}">
                <a16:creationId xmlns:a16="http://schemas.microsoft.com/office/drawing/2014/main" id="{0A401A04-3367-568D-5F95-6C5E24D0685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6001" y="700402"/>
            <a:ext cx="360836" cy="567027"/>
          </a:xfrm>
          <a:prstGeom prst="rect">
            <a:avLst/>
          </a:prstGeom>
        </p:spPr>
      </p:pic>
      <p:pic>
        <p:nvPicPr>
          <p:cNvPr id="35" name="Graphic 34">
            <a:extLst>
              <a:ext uri="{FF2B5EF4-FFF2-40B4-BE49-F238E27FC236}">
                <a16:creationId xmlns:a16="http://schemas.microsoft.com/office/drawing/2014/main" id="{18225D6C-C99F-4B3C-F3CE-90349C80D65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335372" y="596697"/>
            <a:ext cx="3876683" cy="212421"/>
          </a:xfrm>
          <a:prstGeom prst="rect">
            <a:avLst/>
          </a:prstGeom>
        </p:spPr>
      </p:pic>
      <p:pic>
        <p:nvPicPr>
          <p:cNvPr id="7" name="Graphic 6">
            <a:extLst>
              <a:ext uri="{FF2B5EF4-FFF2-40B4-BE49-F238E27FC236}">
                <a16:creationId xmlns:a16="http://schemas.microsoft.com/office/drawing/2014/main" id="{95013E82-1481-B837-F645-53849DC8A09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25397" y="891065"/>
            <a:ext cx="4936603" cy="491964"/>
          </a:xfrm>
          <a:prstGeom prst="rect">
            <a:avLst/>
          </a:prstGeom>
        </p:spPr>
      </p:pic>
    </p:spTree>
    <p:extLst>
      <p:ext uri="{BB962C8B-B14F-4D97-AF65-F5344CB8AC3E}">
        <p14:creationId xmlns:p14="http://schemas.microsoft.com/office/powerpoint/2010/main" val="239942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FFE7ECE5-FF85-981B-BC2E-BC1914A85EE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74676" y="598421"/>
            <a:ext cx="1556341" cy="275523"/>
          </a:xfrm>
          <a:prstGeom prst="rect">
            <a:avLst/>
          </a:prstGeom>
        </p:spPr>
      </p:pic>
      <p:pic>
        <p:nvPicPr>
          <p:cNvPr id="39" name="Graphic 38">
            <a:extLst>
              <a:ext uri="{FF2B5EF4-FFF2-40B4-BE49-F238E27FC236}">
                <a16:creationId xmlns:a16="http://schemas.microsoft.com/office/drawing/2014/main" id="{348DBE6C-9FB3-4816-8855-296E81612E28}"/>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60087" y="1692000"/>
            <a:ext cx="6854400" cy="4277876"/>
          </a:xfrm>
          <a:prstGeom prst="rect">
            <a:avLst/>
          </a:prstGeom>
        </p:spPr>
      </p:pic>
      <p:sp>
        <p:nvSpPr>
          <p:cNvPr id="3" name="Footer Placeholder 2">
            <a:extLst>
              <a:ext uri="{FF2B5EF4-FFF2-40B4-BE49-F238E27FC236}">
                <a16:creationId xmlns:a16="http://schemas.microsoft.com/office/drawing/2014/main" id="{9E188B8B-EF2D-F9FA-FB92-24DCE72C3A3F}"/>
              </a:ext>
            </a:extLst>
          </p:cNvPr>
          <p:cNvSpPr>
            <a:spLocks noGrp="1"/>
          </p:cNvSpPr>
          <p:nvPr>
            <p:ph type="ftr" sz="quarter" idx="11"/>
          </p:nvPr>
        </p:nvSpPr>
        <p:spPr>
          <a:xfrm>
            <a:off x="1066799" y="275322"/>
            <a:ext cx="4114800" cy="216000"/>
          </a:xfrm>
        </p:spPr>
        <p:txBody>
          <a:bodyPr/>
          <a:lstStyle/>
          <a:p>
            <a:r>
              <a:rPr lang="en-GB" dirty="0"/>
              <a:t>Be Mighty. Recycle.</a:t>
            </a:r>
          </a:p>
        </p:txBody>
      </p:sp>
      <p:sp>
        <p:nvSpPr>
          <p:cNvPr id="4" name="Slide Number Placeholder 3">
            <a:extLst>
              <a:ext uri="{FF2B5EF4-FFF2-40B4-BE49-F238E27FC236}">
                <a16:creationId xmlns:a16="http://schemas.microsoft.com/office/drawing/2014/main" id="{D15C2C92-B6EF-0F84-2E7B-0DF2D09E7703}"/>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pPr/>
              <a:t>2</a:t>
            </a:fld>
            <a:endParaRPr lang="en-GB"/>
          </a:p>
        </p:txBody>
      </p:sp>
      <p:sp>
        <p:nvSpPr>
          <p:cNvPr id="20" name="Title 19">
            <a:extLst>
              <a:ext uri="{FF2B5EF4-FFF2-40B4-BE49-F238E27FC236}">
                <a16:creationId xmlns:a16="http://schemas.microsoft.com/office/drawing/2014/main" id="{E9141618-12EC-5FBD-D22C-EB285901BDD2}"/>
              </a:ext>
            </a:extLst>
          </p:cNvPr>
          <p:cNvSpPr>
            <a:spLocks noGrp="1"/>
          </p:cNvSpPr>
          <p:nvPr>
            <p:ph type="title"/>
          </p:nvPr>
        </p:nvSpPr>
        <p:spPr>
          <a:xfrm>
            <a:off x="574675" y="631702"/>
            <a:ext cx="4719600" cy="312465"/>
          </a:xfrm>
        </p:spPr>
        <p:txBody>
          <a:bodyPr/>
          <a:lstStyle/>
          <a:p>
            <a:r>
              <a:rPr lang="en-US"/>
              <a:t>Teacher’s notes</a:t>
            </a:r>
            <a:endParaRPr lang="en-US" dirty="0"/>
          </a:p>
        </p:txBody>
      </p:sp>
      <p:sp>
        <p:nvSpPr>
          <p:cNvPr id="41" name="Text Placeholder 40">
            <a:extLst>
              <a:ext uri="{FF2B5EF4-FFF2-40B4-BE49-F238E27FC236}">
                <a16:creationId xmlns:a16="http://schemas.microsoft.com/office/drawing/2014/main" id="{6054B16E-2B2B-798F-E73D-F979B0997DBE}"/>
              </a:ext>
            </a:extLst>
          </p:cNvPr>
          <p:cNvSpPr>
            <a:spLocks noGrp="1"/>
          </p:cNvSpPr>
          <p:nvPr>
            <p:ph idx="1"/>
          </p:nvPr>
        </p:nvSpPr>
        <p:spPr>
          <a:xfrm>
            <a:off x="574675" y="1692275"/>
            <a:ext cx="6979676" cy="4056884"/>
          </a:xfrm>
        </p:spPr>
        <p:txBody>
          <a:bodyPr lIns="288000" tIns="288000" rIns="288000" bIns="288000"/>
          <a:lstStyle/>
          <a:p>
            <a:pPr lvl="2"/>
            <a:r>
              <a:rPr lang="en-US" b="1" dirty="0"/>
              <a:t>Wales Recycles is calling on children aged 8 to 11 to help create </a:t>
            </a:r>
            <a:br>
              <a:rPr lang="en-US" b="1" dirty="0"/>
            </a:br>
            <a:r>
              <a:rPr lang="en-US" b="1" dirty="0"/>
              <a:t>a more sustainable future where we waste less and recycle more!</a:t>
            </a:r>
          </a:p>
          <a:p>
            <a:pPr lvl="2"/>
            <a:r>
              <a:rPr lang="en-US" dirty="0"/>
              <a:t>The </a:t>
            </a:r>
            <a:r>
              <a:rPr lang="en-US" b="1" dirty="0"/>
              <a:t>Mighty Food Waste Mission</a:t>
            </a:r>
            <a:r>
              <a:rPr lang="en-US" dirty="0"/>
              <a:t> offers a choice of fun activities </a:t>
            </a:r>
            <a:br>
              <a:rPr lang="en-US" dirty="0"/>
            </a:br>
            <a:r>
              <a:rPr lang="en-US" dirty="0"/>
              <a:t>linked to the Curriculum for Wales (Progression Step 3) and can </a:t>
            </a:r>
            <a:br>
              <a:rPr lang="en-US" dirty="0"/>
            </a:br>
            <a:r>
              <a:rPr lang="en-US" dirty="0"/>
              <a:t>also be used as part of your Eco-Schools evidence.</a:t>
            </a:r>
          </a:p>
          <a:p>
            <a:pPr lvl="2"/>
            <a:r>
              <a:rPr lang="en-US" dirty="0"/>
              <a:t>The </a:t>
            </a:r>
            <a:r>
              <a:rPr lang="en-US" dirty="0" err="1"/>
              <a:t>programme</a:t>
            </a:r>
            <a:r>
              <a:rPr lang="en-US" dirty="0"/>
              <a:t> is part of Wales Recycles’ national</a:t>
            </a:r>
            <a:r>
              <a:rPr lang="en-US" b="1" dirty="0"/>
              <a:t> Be Mighty. Recycle.</a:t>
            </a:r>
            <a:r>
              <a:rPr lang="en-US" dirty="0"/>
              <a:t> campaign.</a:t>
            </a:r>
          </a:p>
          <a:p>
            <a:pPr lvl="2"/>
            <a:r>
              <a:rPr lang="en-US" dirty="0"/>
              <a:t>Delivered by WRAP Cymru, funded by Welsh Government and championed by Welsh partners, the campaign aims to help achieve </a:t>
            </a:r>
            <a:br>
              <a:rPr lang="en-US" dirty="0"/>
            </a:br>
            <a:r>
              <a:rPr lang="en-US" dirty="0" err="1"/>
              <a:t>Wales’</a:t>
            </a:r>
            <a:r>
              <a:rPr lang="en-US" dirty="0"/>
              <a:t> ambitious waste reduction and recycling goals. </a:t>
            </a:r>
          </a:p>
        </p:txBody>
      </p:sp>
      <p:pic>
        <p:nvPicPr>
          <p:cNvPr id="5" name="Graphic 4">
            <a:extLst>
              <a:ext uri="{FF2B5EF4-FFF2-40B4-BE49-F238E27FC236}">
                <a16:creationId xmlns:a16="http://schemas.microsoft.com/office/drawing/2014/main" id="{0C40E79B-BD2C-CEF0-5C29-515F7A5AA9A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74676" y="1009946"/>
            <a:ext cx="5507368" cy="339961"/>
          </a:xfrm>
          <a:prstGeom prst="rect">
            <a:avLst/>
          </a:prstGeom>
        </p:spPr>
      </p:pic>
      <p:pic>
        <p:nvPicPr>
          <p:cNvPr id="15" name="Content Placeholder 15">
            <a:extLst>
              <a:ext uri="{FF2B5EF4-FFF2-40B4-BE49-F238E27FC236}">
                <a16:creationId xmlns:a16="http://schemas.microsoft.com/office/drawing/2014/main" id="{7D1872C7-BF14-A81C-765C-7CDDABA7B743}"/>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l="63508" t="15324" r="4662" b="18494"/>
          <a:stretch/>
        </p:blipFill>
        <p:spPr>
          <a:xfrm>
            <a:off x="7913331" y="1596242"/>
            <a:ext cx="3880764" cy="4538713"/>
          </a:xfrm>
          <a:prstGeom prst="rect">
            <a:avLst/>
          </a:prstGeom>
        </p:spPr>
      </p:pic>
    </p:spTree>
    <p:extLst>
      <p:ext uri="{BB962C8B-B14F-4D97-AF65-F5344CB8AC3E}">
        <p14:creationId xmlns:p14="http://schemas.microsoft.com/office/powerpoint/2010/main" val="2439930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pic>
        <p:nvPicPr>
          <p:cNvPr id="35" name="Graphic 34">
            <a:extLst>
              <a:ext uri="{FF2B5EF4-FFF2-40B4-BE49-F238E27FC236}">
                <a16:creationId xmlns:a16="http://schemas.microsoft.com/office/drawing/2014/main" id="{48DF5639-44E3-15E4-66B6-86CE76992563}"/>
              </a:ext>
            </a:extLst>
          </p:cNvPr>
          <p:cNvPicPr>
            <a:picLocks/>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5921484" y="1752342"/>
            <a:ext cx="2912400" cy="4786008"/>
          </a:xfrm>
          <a:prstGeom prst="rect">
            <a:avLst/>
          </a:prstGeom>
        </p:spPr>
      </p:pic>
      <p:pic>
        <p:nvPicPr>
          <p:cNvPr id="23" name="Graphic 22">
            <a:extLst>
              <a:ext uri="{FF2B5EF4-FFF2-40B4-BE49-F238E27FC236}">
                <a16:creationId xmlns:a16="http://schemas.microsoft.com/office/drawing/2014/main" id="{58C5F929-AFB7-F68E-888F-11D7E3B4E198}"/>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726925" y="1752343"/>
            <a:ext cx="2015999" cy="4786009"/>
          </a:xfrm>
          <a:prstGeom prst="rect">
            <a:avLst/>
          </a:prstGeom>
        </p:spPr>
      </p:pic>
      <p:sp>
        <p:nvSpPr>
          <p:cNvPr id="60" name="Content Placeholder 59">
            <a:extLst>
              <a:ext uri="{FF2B5EF4-FFF2-40B4-BE49-F238E27FC236}">
                <a16:creationId xmlns:a16="http://schemas.microsoft.com/office/drawing/2014/main" id="{E3FE6728-AC17-7E66-6611-0164E05FEC0D}"/>
              </a:ext>
            </a:extLst>
          </p:cNvPr>
          <p:cNvSpPr>
            <a:spLocks noGrp="1"/>
          </p:cNvSpPr>
          <p:nvPr>
            <p:ph idx="14"/>
          </p:nvPr>
        </p:nvSpPr>
        <p:spPr>
          <a:xfrm>
            <a:off x="610726" y="1693032"/>
            <a:ext cx="2912400" cy="4341459"/>
          </a:xfrm>
        </p:spPr>
        <p:txBody>
          <a:bodyPr tIns="0"/>
          <a:lstStyle/>
          <a:p>
            <a:r>
              <a:rPr lang="en-GB" sz="1800" dirty="0"/>
              <a:t>Summary</a:t>
            </a:r>
          </a:p>
          <a:p>
            <a:pPr lvl="2"/>
            <a:r>
              <a:rPr lang="en-GB" sz="1400" dirty="0"/>
              <a:t>Pupils complete a simple experiment to demonstrate that food waste </a:t>
            </a:r>
            <a:br>
              <a:rPr lang="en-GB" sz="1400" dirty="0"/>
            </a:br>
            <a:r>
              <a:rPr lang="en-GB" sz="1400" dirty="0"/>
              <a:t>can produce green energy through the process of 'anaerobic digestion', which creates biogas from organic matter and converts it </a:t>
            </a:r>
            <a:br>
              <a:rPr lang="en-GB" sz="1400" dirty="0"/>
            </a:br>
            <a:r>
              <a:rPr lang="en-GB" sz="1400" dirty="0"/>
              <a:t>into electricity.</a:t>
            </a:r>
          </a:p>
          <a:p>
            <a:pPr lvl="2"/>
            <a:r>
              <a:rPr lang="en-GB" sz="1400" dirty="0"/>
              <a:t>Pupils mix fruit/veg </a:t>
            </a:r>
            <a:br>
              <a:rPr lang="en-GB" sz="1400" dirty="0"/>
            </a:br>
            <a:r>
              <a:rPr lang="en-GB" sz="1400" dirty="0"/>
              <a:t>peelings with yeast </a:t>
            </a:r>
            <a:br>
              <a:rPr lang="en-GB" sz="1400" dirty="0"/>
            </a:br>
            <a:r>
              <a:rPr lang="en-GB" sz="1400" dirty="0"/>
              <a:t>in a jar and fit a glove </a:t>
            </a:r>
            <a:br>
              <a:rPr lang="en-GB" sz="1400" dirty="0"/>
            </a:br>
            <a:r>
              <a:rPr lang="en-GB" sz="1400" dirty="0"/>
              <a:t>over the opening. </a:t>
            </a:r>
            <a:br>
              <a:rPr lang="en-GB" sz="1400" dirty="0"/>
            </a:br>
            <a:r>
              <a:rPr lang="en-GB" sz="1400" dirty="0"/>
              <a:t>They will see the </a:t>
            </a:r>
            <a:br>
              <a:rPr lang="en-GB" sz="1400" dirty="0"/>
            </a:br>
            <a:r>
              <a:rPr lang="en-GB" sz="1400" dirty="0"/>
              <a:t>glove inflate </a:t>
            </a:r>
            <a:br>
              <a:rPr lang="en-GB" sz="1400" dirty="0"/>
            </a:br>
            <a:r>
              <a:rPr lang="en-GB" sz="1400" dirty="0"/>
              <a:t>with biogas.</a:t>
            </a:r>
          </a:p>
        </p:txBody>
      </p:sp>
      <p:sp>
        <p:nvSpPr>
          <p:cNvPr id="3" name="Footer Placeholder 2">
            <a:extLst>
              <a:ext uri="{FF2B5EF4-FFF2-40B4-BE49-F238E27FC236}">
                <a16:creationId xmlns:a16="http://schemas.microsoft.com/office/drawing/2014/main" id="{9E188B8B-EF2D-F9FA-FB92-24DCE72C3A3F}"/>
              </a:ext>
            </a:extLst>
          </p:cNvPr>
          <p:cNvSpPr>
            <a:spLocks noGrp="1"/>
          </p:cNvSpPr>
          <p:nvPr>
            <p:ph type="ftr" sz="quarter" idx="11"/>
          </p:nvPr>
        </p:nvSpPr>
        <p:spPr>
          <a:xfrm>
            <a:off x="1066799" y="275322"/>
            <a:ext cx="4114800" cy="216000"/>
          </a:xfrm>
        </p:spPr>
        <p:txBody>
          <a:bodyPr/>
          <a:lstStyle/>
          <a:p>
            <a:r>
              <a:rPr lang="en-GB" dirty="0"/>
              <a:t>Be Mighty. Recycle. </a:t>
            </a:r>
          </a:p>
          <a:p>
            <a:endParaRPr lang="en-GB" dirty="0"/>
          </a:p>
        </p:txBody>
      </p:sp>
      <p:sp>
        <p:nvSpPr>
          <p:cNvPr id="4" name="Slide Number Placeholder 3">
            <a:extLst>
              <a:ext uri="{FF2B5EF4-FFF2-40B4-BE49-F238E27FC236}">
                <a16:creationId xmlns:a16="http://schemas.microsoft.com/office/drawing/2014/main" id="{D15C2C92-B6EF-0F84-2E7B-0DF2D09E7703}"/>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pPr/>
              <a:t>3</a:t>
            </a:fld>
            <a:endParaRPr lang="en-GB"/>
          </a:p>
        </p:txBody>
      </p:sp>
      <p:sp>
        <p:nvSpPr>
          <p:cNvPr id="63" name="Content Placeholder 62">
            <a:extLst>
              <a:ext uri="{FF2B5EF4-FFF2-40B4-BE49-F238E27FC236}">
                <a16:creationId xmlns:a16="http://schemas.microsoft.com/office/drawing/2014/main" id="{A30834ED-2F05-3AAB-D41B-4EAF02BE1EDC}"/>
              </a:ext>
            </a:extLst>
          </p:cNvPr>
          <p:cNvSpPr>
            <a:spLocks noGrp="1"/>
          </p:cNvSpPr>
          <p:nvPr>
            <p:ph idx="1"/>
          </p:nvPr>
        </p:nvSpPr>
        <p:spPr>
          <a:xfrm>
            <a:off x="3721668" y="1693032"/>
            <a:ext cx="2015999" cy="4845318"/>
          </a:xfrm>
          <a:noFill/>
        </p:spPr>
        <p:txBody>
          <a:bodyPr lIns="144000">
            <a:normAutofit/>
          </a:bodyPr>
          <a:lstStyle/>
          <a:p>
            <a:pPr lvl="1"/>
            <a:r>
              <a:rPr lang="en-GB" dirty="0"/>
              <a:t>Learning objective </a:t>
            </a:r>
          </a:p>
          <a:p>
            <a:pPr lvl="2"/>
            <a:r>
              <a:rPr lang="en-GB" dirty="0"/>
              <a:t>To investigate how food waste is turned into green energy in Wales.</a:t>
            </a:r>
          </a:p>
          <a:p>
            <a:pPr lvl="1"/>
            <a:r>
              <a:rPr lang="en-GB" dirty="0"/>
              <a:t>Duration:</a:t>
            </a:r>
          </a:p>
          <a:p>
            <a:pPr marL="172720" lvl="3" indent="-172720"/>
            <a:r>
              <a:rPr lang="en-GB" dirty="0"/>
              <a:t>15-20 minutes </a:t>
            </a:r>
            <a:br>
              <a:rPr lang="en-GB" dirty="0"/>
            </a:br>
            <a:r>
              <a:rPr lang="en-GB" dirty="0"/>
              <a:t>to introduce and </a:t>
            </a:r>
            <a:br>
              <a:rPr lang="en-GB" dirty="0"/>
            </a:br>
            <a:r>
              <a:rPr lang="en-GB" dirty="0"/>
              <a:t>set up experiment</a:t>
            </a:r>
            <a:endParaRPr lang="en-GB" dirty="0">
              <a:cs typeface="Arial" panose="020B0604020202020204" pitchFamily="34" charset="0"/>
            </a:endParaRPr>
          </a:p>
          <a:p>
            <a:pPr marL="172720" lvl="3" indent="-172720"/>
            <a:r>
              <a:rPr lang="en-GB" dirty="0"/>
              <a:t>Minimum of </a:t>
            </a:r>
            <a:br>
              <a:rPr lang="en-GB" dirty="0"/>
            </a:br>
            <a:r>
              <a:rPr lang="en-GB" dirty="0"/>
              <a:t>15-20-minute wait</a:t>
            </a:r>
            <a:endParaRPr lang="en-GB" dirty="0">
              <a:cs typeface="Arial" panose="020B0604020202020204" pitchFamily="34" charset="0"/>
            </a:endParaRPr>
          </a:p>
          <a:p>
            <a:pPr marL="172720" lvl="3" indent="-172720">
              <a:spcAft>
                <a:spcPts val="1200"/>
              </a:spcAft>
            </a:pPr>
            <a:r>
              <a:rPr lang="en-GB" dirty="0">
                <a:latin typeface="Arial"/>
                <a:cs typeface="Arial"/>
              </a:rPr>
              <a:t>10 minutes to complete lab report sheet</a:t>
            </a:r>
          </a:p>
        </p:txBody>
      </p:sp>
      <p:sp>
        <p:nvSpPr>
          <p:cNvPr id="61" name="Content Placeholder 60">
            <a:extLst>
              <a:ext uri="{FF2B5EF4-FFF2-40B4-BE49-F238E27FC236}">
                <a16:creationId xmlns:a16="http://schemas.microsoft.com/office/drawing/2014/main" id="{7BA699D2-7A73-1992-DF93-D198CB90708C}"/>
              </a:ext>
            </a:extLst>
          </p:cNvPr>
          <p:cNvSpPr>
            <a:spLocks noGrp="1"/>
          </p:cNvSpPr>
          <p:nvPr>
            <p:ph idx="15"/>
          </p:nvPr>
        </p:nvSpPr>
        <p:spPr>
          <a:xfrm>
            <a:off x="5946722" y="1693032"/>
            <a:ext cx="2912401" cy="4845318"/>
          </a:xfrm>
          <a:noFill/>
        </p:spPr>
        <p:txBody>
          <a:bodyPr lIns="144000" tIns="144000"/>
          <a:lstStyle/>
          <a:p>
            <a:r>
              <a:rPr lang="en-GB" dirty="0"/>
              <a:t>You will need</a:t>
            </a:r>
          </a:p>
          <a:p>
            <a:pPr lvl="2"/>
            <a:r>
              <a:rPr lang="en-GB" dirty="0"/>
              <a:t>For each group of 2-4 pupils: </a:t>
            </a:r>
          </a:p>
          <a:p>
            <a:pPr marL="172720" lvl="3" indent="-172720">
              <a:spcAft>
                <a:spcPts val="600"/>
              </a:spcAft>
            </a:pPr>
            <a:r>
              <a:rPr lang="en-GB" dirty="0"/>
              <a:t>Small amount of inedible food waste (e.g. fruit/veg peelings – consider using different fruit/veg for each group)</a:t>
            </a:r>
            <a:endParaRPr lang="en-GB" dirty="0">
              <a:cs typeface="Arial" panose="020B0604020202020204" pitchFamily="34" charset="0"/>
            </a:endParaRPr>
          </a:p>
          <a:p>
            <a:pPr marL="172720" lvl="3" indent="-172720">
              <a:spcAft>
                <a:spcPts val="600"/>
              </a:spcAft>
            </a:pPr>
            <a:r>
              <a:rPr lang="en-GB" dirty="0"/>
              <a:t>2 teaspoons of yeast in warm water</a:t>
            </a:r>
            <a:endParaRPr lang="en-GB" dirty="0">
              <a:cs typeface="Arial" panose="020B0604020202020204" pitchFamily="34" charset="0"/>
            </a:endParaRPr>
          </a:p>
          <a:p>
            <a:pPr marL="172720" lvl="3" indent="-172720">
              <a:spcAft>
                <a:spcPts val="600"/>
              </a:spcAft>
            </a:pPr>
            <a:r>
              <a:rPr lang="en-GB" dirty="0"/>
              <a:t>Transparent jar or cup </a:t>
            </a:r>
            <a:endParaRPr lang="en-GB" dirty="0">
              <a:cs typeface="Arial" panose="020B0604020202020204" pitchFamily="34" charset="0"/>
            </a:endParaRPr>
          </a:p>
          <a:p>
            <a:pPr marL="172720" lvl="3" indent="-172720">
              <a:spcAft>
                <a:spcPts val="600"/>
              </a:spcAft>
            </a:pPr>
            <a:r>
              <a:rPr lang="en-GB" dirty="0"/>
              <a:t>Plastic/latex glove</a:t>
            </a:r>
            <a:endParaRPr lang="en-GB" dirty="0">
              <a:cs typeface="Arial" panose="020B0604020202020204" pitchFamily="34" charset="0"/>
            </a:endParaRPr>
          </a:p>
          <a:p>
            <a:pPr marL="172720" lvl="3" indent="-172720">
              <a:spcAft>
                <a:spcPts val="600"/>
              </a:spcAft>
            </a:pPr>
            <a:r>
              <a:rPr lang="en-GB" dirty="0"/>
              <a:t>Elastic band</a:t>
            </a:r>
            <a:endParaRPr lang="en-GB" dirty="0">
              <a:cs typeface="Arial" panose="020B0604020202020204" pitchFamily="34" charset="0"/>
            </a:endParaRPr>
          </a:p>
          <a:p>
            <a:pPr marL="172720" lvl="3" indent="-172720">
              <a:spcAft>
                <a:spcPts val="600"/>
              </a:spcAft>
            </a:pPr>
            <a:r>
              <a:rPr lang="en-GB" dirty="0"/>
              <a:t>Marker pen</a:t>
            </a:r>
            <a:endParaRPr lang="en-GB" dirty="0">
              <a:cs typeface="Arial" panose="020B0604020202020204" pitchFamily="34" charset="0"/>
            </a:endParaRPr>
          </a:p>
          <a:p>
            <a:pPr marL="172720" lvl="3" indent="-172720"/>
            <a:r>
              <a:rPr lang="en-GB" dirty="0">
                <a:latin typeface="Arial"/>
                <a:cs typeface="Arial"/>
              </a:rPr>
              <a:t>Printed lab report sheet </a:t>
            </a:r>
            <a:endParaRPr lang="en-GB" dirty="0">
              <a:latin typeface="Arial"/>
            </a:endParaRPr>
          </a:p>
        </p:txBody>
      </p:sp>
      <p:pic>
        <p:nvPicPr>
          <p:cNvPr id="34" name="Graphic 33">
            <a:extLst>
              <a:ext uri="{FF2B5EF4-FFF2-40B4-BE49-F238E27FC236}">
                <a16:creationId xmlns:a16="http://schemas.microsoft.com/office/drawing/2014/main" id="{02D4E19E-60F1-ED09-3A89-A882E2FB410C}"/>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34345"/>
          <a:stretch/>
        </p:blipFill>
        <p:spPr>
          <a:xfrm>
            <a:off x="1335372" y="1002417"/>
            <a:ext cx="4000195" cy="534164"/>
          </a:xfrm>
          <a:prstGeom prst="rect">
            <a:avLst/>
          </a:prstGeom>
        </p:spPr>
      </p:pic>
      <p:pic>
        <p:nvPicPr>
          <p:cNvPr id="39" name="Graphic 38">
            <a:extLst>
              <a:ext uri="{FF2B5EF4-FFF2-40B4-BE49-F238E27FC236}">
                <a16:creationId xmlns:a16="http://schemas.microsoft.com/office/drawing/2014/main" id="{685463E5-699A-DD49-B8E9-17E7334D4B0D}"/>
              </a:ext>
            </a:extLst>
          </p:cNvPr>
          <p:cNvPicPr>
            <a:picLocks/>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10800000" flipV="1">
            <a:off x="9010127" y="1752342"/>
            <a:ext cx="2654232" cy="2156195"/>
          </a:xfrm>
          <a:prstGeom prst="rect">
            <a:avLst/>
          </a:prstGeom>
        </p:spPr>
      </p:pic>
      <p:pic>
        <p:nvPicPr>
          <p:cNvPr id="46" name="Graphic 45">
            <a:extLst>
              <a:ext uri="{FF2B5EF4-FFF2-40B4-BE49-F238E27FC236}">
                <a16:creationId xmlns:a16="http://schemas.microsoft.com/office/drawing/2014/main" id="{D0FFDBA6-88E2-2B85-A459-E43CB3955ED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0" y="719806"/>
            <a:ext cx="1146907" cy="774059"/>
          </a:xfrm>
          <a:prstGeom prst="rect">
            <a:avLst/>
          </a:prstGeom>
        </p:spPr>
      </p:pic>
      <p:pic>
        <p:nvPicPr>
          <p:cNvPr id="48" name="Graphic 47">
            <a:extLst>
              <a:ext uri="{FF2B5EF4-FFF2-40B4-BE49-F238E27FC236}">
                <a16:creationId xmlns:a16="http://schemas.microsoft.com/office/drawing/2014/main" id="{11D19DCD-2C33-F9EA-E921-2A881E70893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76001" y="823509"/>
            <a:ext cx="360836" cy="567027"/>
          </a:xfrm>
          <a:prstGeom prst="rect">
            <a:avLst/>
          </a:prstGeom>
        </p:spPr>
      </p:pic>
      <p:sp>
        <p:nvSpPr>
          <p:cNvPr id="64" name="Content Placeholder 62">
            <a:extLst>
              <a:ext uri="{FF2B5EF4-FFF2-40B4-BE49-F238E27FC236}">
                <a16:creationId xmlns:a16="http://schemas.microsoft.com/office/drawing/2014/main" id="{FCA2F882-3C5C-8175-82C3-966DF04293F0}"/>
              </a:ext>
            </a:extLst>
          </p:cNvPr>
          <p:cNvSpPr txBox="1">
            <a:spLocks/>
          </p:cNvSpPr>
          <p:nvPr/>
        </p:nvSpPr>
        <p:spPr>
          <a:xfrm>
            <a:off x="9019173" y="1752342"/>
            <a:ext cx="2630497" cy="1946822"/>
          </a:xfrm>
          <a:prstGeom prst="rect">
            <a:avLst/>
          </a:prstGeom>
          <a:noFill/>
        </p:spPr>
        <p:txBody>
          <a:bodyPr vert="horz" lIns="144000" tIns="144000" rIns="144000" bIns="144000" rtlCol="0" anchor="t" anchorCtr="0">
            <a:noAutofit/>
          </a:bodyPr>
          <a:lstStyle>
            <a:lvl1pPr marL="0" indent="0" algn="l" defTabSz="914400" rtl="0" eaLnBrk="1" latinLnBrk="0" hangingPunct="1">
              <a:lnSpc>
                <a:spcPct val="120000"/>
              </a:lnSpc>
              <a:spcBef>
                <a:spcPts val="0"/>
              </a:spcBef>
              <a:spcAft>
                <a:spcPts val="1200"/>
              </a:spcAft>
              <a:buFontTx/>
              <a:buNone/>
              <a:defRPr sz="1400" b="0" i="0" kern="1200" spc="-2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ts val="0"/>
              </a:spcBef>
              <a:spcAft>
                <a:spcPts val="0"/>
              </a:spcAft>
              <a:buFont typeface="Arial" panose="020B0604020202020204" pitchFamily="34" charset="0"/>
              <a:buNone/>
              <a:defRPr sz="1200" b="1" i="0" kern="1200" spc="-2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ts val="0"/>
              </a:spcBef>
              <a:spcAft>
                <a:spcPts val="1200"/>
              </a:spcAft>
              <a:buFont typeface="Arial" panose="020B0604020202020204" pitchFamily="34" charset="0"/>
              <a:buNone/>
              <a:defRPr sz="1200" b="0" i="0" kern="1200" spc="-20" baseline="0">
                <a:solidFill>
                  <a:schemeClr val="tx1"/>
                </a:solidFill>
                <a:latin typeface="Arial" panose="020B0604020202020204" pitchFamily="34" charset="0"/>
                <a:ea typeface="+mn-ea"/>
                <a:cs typeface="+mn-cs"/>
              </a:defRPr>
            </a:lvl3pPr>
            <a:lvl4pPr marL="172800" indent="-172800" algn="l" defTabSz="914400" rtl="0" eaLnBrk="1" latinLnBrk="0" hangingPunct="1">
              <a:lnSpc>
                <a:spcPct val="120000"/>
              </a:lnSpc>
              <a:spcBef>
                <a:spcPts val="0"/>
              </a:spcBef>
              <a:spcAft>
                <a:spcPts val="1200"/>
              </a:spcAft>
              <a:buFont typeface="Apple Symbols" panose="02000000000000000000" pitchFamily="2" charset="-79"/>
              <a:buChar char="⎻"/>
              <a:defRPr sz="1200" b="0" i="0" kern="1200" spc="-2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ts val="0"/>
              </a:spcBef>
              <a:spcAft>
                <a:spcPts val="1000"/>
              </a:spcAft>
              <a:buFont typeface="Arial" panose="020B0604020202020204" pitchFamily="34" charset="0"/>
              <a:buNone/>
              <a:defRPr sz="1200" b="1" i="0" kern="1200" spc="-2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GB" b="1" spc="-20" dirty="0">
                <a:solidFill>
                  <a:schemeClr val="accent2"/>
                </a:solidFill>
                <a:effectLst/>
              </a:rPr>
              <a:t>Alternative option </a:t>
            </a:r>
            <a:endParaRPr lang="en-GB" b="1" spc="-20" dirty="0">
              <a:solidFill>
                <a:srgbClr val="FFFFFF"/>
              </a:solidFill>
            </a:endParaRPr>
          </a:p>
          <a:p>
            <a:pPr lvl="2">
              <a:spcAft>
                <a:spcPts val="600"/>
              </a:spcAft>
            </a:pPr>
            <a:r>
              <a:rPr lang="en-GB" spc="-20" dirty="0">
                <a:solidFill>
                  <a:schemeClr val="bg1"/>
                </a:solidFill>
                <a:effectLst/>
              </a:rPr>
              <a:t>Replace the yeast and warm water with soil (collected from the school grounds with gloves on).</a:t>
            </a:r>
          </a:p>
          <a:p>
            <a:pPr lvl="2">
              <a:spcAft>
                <a:spcPts val="600"/>
              </a:spcAft>
            </a:pPr>
            <a:r>
              <a:rPr lang="en-GB" spc="-20" dirty="0">
                <a:solidFill>
                  <a:schemeClr val="bg1"/>
                </a:solidFill>
                <a:effectLst/>
              </a:rPr>
              <a:t>The experiment will take longer </a:t>
            </a:r>
            <a:br>
              <a:rPr lang="en-GB" spc="-20" dirty="0">
                <a:solidFill>
                  <a:schemeClr val="bg1"/>
                </a:solidFill>
                <a:effectLst/>
              </a:rPr>
            </a:br>
            <a:r>
              <a:rPr lang="en-GB" spc="-20" dirty="0">
                <a:solidFill>
                  <a:schemeClr val="bg1"/>
                </a:solidFill>
                <a:effectLst/>
              </a:rPr>
              <a:t>to work, so observations should </a:t>
            </a:r>
            <a:br>
              <a:rPr lang="en-GB" spc="-20" dirty="0">
                <a:solidFill>
                  <a:schemeClr val="bg1"/>
                </a:solidFill>
                <a:effectLst/>
              </a:rPr>
            </a:br>
            <a:r>
              <a:rPr lang="en-GB" spc="-20" dirty="0">
                <a:solidFill>
                  <a:schemeClr val="bg1"/>
                </a:solidFill>
                <a:effectLst/>
              </a:rPr>
              <a:t>be taken every 2-3 days over </a:t>
            </a:r>
            <a:br>
              <a:rPr lang="en-GB" spc="-20" dirty="0">
                <a:solidFill>
                  <a:schemeClr val="bg1"/>
                </a:solidFill>
                <a:effectLst/>
              </a:rPr>
            </a:br>
            <a:r>
              <a:rPr lang="en-GB" spc="-20" dirty="0">
                <a:solidFill>
                  <a:schemeClr val="bg1"/>
                </a:solidFill>
                <a:effectLst/>
              </a:rPr>
              <a:t>a 2-week period. </a:t>
            </a:r>
          </a:p>
        </p:txBody>
      </p:sp>
      <p:pic>
        <p:nvPicPr>
          <p:cNvPr id="6" name="Graphic 5">
            <a:extLst>
              <a:ext uri="{FF2B5EF4-FFF2-40B4-BE49-F238E27FC236}">
                <a16:creationId xmlns:a16="http://schemas.microsoft.com/office/drawing/2014/main" id="{6A84CF81-CE01-3546-9BD8-6DF4986AE502}"/>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335372" y="719805"/>
            <a:ext cx="2542272" cy="194201"/>
          </a:xfrm>
          <a:prstGeom prst="rect">
            <a:avLst/>
          </a:prstGeom>
        </p:spPr>
      </p:pic>
      <p:pic>
        <p:nvPicPr>
          <p:cNvPr id="7" name="Graphic 6">
            <a:extLst>
              <a:ext uri="{FF2B5EF4-FFF2-40B4-BE49-F238E27FC236}">
                <a16:creationId xmlns:a16="http://schemas.microsoft.com/office/drawing/2014/main" id="{13938F00-D99B-6360-7B0A-E2D00BB54323}"/>
              </a:ext>
            </a:extLst>
          </p:cNvPr>
          <p:cNvPicPr>
            <a:picLocks noChangeAspect="1"/>
          </p:cNvPicPr>
          <p:nvPr/>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l="51288"/>
          <a:stretch/>
        </p:blipFill>
        <p:spPr>
          <a:xfrm>
            <a:off x="2399412" y="3551582"/>
            <a:ext cx="1037788" cy="3000020"/>
          </a:xfrm>
          <a:prstGeom prst="rect">
            <a:avLst/>
          </a:prstGeom>
        </p:spPr>
      </p:pic>
    </p:spTree>
    <p:extLst>
      <p:ext uri="{BB962C8B-B14F-4D97-AF65-F5344CB8AC3E}">
        <p14:creationId xmlns:p14="http://schemas.microsoft.com/office/powerpoint/2010/main" val="42736482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8" name="Graphic 17">
            <a:extLst>
              <a:ext uri="{FF2B5EF4-FFF2-40B4-BE49-F238E27FC236}">
                <a16:creationId xmlns:a16="http://schemas.microsoft.com/office/drawing/2014/main" id="{B3EC4608-2FF7-E4D8-1761-98ABE0E546D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4676" y="598421"/>
            <a:ext cx="1556341" cy="275523"/>
          </a:xfrm>
          <a:prstGeom prst="rect">
            <a:avLst/>
          </a:prstGeom>
        </p:spPr>
      </p:pic>
      <p:grpSp>
        <p:nvGrpSpPr>
          <p:cNvPr id="16" name="Group 15">
            <a:extLst>
              <a:ext uri="{FF2B5EF4-FFF2-40B4-BE49-F238E27FC236}">
                <a16:creationId xmlns:a16="http://schemas.microsoft.com/office/drawing/2014/main" id="{E3F29496-A62F-9AAE-243F-0AE160E81A24}"/>
              </a:ext>
            </a:extLst>
          </p:cNvPr>
          <p:cNvGrpSpPr/>
          <p:nvPr/>
        </p:nvGrpSpPr>
        <p:grpSpPr>
          <a:xfrm>
            <a:off x="572820" y="1407621"/>
            <a:ext cx="10298577" cy="5176692"/>
            <a:chOff x="572820" y="1495657"/>
            <a:chExt cx="11050680" cy="5254686"/>
          </a:xfrm>
        </p:grpSpPr>
        <p:pic>
          <p:nvPicPr>
            <p:cNvPr id="10" name="Graphic 9">
              <a:extLst>
                <a:ext uri="{FF2B5EF4-FFF2-40B4-BE49-F238E27FC236}">
                  <a16:creationId xmlns:a16="http://schemas.microsoft.com/office/drawing/2014/main" id="{6AE0BDB5-A83E-AEAF-6ADA-943D7CA1460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2820" y="1536410"/>
              <a:ext cx="11050680" cy="5213933"/>
            </a:xfrm>
            <a:prstGeom prst="rect">
              <a:avLst/>
            </a:prstGeom>
          </p:spPr>
        </p:pic>
        <p:pic>
          <p:nvPicPr>
            <p:cNvPr id="11" name="Graphic 10">
              <a:extLst>
                <a:ext uri="{FF2B5EF4-FFF2-40B4-BE49-F238E27FC236}">
                  <a16:creationId xmlns:a16="http://schemas.microsoft.com/office/drawing/2014/main" id="{386EE062-21F6-53D7-4ACB-B8A8DB54AFB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0800000">
              <a:off x="7165674" y="1495657"/>
              <a:ext cx="551439" cy="424581"/>
            </a:xfrm>
            <a:prstGeom prst="rect">
              <a:avLst/>
            </a:prstGeom>
          </p:spPr>
        </p:pic>
      </p:grpSp>
      <p:sp>
        <p:nvSpPr>
          <p:cNvPr id="2" name="Footer Placeholder 1">
            <a:extLst>
              <a:ext uri="{FF2B5EF4-FFF2-40B4-BE49-F238E27FC236}">
                <a16:creationId xmlns:a16="http://schemas.microsoft.com/office/drawing/2014/main" id="{858E111B-249C-4D2B-80C8-C9FFE2684AAD}"/>
              </a:ext>
            </a:extLst>
          </p:cNvPr>
          <p:cNvSpPr>
            <a:spLocks noGrp="1"/>
          </p:cNvSpPr>
          <p:nvPr>
            <p:ph type="ftr" sz="quarter" idx="11"/>
          </p:nvPr>
        </p:nvSpPr>
        <p:spPr>
          <a:xfrm>
            <a:off x="1066799" y="275322"/>
            <a:ext cx="4114800" cy="216000"/>
          </a:xfrm>
        </p:spPr>
        <p:txBody>
          <a:bodyPr/>
          <a:lstStyle/>
          <a:p>
            <a:r>
              <a:rPr lang="en-GB" dirty="0"/>
              <a:t>Be Mighty. Recycle. </a:t>
            </a:r>
          </a:p>
        </p:txBody>
      </p:sp>
      <p:sp>
        <p:nvSpPr>
          <p:cNvPr id="3" name="Slide Number Placeholder 2">
            <a:extLst>
              <a:ext uri="{FF2B5EF4-FFF2-40B4-BE49-F238E27FC236}">
                <a16:creationId xmlns:a16="http://schemas.microsoft.com/office/drawing/2014/main" id="{6821127F-0CE4-9107-5E91-EC1A6E0718DC}"/>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pPr/>
              <a:t>4</a:t>
            </a:fld>
            <a:endParaRPr lang="en-GB" dirty="0"/>
          </a:p>
        </p:txBody>
      </p:sp>
      <p:sp>
        <p:nvSpPr>
          <p:cNvPr id="17" name="Title 16">
            <a:extLst>
              <a:ext uri="{FF2B5EF4-FFF2-40B4-BE49-F238E27FC236}">
                <a16:creationId xmlns:a16="http://schemas.microsoft.com/office/drawing/2014/main" id="{BBEDABFB-D1B4-F2F5-D408-06255AA50A00}"/>
              </a:ext>
            </a:extLst>
          </p:cNvPr>
          <p:cNvSpPr>
            <a:spLocks noGrp="1"/>
          </p:cNvSpPr>
          <p:nvPr>
            <p:ph type="title"/>
          </p:nvPr>
        </p:nvSpPr>
        <p:spPr>
          <a:xfrm>
            <a:off x="574675" y="631702"/>
            <a:ext cx="4719600" cy="312465"/>
          </a:xfrm>
        </p:spPr>
        <p:txBody>
          <a:bodyPr/>
          <a:lstStyle/>
          <a:p>
            <a:r>
              <a:rPr lang="en-US" dirty="0">
                <a:solidFill>
                  <a:schemeClr val="bg1"/>
                </a:solidFill>
              </a:rPr>
              <a:t>Teacher’s notes</a:t>
            </a:r>
          </a:p>
        </p:txBody>
      </p:sp>
      <p:graphicFrame>
        <p:nvGraphicFramePr>
          <p:cNvPr id="14" name="Table 14">
            <a:extLst>
              <a:ext uri="{FF2B5EF4-FFF2-40B4-BE49-F238E27FC236}">
                <a16:creationId xmlns:a16="http://schemas.microsoft.com/office/drawing/2014/main" id="{953B6456-F874-750E-B136-C6610ED4CDD7}"/>
              </a:ext>
            </a:extLst>
          </p:cNvPr>
          <p:cNvGraphicFramePr>
            <a:graphicFrameLocks noGrp="1"/>
          </p:cNvGraphicFramePr>
          <p:nvPr>
            <p:ph idx="4294967295"/>
          </p:nvPr>
        </p:nvGraphicFramePr>
        <p:xfrm>
          <a:off x="615584" y="1441943"/>
          <a:ext cx="10258774" cy="5075782"/>
        </p:xfrm>
        <a:graphic>
          <a:graphicData uri="http://schemas.openxmlformats.org/drawingml/2006/table">
            <a:tbl>
              <a:tblPr firstRow="1" bandRow="1">
                <a:tableStyleId>{5C22544A-7EE6-4342-B048-85BDC9FD1C3A}</a:tableStyleId>
              </a:tblPr>
              <a:tblGrid>
                <a:gridCol w="7091158">
                  <a:extLst>
                    <a:ext uri="{9D8B030D-6E8A-4147-A177-3AD203B41FA5}">
                      <a16:colId xmlns:a16="http://schemas.microsoft.com/office/drawing/2014/main" val="1918897512"/>
                    </a:ext>
                  </a:extLst>
                </a:gridCol>
                <a:gridCol w="791904">
                  <a:extLst>
                    <a:ext uri="{9D8B030D-6E8A-4147-A177-3AD203B41FA5}">
                      <a16:colId xmlns:a16="http://schemas.microsoft.com/office/drawing/2014/main" val="2616730302"/>
                    </a:ext>
                  </a:extLst>
                </a:gridCol>
                <a:gridCol w="791904">
                  <a:extLst>
                    <a:ext uri="{9D8B030D-6E8A-4147-A177-3AD203B41FA5}">
                      <a16:colId xmlns:a16="http://schemas.microsoft.com/office/drawing/2014/main" val="2598615426"/>
                    </a:ext>
                  </a:extLst>
                </a:gridCol>
                <a:gridCol w="791904">
                  <a:extLst>
                    <a:ext uri="{9D8B030D-6E8A-4147-A177-3AD203B41FA5}">
                      <a16:colId xmlns:a16="http://schemas.microsoft.com/office/drawing/2014/main" val="2952993361"/>
                    </a:ext>
                  </a:extLst>
                </a:gridCol>
                <a:gridCol w="791904">
                  <a:extLst>
                    <a:ext uri="{9D8B030D-6E8A-4147-A177-3AD203B41FA5}">
                      <a16:colId xmlns:a16="http://schemas.microsoft.com/office/drawing/2014/main" val="3580805228"/>
                    </a:ext>
                  </a:extLst>
                </a:gridCol>
              </a:tblGrid>
              <a:tr h="399600">
                <a:tc>
                  <a:txBody>
                    <a:bodyPr/>
                    <a:lstStyle/>
                    <a:p>
                      <a:pPr>
                        <a:lnSpc>
                          <a:spcPct val="110000"/>
                        </a:lnSpc>
                      </a:pPr>
                      <a:endParaRPr lang="en-US" sz="950" dirty="0">
                        <a:latin typeface="Arial" panose="020B0604020202020204" pitchFamily="34" charset="0"/>
                        <a:cs typeface="Arial" panose="020B0604020202020204" pitchFamily="34" charset="0"/>
                      </a:endParaRPr>
                    </a:p>
                  </a:txBody>
                  <a:tcPr marR="900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GB" sz="950" b="1" kern="1200" dirty="0">
                          <a:solidFill>
                            <a:schemeClr val="accent2"/>
                          </a:solidFill>
                          <a:effectLst/>
                          <a:latin typeface="Arial" panose="020B0604020202020204" pitchFamily="34" charset="0"/>
                          <a:ea typeface="+mn-ea"/>
                          <a:cs typeface="Arial" panose="020B0604020202020204" pitchFamily="34" charset="0"/>
                        </a:rPr>
                        <a:t>Quiz</a:t>
                      </a:r>
                    </a:p>
                  </a:txBody>
                  <a:tcPr marL="36000" marR="3600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lnSpc>
                          <a:spcPct val="110000"/>
                        </a:lnSpc>
                      </a:pPr>
                      <a:r>
                        <a:rPr lang="en-US" sz="950" dirty="0">
                          <a:solidFill>
                            <a:schemeClr val="accent2"/>
                          </a:solidFill>
                          <a:latin typeface="Arial" panose="020B0604020202020204" pitchFamily="34" charset="0"/>
                          <a:cs typeface="Arial" panose="020B0604020202020204" pitchFamily="34" charset="0"/>
                        </a:rPr>
                        <a:t>Science activity</a:t>
                      </a:r>
                    </a:p>
                  </a:txBody>
                  <a:tcPr marL="36000" marR="3600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lnSpc>
                          <a:spcPct val="110000"/>
                        </a:lnSpc>
                      </a:pPr>
                      <a:r>
                        <a:rPr lang="en-US" sz="950" dirty="0" err="1">
                          <a:solidFill>
                            <a:schemeClr val="accent2"/>
                          </a:solidFill>
                          <a:latin typeface="Arial" panose="020B0604020202020204" pitchFamily="34" charset="0"/>
                          <a:cs typeface="Arial" panose="020B0604020202020204" pitchFamily="34" charset="0"/>
                        </a:rPr>
                        <a:t>Maths</a:t>
                      </a:r>
                      <a:r>
                        <a:rPr lang="en-US" sz="950" dirty="0">
                          <a:solidFill>
                            <a:schemeClr val="accent2"/>
                          </a:solidFill>
                          <a:latin typeface="Arial" panose="020B0604020202020204" pitchFamily="34" charset="0"/>
                          <a:cs typeface="Arial" panose="020B0604020202020204" pitchFamily="34" charset="0"/>
                        </a:rPr>
                        <a:t> activity</a:t>
                      </a:r>
                    </a:p>
                  </a:txBody>
                  <a:tcPr marL="36000" marR="3600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lnSpc>
                          <a:spcPct val="110000"/>
                        </a:lnSpc>
                      </a:pPr>
                      <a:r>
                        <a:rPr lang="en-US" sz="950" dirty="0">
                          <a:solidFill>
                            <a:schemeClr val="accent2"/>
                          </a:solidFill>
                          <a:latin typeface="Arial" panose="020B0604020202020204" pitchFamily="34" charset="0"/>
                          <a:cs typeface="Arial" panose="020B0604020202020204" pitchFamily="34" charset="0"/>
                        </a:rPr>
                        <a:t>Languages activity</a:t>
                      </a:r>
                    </a:p>
                  </a:txBody>
                  <a:tcPr marL="36000" marR="3600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97149035"/>
                  </a:ext>
                </a:extLst>
              </a:tr>
              <a:tr h="0">
                <a:tc>
                  <a:txBody>
                    <a:bodyPr/>
                    <a:lstStyle/>
                    <a:p>
                      <a:pPr>
                        <a:lnSpc>
                          <a:spcPct val="110000"/>
                        </a:lnSpc>
                      </a:pPr>
                      <a:r>
                        <a:rPr lang="en-US" sz="900" b="1" i="0" spc="-10" baseline="0" dirty="0">
                          <a:solidFill>
                            <a:srgbClr val="FF0000"/>
                          </a:solidFill>
                          <a:latin typeface="Arial" panose="020B0604020202020204" pitchFamily="34" charset="0"/>
                          <a:cs typeface="Arial" panose="020B0604020202020204" pitchFamily="34" charset="0"/>
                        </a:rPr>
                        <a:t>Humanities</a:t>
                      </a:r>
                    </a:p>
                  </a:txBody>
                  <a:tcPr marL="144000" marR="90000" marT="9000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dirty="0">
                        <a:latin typeface="Arial" panose="020B0604020202020204" pitchFamily="34" charset="0"/>
                        <a:cs typeface="Arial" panose="020B0604020202020204" pitchFamily="34" charset="0"/>
                      </a:endParaRPr>
                    </a:p>
                  </a:txBody>
                  <a:tcPr marL="0" marR="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dirty="0">
                        <a:latin typeface="Arial" panose="020B0604020202020204" pitchFamily="34" charset="0"/>
                        <a:cs typeface="Arial" panose="020B0604020202020204" pitchFamily="34" charset="0"/>
                      </a:endParaRPr>
                    </a:p>
                  </a:txBody>
                  <a:tcPr marL="0" marR="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dirty="0">
                        <a:latin typeface="Arial" panose="020B0604020202020204" pitchFamily="34" charset="0"/>
                        <a:cs typeface="Arial" panose="020B0604020202020204" pitchFamily="34" charset="0"/>
                      </a:endParaRPr>
                    </a:p>
                  </a:txBody>
                  <a:tcPr marL="0" marR="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dirty="0">
                        <a:latin typeface="Arial" panose="020B0604020202020204" pitchFamily="34" charset="0"/>
                        <a:cs typeface="Arial" panose="020B0604020202020204" pitchFamily="34" charset="0"/>
                      </a:endParaRPr>
                    </a:p>
                  </a:txBody>
                  <a:tcPr marL="0" marR="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48203054"/>
                  </a:ext>
                </a:extLst>
              </a:tr>
              <a:tr h="0">
                <a:tc>
                  <a:txBody>
                    <a:bodyPr/>
                    <a:lstStyle/>
                    <a:p>
                      <a:pPr>
                        <a:lnSpc>
                          <a:spcPct val="110000"/>
                        </a:lnSpc>
                      </a:pPr>
                      <a:r>
                        <a:rPr lang="en-US" sz="900" b="1" spc="-10" baseline="0" dirty="0">
                          <a:latin typeface="Arial" panose="020B0604020202020204" pitchFamily="34" charset="0"/>
                          <a:cs typeface="Arial" panose="020B0604020202020204" pitchFamily="34" charset="0"/>
                        </a:rPr>
                        <a:t>Enquiry, exploration and investigation inspire curiosity about the world, its past, present and future.</a:t>
                      </a:r>
                    </a:p>
                    <a:p>
                      <a:pPr marL="122400" lvl="1" indent="-122400">
                        <a:lnSpc>
                          <a:spcPct val="110000"/>
                        </a:lnSpc>
                        <a:buFont typeface="Apple Symbols" panose="02000000000000000000" pitchFamily="2" charset="-79"/>
                        <a:buChar char="⎻"/>
                      </a:pPr>
                      <a:r>
                        <a:rPr lang="en-US" sz="900" spc="-10" baseline="0" dirty="0">
                          <a:latin typeface="Arial" panose="020B0604020202020204" pitchFamily="34" charset="0"/>
                          <a:cs typeface="Arial" panose="020B0604020202020204" pitchFamily="34" charset="0"/>
                        </a:rPr>
                        <a:t>I have actively engaged with a range of stimuli, and had opportunities to participate in enquiries, both collaboratively and independently.</a:t>
                      </a:r>
                    </a:p>
                  </a:txBody>
                  <a:tcPr marL="144000" marR="90000" marT="3600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endParaRPr lang="en-US" sz="900" dirty="0">
                        <a:solidFill>
                          <a:schemeClr val="accent2"/>
                        </a:solidFill>
                        <a:latin typeface="Arial" panose="020B0604020202020204" pitchFamily="34" charset="0"/>
                        <a:cs typeface="Arial" panose="020B0604020202020204" pitchFamily="34" charset="0"/>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endParaRPr lang="en-US" sz="900" dirty="0">
                        <a:solidFill>
                          <a:schemeClr val="accent2"/>
                        </a:solidFill>
                        <a:latin typeface="Arial" panose="020B0604020202020204" pitchFamily="34" charset="0"/>
                        <a:cs typeface="Arial" panose="020B0604020202020204" pitchFamily="34" charset="0"/>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endParaRPr lang="en-US" sz="900" dirty="0">
                        <a:solidFill>
                          <a:schemeClr val="accent2"/>
                        </a:solidFill>
                        <a:latin typeface="Arial" panose="020B0604020202020204" pitchFamily="34" charset="0"/>
                        <a:cs typeface="Arial" panose="020B0604020202020204" pitchFamily="34" charset="0"/>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dirty="0">
                        <a:latin typeface="Arial" panose="020B0604020202020204" pitchFamily="34" charset="0"/>
                        <a:cs typeface="Arial" panose="020B0604020202020204" pitchFamily="34" charset="0"/>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26655130"/>
                  </a:ext>
                </a:extLst>
              </a:tr>
              <a:tr h="0">
                <a:tc>
                  <a:txBody>
                    <a:bodyPr/>
                    <a:lstStyle/>
                    <a:p>
                      <a:pPr>
                        <a:lnSpc>
                          <a:spcPct val="110000"/>
                        </a:lnSpc>
                      </a:pPr>
                      <a:r>
                        <a:rPr lang="en-US" sz="900" b="1" spc="-10" baseline="0" dirty="0">
                          <a:latin typeface="Arial" panose="020B0604020202020204" pitchFamily="34" charset="0"/>
                          <a:cs typeface="Arial" panose="020B0604020202020204" pitchFamily="34" charset="0"/>
                        </a:rPr>
                        <a:t>Our natural world is diverse and dynamic, influenced by processes and human actions.</a:t>
                      </a:r>
                    </a:p>
                    <a:p>
                      <a:pPr marL="122400" lvl="1" indent="-122400">
                        <a:lnSpc>
                          <a:spcPct val="110000"/>
                        </a:lnSpc>
                        <a:buFont typeface="Apple Symbols" panose="02000000000000000000" pitchFamily="2" charset="-79"/>
                        <a:buChar char="⎻"/>
                      </a:pPr>
                      <a:r>
                        <a:rPr lang="en-US" sz="900" spc="-10" baseline="0" dirty="0">
                          <a:latin typeface="Arial" panose="020B0604020202020204" pitchFamily="34" charset="0"/>
                          <a:cs typeface="Arial" panose="020B0604020202020204" pitchFamily="34" charset="0"/>
                        </a:rPr>
                        <a:t>I can describe and give simple explanations about the impact of human actions on the natural world in the past and present.</a:t>
                      </a:r>
                    </a:p>
                  </a:txBody>
                  <a:tcPr marL="144000" marR="90000" marT="3600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endParaRPr lang="en-US" sz="900" dirty="0">
                        <a:solidFill>
                          <a:schemeClr val="accent2"/>
                        </a:solidFill>
                        <a:latin typeface="Arial" panose="020B0604020202020204" pitchFamily="34" charset="0"/>
                        <a:cs typeface="Arial" panose="020B0604020202020204" pitchFamily="34" charset="0"/>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dirty="0">
                        <a:latin typeface="Arial" panose="020B0604020202020204" pitchFamily="34" charset="0"/>
                        <a:cs typeface="Arial" panose="020B0604020202020204" pitchFamily="34" charset="0"/>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dirty="0">
                        <a:latin typeface="Arial" panose="020B0604020202020204" pitchFamily="34" charset="0"/>
                        <a:cs typeface="Arial" panose="020B0604020202020204" pitchFamily="34" charset="0"/>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dirty="0">
                        <a:latin typeface="Arial" panose="020B0604020202020204" pitchFamily="34" charset="0"/>
                        <a:cs typeface="Arial" panose="020B0604020202020204" pitchFamily="34" charset="0"/>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58142035"/>
                  </a:ext>
                </a:extLst>
              </a:tr>
              <a:tr h="0">
                <a:tc>
                  <a:txBody>
                    <a:bodyPr/>
                    <a:lstStyle/>
                    <a:p>
                      <a:pPr>
                        <a:lnSpc>
                          <a:spcPct val="110000"/>
                        </a:lnSpc>
                      </a:pPr>
                      <a:r>
                        <a:rPr lang="en-US" sz="900" b="1" spc="-10" baseline="0" dirty="0">
                          <a:latin typeface="Arial" panose="020B0604020202020204" pitchFamily="34" charset="0"/>
                          <a:cs typeface="Arial" panose="020B0604020202020204" pitchFamily="34" charset="0"/>
                        </a:rPr>
                        <a:t>Informed, self-aware citizens engage with the challenges and opportunities that face humanity, and are able to take </a:t>
                      </a:r>
                      <a:br>
                        <a:rPr lang="en-US" sz="900" b="1" spc="-10" baseline="0" dirty="0">
                          <a:latin typeface="Arial" panose="020B0604020202020204" pitchFamily="34" charset="0"/>
                          <a:cs typeface="Arial" panose="020B0604020202020204" pitchFamily="34" charset="0"/>
                        </a:rPr>
                      </a:br>
                      <a:r>
                        <a:rPr lang="en-US" sz="900" b="1" spc="-10" baseline="0" dirty="0">
                          <a:latin typeface="Arial" panose="020B0604020202020204" pitchFamily="34" charset="0"/>
                          <a:cs typeface="Arial" panose="020B0604020202020204" pitchFamily="34" charset="0"/>
                        </a:rPr>
                        <a:t>considered and ethical action.</a:t>
                      </a:r>
                    </a:p>
                    <a:p>
                      <a:pPr marL="122400" lvl="1" indent="-122400">
                        <a:lnSpc>
                          <a:spcPct val="110000"/>
                        </a:lnSpc>
                        <a:buFont typeface="Apple Symbols" panose="02000000000000000000" pitchFamily="2" charset="-79"/>
                        <a:buChar char="⎻"/>
                      </a:pPr>
                      <a:r>
                        <a:rPr lang="en-US" sz="900" spc="-10" baseline="0" dirty="0">
                          <a:latin typeface="Arial" panose="020B0604020202020204" pitchFamily="34" charset="0"/>
                          <a:cs typeface="Arial" panose="020B0604020202020204" pitchFamily="34" charset="0"/>
                        </a:rPr>
                        <a:t>I can understand the consequences of my actions and the actions of others, and how these affect my locality and Wales,</a:t>
                      </a:r>
                      <a:br>
                        <a:rPr lang="en-US" sz="900" spc="-10" baseline="0" dirty="0">
                          <a:latin typeface="Arial" panose="020B0604020202020204" pitchFamily="34" charset="0"/>
                          <a:cs typeface="Arial" panose="020B0604020202020204" pitchFamily="34" charset="0"/>
                        </a:rPr>
                      </a:br>
                      <a:r>
                        <a:rPr lang="en-US" sz="900" spc="-10" baseline="0" dirty="0">
                          <a:latin typeface="Arial" panose="020B0604020202020204" pitchFamily="34" charset="0"/>
                          <a:cs typeface="Arial" panose="020B0604020202020204" pitchFamily="34" charset="0"/>
                        </a:rPr>
                        <a:t> as well as the wider world.</a:t>
                      </a:r>
                    </a:p>
                  </a:txBody>
                  <a:tcPr marL="144000" marR="90000" marT="36000" marB="3600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dirty="0">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dirty="0">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94343161"/>
                  </a:ext>
                </a:extLst>
              </a:tr>
              <a:tr h="0">
                <a:tc>
                  <a:txBody>
                    <a:bodyPr/>
                    <a:lstStyle/>
                    <a:p>
                      <a:pPr>
                        <a:lnSpc>
                          <a:spcPct val="110000"/>
                        </a:lnSpc>
                      </a:pPr>
                      <a:r>
                        <a:rPr lang="en-US" sz="900" b="1" spc="-10" baseline="0" dirty="0">
                          <a:solidFill>
                            <a:srgbClr val="FF0000"/>
                          </a:solidFill>
                          <a:latin typeface="Arial" panose="020B0604020202020204" pitchFamily="34" charset="0"/>
                          <a:cs typeface="Arial" panose="020B0604020202020204" pitchFamily="34" charset="0"/>
                        </a:rPr>
                        <a:t>Science and Technology </a:t>
                      </a:r>
                    </a:p>
                  </a:txBody>
                  <a:tcPr marL="144000" marR="90000" marT="90000" marB="3600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b="1">
                        <a:solidFill>
                          <a:srgbClr val="FF0000"/>
                        </a:solidFill>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b="1" dirty="0">
                        <a:solidFill>
                          <a:srgbClr val="FF0000"/>
                        </a:solidFill>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b="1" dirty="0">
                        <a:solidFill>
                          <a:srgbClr val="FF0000"/>
                        </a:solidFill>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b="1" dirty="0">
                        <a:solidFill>
                          <a:srgbClr val="FF0000"/>
                        </a:solidFill>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93064804"/>
                  </a:ext>
                </a:extLst>
              </a:tr>
              <a:tr h="0">
                <a:tc>
                  <a:txBody>
                    <a:bodyPr/>
                    <a:lstStyle/>
                    <a:p>
                      <a:pPr marL="0" indent="0">
                        <a:lnSpc>
                          <a:spcPct val="110000"/>
                        </a:lnSpc>
                        <a:buFontTx/>
                        <a:buNone/>
                      </a:pPr>
                      <a:r>
                        <a:rPr lang="en-US" sz="900" b="1" spc="-10" baseline="0" dirty="0">
                          <a:latin typeface="Arial" panose="020B0604020202020204" pitchFamily="34" charset="0"/>
                          <a:cs typeface="Arial" panose="020B0604020202020204" pitchFamily="34" charset="0"/>
                        </a:rPr>
                        <a:t>Being curious and searching for answers is essential to understanding and predicting phenomena.</a:t>
                      </a:r>
                    </a:p>
                    <a:p>
                      <a:pPr marL="122400" lvl="1" indent="-122400">
                        <a:lnSpc>
                          <a:spcPct val="110000"/>
                        </a:lnSpc>
                        <a:buFont typeface="Apple Symbols" panose="02000000000000000000" pitchFamily="2" charset="-79"/>
                        <a:buChar char="⎻"/>
                      </a:pPr>
                      <a:r>
                        <a:rPr lang="en-US" sz="900" spc="-10" baseline="0" dirty="0">
                          <a:latin typeface="Arial" panose="020B0604020202020204" pitchFamily="34" charset="0"/>
                          <a:cs typeface="Arial" panose="020B0604020202020204" pitchFamily="34" charset="0"/>
                        </a:rPr>
                        <a:t>I can identify questions that can be investigated scientifically and suggest suitable methods of inquiry.</a:t>
                      </a:r>
                    </a:p>
                    <a:p>
                      <a:pPr marL="122400" lvl="1" indent="-122400">
                        <a:lnSpc>
                          <a:spcPct val="110000"/>
                        </a:lnSpc>
                        <a:buFont typeface="Apple Symbols" panose="02000000000000000000" pitchFamily="2" charset="-79"/>
                        <a:buChar char="⎻"/>
                      </a:pPr>
                      <a:r>
                        <a:rPr lang="en-US" sz="900" spc="-10" baseline="0" dirty="0">
                          <a:latin typeface="Arial" panose="020B0604020202020204" pitchFamily="34" charset="0"/>
                          <a:cs typeface="Arial" panose="020B0604020202020204" pitchFamily="34" charset="0"/>
                        </a:rPr>
                        <a:t>I can suggest conclusions as a result of carrying out my inquiries.</a:t>
                      </a:r>
                    </a:p>
                    <a:p>
                      <a:pPr marL="122400" lvl="1" indent="-122400">
                        <a:lnSpc>
                          <a:spcPct val="110000"/>
                        </a:lnSpc>
                        <a:buFont typeface="Apple Symbols" panose="02000000000000000000" pitchFamily="2" charset="-79"/>
                        <a:buChar char="⎻"/>
                      </a:pPr>
                      <a:r>
                        <a:rPr lang="en-US" sz="900" spc="-10" baseline="0" dirty="0">
                          <a:latin typeface="Arial" panose="020B0604020202020204" pitchFamily="34" charset="0"/>
                          <a:cs typeface="Arial" panose="020B0604020202020204" pitchFamily="34" charset="0"/>
                        </a:rPr>
                        <a:t>I can evaluate methods to suggest improvements.</a:t>
                      </a:r>
                    </a:p>
                    <a:p>
                      <a:pPr marL="122400" lvl="1" indent="-122400">
                        <a:lnSpc>
                          <a:spcPct val="110000"/>
                        </a:lnSpc>
                        <a:buFont typeface="Apple Symbols" panose="02000000000000000000" pitchFamily="2" charset="-79"/>
                        <a:buChar char="⎻"/>
                      </a:pPr>
                      <a:r>
                        <a:rPr lang="en-US" sz="900" spc="-10" baseline="0" dirty="0">
                          <a:latin typeface="Arial" panose="020B0604020202020204" pitchFamily="34" charset="0"/>
                          <a:cs typeface="Arial" panose="020B0604020202020204" pitchFamily="34" charset="0"/>
                        </a:rPr>
                        <a:t>I can engage with scientific and technological evidence to inform my own opinions.</a:t>
                      </a:r>
                    </a:p>
                    <a:p>
                      <a:pPr marL="122400" lvl="1" indent="-122400">
                        <a:lnSpc>
                          <a:spcPct val="110000"/>
                        </a:lnSpc>
                        <a:buFont typeface="Apple Symbols" panose="02000000000000000000" pitchFamily="2" charset="-79"/>
                        <a:buChar char="⎻"/>
                      </a:pPr>
                      <a:r>
                        <a:rPr lang="en-US" sz="900" spc="-10" baseline="0" dirty="0">
                          <a:latin typeface="Arial" panose="020B0604020202020204" pitchFamily="34" charset="0"/>
                          <a:cs typeface="Arial" panose="020B0604020202020204" pitchFamily="34" charset="0"/>
                        </a:rPr>
                        <a:t>I can understand how my actions and the actions of others impact on the environment and living things.</a:t>
                      </a:r>
                    </a:p>
                    <a:p>
                      <a:pPr marL="122400" lvl="1" indent="-122400">
                        <a:lnSpc>
                          <a:spcPct val="110000"/>
                        </a:lnSpc>
                        <a:buFont typeface="Apple Symbols" panose="02000000000000000000" pitchFamily="2" charset="-79"/>
                        <a:buChar char="⎻"/>
                      </a:pPr>
                      <a:r>
                        <a:rPr lang="en-US" sz="900" spc="-10" baseline="0" dirty="0">
                          <a:latin typeface="Arial" panose="020B0604020202020204" pitchFamily="34" charset="0"/>
                          <a:cs typeface="Arial" panose="020B0604020202020204" pitchFamily="34" charset="0"/>
                        </a:rPr>
                        <a:t>I can describe the impacts of science and technology, past and present, in my everyday life.</a:t>
                      </a:r>
                    </a:p>
                  </a:txBody>
                  <a:tcPr marL="144000" marR="90000" marT="0" marB="3600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dirty="0">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endParaRPr lang="en-US" sz="900" dirty="0">
                        <a:solidFill>
                          <a:schemeClr val="accent2"/>
                        </a:solidFill>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dirty="0">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dirty="0">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26471818"/>
                  </a:ext>
                </a:extLst>
              </a:tr>
              <a:tr h="0">
                <a:tc>
                  <a:txBody>
                    <a:bodyPr/>
                    <a:lstStyle/>
                    <a:p>
                      <a:pPr>
                        <a:lnSpc>
                          <a:spcPct val="110000"/>
                        </a:lnSpc>
                      </a:pPr>
                      <a:r>
                        <a:rPr lang="en-US" sz="900" b="1" spc="-10" baseline="0" dirty="0">
                          <a:solidFill>
                            <a:srgbClr val="FF0000"/>
                          </a:solidFill>
                          <a:latin typeface="Arial" panose="020B0604020202020204" pitchFamily="34" charset="0"/>
                          <a:cs typeface="Arial" panose="020B0604020202020204" pitchFamily="34" charset="0"/>
                        </a:rPr>
                        <a:t>Mathematics and Numeracy </a:t>
                      </a:r>
                    </a:p>
                  </a:txBody>
                  <a:tcPr marL="144000" marR="90000" marT="90000" marB="3600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b="1" dirty="0">
                        <a:solidFill>
                          <a:srgbClr val="FF0000"/>
                        </a:solidFill>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b="1">
                        <a:solidFill>
                          <a:srgbClr val="FF0000"/>
                        </a:solidFill>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b="1" dirty="0">
                        <a:solidFill>
                          <a:srgbClr val="FF0000"/>
                        </a:solidFill>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b="1">
                        <a:solidFill>
                          <a:srgbClr val="FF0000"/>
                        </a:solidFill>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34277945"/>
                  </a:ext>
                </a:extLst>
              </a:tr>
              <a:tr h="0">
                <a:tc>
                  <a:txBody>
                    <a:bodyPr/>
                    <a:lstStyle/>
                    <a:p>
                      <a:pPr>
                        <a:lnSpc>
                          <a:spcPct val="110000"/>
                        </a:lnSpc>
                      </a:pPr>
                      <a:r>
                        <a:rPr lang="en-US" sz="900" b="1" spc="-10" baseline="0" dirty="0">
                          <a:latin typeface="Arial" panose="020B0604020202020204" pitchFamily="34" charset="0"/>
                          <a:cs typeface="Arial" panose="020B0604020202020204" pitchFamily="34" charset="0"/>
                        </a:rPr>
                        <a:t>The number system is used to represent and compare relationships between numbers and quantities.</a:t>
                      </a:r>
                    </a:p>
                    <a:p>
                      <a:pPr marL="122400" lvl="1" indent="-122400">
                        <a:lnSpc>
                          <a:spcPct val="110000"/>
                        </a:lnSpc>
                        <a:buFont typeface="Apple Symbols" panose="02000000000000000000" pitchFamily="2" charset="-79"/>
                        <a:buChar char="⎻"/>
                      </a:pPr>
                      <a:r>
                        <a:rPr lang="en-US" sz="900" spc="-10" baseline="0" dirty="0">
                          <a:latin typeface="Arial" panose="020B0604020202020204" pitchFamily="34" charset="0"/>
                          <a:cs typeface="Arial" panose="020B0604020202020204" pitchFamily="34" charset="0"/>
                        </a:rPr>
                        <a:t>I can use the four arithmetic operations confidently, efficiently and accurately with integers and decimals.</a:t>
                      </a:r>
                    </a:p>
                    <a:p>
                      <a:pPr marL="122400" lvl="1" indent="-122400">
                        <a:lnSpc>
                          <a:spcPct val="110000"/>
                        </a:lnSpc>
                        <a:buFont typeface="Apple Symbols" panose="02000000000000000000" pitchFamily="2" charset="-79"/>
                        <a:buChar char="⎻"/>
                      </a:pPr>
                      <a:r>
                        <a:rPr lang="en-US" sz="900" spc="-10" baseline="0" dirty="0">
                          <a:latin typeface="Arial" panose="020B0604020202020204" pitchFamily="34" charset="0"/>
                          <a:cs typeface="Arial" panose="020B0604020202020204" pitchFamily="34" charset="0"/>
                        </a:rPr>
                        <a:t>I can fluently recall multiplication facts up to at least 10 x 10 and use these to derive related facts.</a:t>
                      </a:r>
                    </a:p>
                  </a:txBody>
                  <a:tcPr marL="144000" marR="90000" marT="0" marB="3600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endParaRPr lang="en-US" sz="900" dirty="0">
                        <a:solidFill>
                          <a:schemeClr val="accent2"/>
                        </a:solidFill>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dirty="0">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53867779"/>
                  </a:ext>
                </a:extLst>
              </a:tr>
              <a:tr h="0">
                <a:tc>
                  <a:txBody>
                    <a:bodyPr/>
                    <a:lstStyle/>
                    <a:p>
                      <a:pPr>
                        <a:lnSpc>
                          <a:spcPct val="110000"/>
                        </a:lnSpc>
                      </a:pPr>
                      <a:r>
                        <a:rPr lang="en-US" sz="900" b="1" spc="-10" baseline="0" dirty="0">
                          <a:solidFill>
                            <a:srgbClr val="FF0000"/>
                          </a:solidFill>
                          <a:latin typeface="Arial" panose="020B0604020202020204" pitchFamily="34" charset="0"/>
                          <a:cs typeface="Arial" panose="020B0604020202020204" pitchFamily="34" charset="0"/>
                        </a:rPr>
                        <a:t>Languages, Literacy and Communication  </a:t>
                      </a:r>
                    </a:p>
                  </a:txBody>
                  <a:tcPr marL="144000" marR="90000" marT="90000" marB="3600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b="1" dirty="0">
                        <a:solidFill>
                          <a:srgbClr val="FF0000"/>
                        </a:solidFill>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b="1">
                        <a:solidFill>
                          <a:srgbClr val="FF0000"/>
                        </a:solidFill>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b="1">
                        <a:solidFill>
                          <a:srgbClr val="FF0000"/>
                        </a:solidFill>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b="1" dirty="0">
                        <a:solidFill>
                          <a:srgbClr val="FF0000"/>
                        </a:solidFill>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22720"/>
                  </a:ext>
                </a:extLst>
              </a:tr>
              <a:tr h="0">
                <a:tc>
                  <a:txBody>
                    <a:bodyPr/>
                    <a:lstStyle/>
                    <a:p>
                      <a:pPr>
                        <a:lnSpc>
                          <a:spcPct val="110000"/>
                        </a:lnSpc>
                      </a:pPr>
                      <a:r>
                        <a:rPr lang="en-US" sz="900" b="1" spc="-10" baseline="0" dirty="0">
                          <a:latin typeface="Arial" panose="020B0604020202020204" pitchFamily="34" charset="0"/>
                          <a:cs typeface="Arial" panose="020B0604020202020204" pitchFamily="34" charset="0"/>
                        </a:rPr>
                        <a:t>Expressing ourselves through languages is key to communication. </a:t>
                      </a:r>
                    </a:p>
                    <a:p>
                      <a:pPr marL="121920" lvl="1" indent="-121920">
                        <a:lnSpc>
                          <a:spcPct val="110000"/>
                        </a:lnSpc>
                        <a:buFont typeface="Apple Symbols" panose="02000000000000000000" pitchFamily="2" charset="-79"/>
                        <a:buChar char="⎻"/>
                      </a:pPr>
                      <a:r>
                        <a:rPr lang="en-US" sz="900" spc="-10" baseline="0" dirty="0">
                          <a:latin typeface="Arial" panose="020B0604020202020204" pitchFamily="34" charset="0"/>
                          <a:cs typeface="Arial" panose="020B0604020202020204" pitchFamily="34" charset="0"/>
                        </a:rPr>
                        <a:t>I can </a:t>
                      </a:r>
                      <a:r>
                        <a:rPr lang="en-US" sz="900" spc="-10" baseline="0" dirty="0" err="1">
                          <a:latin typeface="Arial" panose="020B0604020202020204" pitchFamily="34" charset="0"/>
                          <a:cs typeface="Arial" panose="020B0604020202020204" pitchFamily="34" charset="0"/>
                        </a:rPr>
                        <a:t>recognise</a:t>
                      </a:r>
                      <a:r>
                        <a:rPr lang="en-US" sz="900" spc="-10" baseline="0" dirty="0">
                          <a:latin typeface="Arial" panose="020B0604020202020204" pitchFamily="34" charset="0"/>
                          <a:cs typeface="Arial" panose="020B0604020202020204" pitchFamily="34" charset="0"/>
                        </a:rPr>
                        <a:t> the appropriate language for different audiences and purposes, varying my expression, vocabulary and tone </a:t>
                      </a:r>
                      <a:br>
                        <a:rPr lang="en-US" sz="900" spc="-10" baseline="0" dirty="0">
                          <a:latin typeface="Arial" panose="020B0604020202020204" pitchFamily="34" charset="0"/>
                          <a:cs typeface="Arial" panose="020B0604020202020204" pitchFamily="34" charset="0"/>
                        </a:rPr>
                      </a:br>
                      <a:r>
                        <a:rPr lang="en-US" sz="900" spc="-10" baseline="0" dirty="0">
                          <a:latin typeface="Arial" panose="020B0604020202020204" pitchFamily="34" charset="0"/>
                          <a:cs typeface="Arial" panose="020B0604020202020204" pitchFamily="34" charset="0"/>
                        </a:rPr>
                        <a:t>to engage the audience. </a:t>
                      </a:r>
                    </a:p>
                    <a:p>
                      <a:pPr marL="122400" lvl="1" indent="-122400">
                        <a:lnSpc>
                          <a:spcPct val="110000"/>
                        </a:lnSpc>
                        <a:buFont typeface="Apple Symbols" panose="02000000000000000000" pitchFamily="2" charset="-79"/>
                        <a:buChar char="⎻"/>
                      </a:pPr>
                      <a:r>
                        <a:rPr lang="en-US" sz="900" spc="-10" baseline="0" dirty="0">
                          <a:latin typeface="Arial" panose="020B0604020202020204" pitchFamily="34" charset="0"/>
                          <a:cs typeface="Arial" panose="020B0604020202020204" pitchFamily="34" charset="0"/>
                        </a:rPr>
                        <a:t>I can adapt and manipulate language and make appropriate choices about vocabulary, idiomatic language and syntax in order </a:t>
                      </a:r>
                      <a:br>
                        <a:rPr lang="en-US" sz="900" spc="-10" baseline="0" dirty="0">
                          <a:latin typeface="Arial" panose="020B0604020202020204" pitchFamily="34" charset="0"/>
                          <a:cs typeface="Arial" panose="020B0604020202020204" pitchFamily="34" charset="0"/>
                        </a:rPr>
                      </a:br>
                      <a:r>
                        <a:rPr lang="en-US" sz="900" spc="-10" baseline="0" dirty="0">
                          <a:latin typeface="Arial" panose="020B0604020202020204" pitchFamily="34" charset="0"/>
                          <a:cs typeface="Arial" panose="020B0604020202020204" pitchFamily="34" charset="0"/>
                        </a:rPr>
                        <a:t>to express – myself with fluency and clarity.</a:t>
                      </a:r>
                    </a:p>
                  </a:txBody>
                  <a:tcPr marL="144000" marR="90000" marT="0" marB="3600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dirty="0">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dirty="0">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0000"/>
                        </a:lnSpc>
                      </a:pPr>
                      <a:endParaRPr lang="en-US" sz="900" dirty="0">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endParaRPr lang="en-US" sz="900" dirty="0">
                        <a:solidFill>
                          <a:schemeClr val="accent2"/>
                        </a:solidFill>
                        <a:latin typeface="Arial" panose="020B0604020202020204" pitchFamily="34" charset="0"/>
                        <a:cs typeface="Arial" panose="020B0604020202020204" pitchFamily="34" charset="0"/>
                      </a:endParaRPr>
                    </a:p>
                  </a:txBody>
                  <a:tcPr marL="0" marR="0" marT="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59674668"/>
                  </a:ext>
                </a:extLst>
              </a:tr>
            </a:tbl>
          </a:graphicData>
        </a:graphic>
      </p:graphicFrame>
      <p:pic>
        <p:nvPicPr>
          <p:cNvPr id="39" name="Graphic 38">
            <a:extLst>
              <a:ext uri="{FF2B5EF4-FFF2-40B4-BE49-F238E27FC236}">
                <a16:creationId xmlns:a16="http://schemas.microsoft.com/office/drawing/2014/main" id="{AF8DEA75-DECB-A090-3978-5F6AF7B55B1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972266" y="2132115"/>
            <a:ext cx="220112" cy="240122"/>
          </a:xfrm>
          <a:prstGeom prst="rect">
            <a:avLst/>
          </a:prstGeom>
        </p:spPr>
      </p:pic>
      <p:pic>
        <p:nvPicPr>
          <p:cNvPr id="41" name="Graphic 40">
            <a:extLst>
              <a:ext uri="{FF2B5EF4-FFF2-40B4-BE49-F238E27FC236}">
                <a16:creationId xmlns:a16="http://schemas.microsoft.com/office/drawing/2014/main" id="{4AD6A818-212A-639D-97DD-6BCCBDC1A83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766804" y="2132114"/>
            <a:ext cx="220112" cy="240122"/>
          </a:xfrm>
          <a:prstGeom prst="rect">
            <a:avLst/>
          </a:prstGeom>
        </p:spPr>
      </p:pic>
      <p:pic>
        <p:nvPicPr>
          <p:cNvPr id="42" name="Graphic 41">
            <a:extLst>
              <a:ext uri="{FF2B5EF4-FFF2-40B4-BE49-F238E27FC236}">
                <a16:creationId xmlns:a16="http://schemas.microsoft.com/office/drawing/2014/main" id="{13C1AFDE-3C47-6A52-184C-262EF9B243B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548703" y="2132114"/>
            <a:ext cx="220112" cy="240122"/>
          </a:xfrm>
          <a:prstGeom prst="rect">
            <a:avLst/>
          </a:prstGeom>
        </p:spPr>
      </p:pic>
      <p:pic>
        <p:nvPicPr>
          <p:cNvPr id="44" name="Graphic 43">
            <a:extLst>
              <a:ext uri="{FF2B5EF4-FFF2-40B4-BE49-F238E27FC236}">
                <a16:creationId xmlns:a16="http://schemas.microsoft.com/office/drawing/2014/main" id="{7E82F072-1060-2178-5B15-DE5F0B9839A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972266" y="2943792"/>
            <a:ext cx="220112" cy="240122"/>
          </a:xfrm>
          <a:prstGeom prst="rect">
            <a:avLst/>
          </a:prstGeom>
        </p:spPr>
      </p:pic>
      <p:pic>
        <p:nvPicPr>
          <p:cNvPr id="45" name="Graphic 44">
            <a:extLst>
              <a:ext uri="{FF2B5EF4-FFF2-40B4-BE49-F238E27FC236}">
                <a16:creationId xmlns:a16="http://schemas.microsoft.com/office/drawing/2014/main" id="{83033F84-6DD1-0D13-4E98-2784A5C0A81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756972" y="2943791"/>
            <a:ext cx="220112" cy="240122"/>
          </a:xfrm>
          <a:prstGeom prst="rect">
            <a:avLst/>
          </a:prstGeom>
        </p:spPr>
      </p:pic>
      <p:pic>
        <p:nvPicPr>
          <p:cNvPr id="46" name="Graphic 45">
            <a:extLst>
              <a:ext uri="{FF2B5EF4-FFF2-40B4-BE49-F238E27FC236}">
                <a16:creationId xmlns:a16="http://schemas.microsoft.com/office/drawing/2014/main" id="{F232A053-8637-21FB-346D-0997FE99D33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548703" y="2943791"/>
            <a:ext cx="220112" cy="240122"/>
          </a:xfrm>
          <a:prstGeom prst="rect">
            <a:avLst/>
          </a:prstGeom>
        </p:spPr>
      </p:pic>
      <p:pic>
        <p:nvPicPr>
          <p:cNvPr id="48" name="Graphic 47">
            <a:extLst>
              <a:ext uri="{FF2B5EF4-FFF2-40B4-BE49-F238E27FC236}">
                <a16:creationId xmlns:a16="http://schemas.microsoft.com/office/drawing/2014/main" id="{97E77B80-9F76-6F5B-5085-37A6B68DED8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345118" y="2943791"/>
            <a:ext cx="214728" cy="240122"/>
          </a:xfrm>
          <a:prstGeom prst="rect">
            <a:avLst/>
          </a:prstGeom>
        </p:spPr>
      </p:pic>
      <p:pic>
        <p:nvPicPr>
          <p:cNvPr id="49" name="Graphic 48">
            <a:extLst>
              <a:ext uri="{FF2B5EF4-FFF2-40B4-BE49-F238E27FC236}">
                <a16:creationId xmlns:a16="http://schemas.microsoft.com/office/drawing/2014/main" id="{EADC7368-D777-8CD6-D408-5CB82008FCE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756972" y="3977974"/>
            <a:ext cx="220112" cy="240122"/>
          </a:xfrm>
          <a:prstGeom prst="rect">
            <a:avLst/>
          </a:prstGeom>
        </p:spPr>
      </p:pic>
      <p:pic>
        <p:nvPicPr>
          <p:cNvPr id="50" name="Graphic 49">
            <a:extLst>
              <a:ext uri="{FF2B5EF4-FFF2-40B4-BE49-F238E27FC236}">
                <a16:creationId xmlns:a16="http://schemas.microsoft.com/office/drawing/2014/main" id="{72C753E9-963F-5C17-8DCF-5B50DB35911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972266" y="2513235"/>
            <a:ext cx="220112" cy="240122"/>
          </a:xfrm>
          <a:prstGeom prst="rect">
            <a:avLst/>
          </a:prstGeom>
        </p:spPr>
      </p:pic>
      <p:pic>
        <p:nvPicPr>
          <p:cNvPr id="51" name="Graphic 50">
            <a:extLst>
              <a:ext uri="{FF2B5EF4-FFF2-40B4-BE49-F238E27FC236}">
                <a16:creationId xmlns:a16="http://schemas.microsoft.com/office/drawing/2014/main" id="{334C6ADB-6E06-D9DB-CDAE-1A8F03CC5AD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548703" y="5034815"/>
            <a:ext cx="220112" cy="240122"/>
          </a:xfrm>
          <a:prstGeom prst="rect">
            <a:avLst/>
          </a:prstGeom>
        </p:spPr>
      </p:pic>
      <p:pic>
        <p:nvPicPr>
          <p:cNvPr id="52" name="Graphic 51">
            <a:extLst>
              <a:ext uri="{FF2B5EF4-FFF2-40B4-BE49-F238E27FC236}">
                <a16:creationId xmlns:a16="http://schemas.microsoft.com/office/drawing/2014/main" id="{8282A6B3-D993-DF8C-88FF-E661288CB55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345118" y="5925319"/>
            <a:ext cx="214728" cy="240122"/>
          </a:xfrm>
          <a:prstGeom prst="rect">
            <a:avLst/>
          </a:prstGeom>
        </p:spPr>
      </p:pic>
      <p:pic>
        <p:nvPicPr>
          <p:cNvPr id="8" name="Graphic 7">
            <a:extLst>
              <a:ext uri="{FF2B5EF4-FFF2-40B4-BE49-F238E27FC236}">
                <a16:creationId xmlns:a16="http://schemas.microsoft.com/office/drawing/2014/main" id="{CBCC974F-53E7-6C76-93E2-557AE95C9A7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576000" y="1024232"/>
            <a:ext cx="3187137" cy="305151"/>
          </a:xfrm>
          <a:prstGeom prst="rect">
            <a:avLst/>
          </a:prstGeom>
        </p:spPr>
      </p:pic>
      <p:pic>
        <p:nvPicPr>
          <p:cNvPr id="19" name="Graphic 18">
            <a:extLst>
              <a:ext uri="{FF2B5EF4-FFF2-40B4-BE49-F238E27FC236}">
                <a16:creationId xmlns:a16="http://schemas.microsoft.com/office/drawing/2014/main" id="{81083C17-7D42-37F3-2708-63940A35533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66799" y="3410808"/>
            <a:ext cx="10147605" cy="32501"/>
          </a:xfrm>
          <a:prstGeom prst="rect">
            <a:avLst/>
          </a:prstGeom>
        </p:spPr>
      </p:pic>
      <p:pic>
        <p:nvPicPr>
          <p:cNvPr id="20" name="Graphic 19">
            <a:extLst>
              <a:ext uri="{FF2B5EF4-FFF2-40B4-BE49-F238E27FC236}">
                <a16:creationId xmlns:a16="http://schemas.microsoft.com/office/drawing/2014/main" id="{CD0B7005-9A91-CF67-3968-A1ABCBC2CAEA}"/>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731122" y="1843415"/>
            <a:ext cx="3114582" cy="32501"/>
          </a:xfrm>
          <a:prstGeom prst="rect">
            <a:avLst/>
          </a:prstGeom>
        </p:spPr>
      </p:pic>
      <p:pic>
        <p:nvPicPr>
          <p:cNvPr id="21" name="Graphic 20">
            <a:extLst>
              <a:ext uri="{FF2B5EF4-FFF2-40B4-BE49-F238E27FC236}">
                <a16:creationId xmlns:a16="http://schemas.microsoft.com/office/drawing/2014/main" id="{80093271-F66A-218A-4FB1-29CE781A6E3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10800000">
            <a:off x="670361" y="4745991"/>
            <a:ext cx="10146022" cy="32501"/>
          </a:xfrm>
          <a:prstGeom prst="rect">
            <a:avLst/>
          </a:prstGeom>
        </p:spPr>
      </p:pic>
      <p:pic>
        <p:nvPicPr>
          <p:cNvPr id="22" name="Graphic 21">
            <a:extLst>
              <a:ext uri="{FF2B5EF4-FFF2-40B4-BE49-F238E27FC236}">
                <a16:creationId xmlns:a16="http://schemas.microsoft.com/office/drawing/2014/main" id="{A686E7D5-72DC-CCA3-EE51-EBB1E9E639B9}"/>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flipH="1">
            <a:off x="666799" y="5497302"/>
            <a:ext cx="10146022" cy="32501"/>
          </a:xfrm>
          <a:prstGeom prst="rect">
            <a:avLst/>
          </a:prstGeom>
        </p:spPr>
      </p:pic>
      <p:pic>
        <p:nvPicPr>
          <p:cNvPr id="23" name="Graphic 22">
            <a:extLst>
              <a:ext uri="{FF2B5EF4-FFF2-40B4-BE49-F238E27FC236}">
                <a16:creationId xmlns:a16="http://schemas.microsoft.com/office/drawing/2014/main" id="{EAB6E417-2A13-C4DB-56FD-3761D150AD12}"/>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5400000">
            <a:off x="6942245" y="2639269"/>
            <a:ext cx="1512000" cy="32501"/>
          </a:xfrm>
          <a:prstGeom prst="rect">
            <a:avLst/>
          </a:prstGeom>
        </p:spPr>
      </p:pic>
      <p:pic>
        <p:nvPicPr>
          <p:cNvPr id="24" name="Graphic 23">
            <a:extLst>
              <a:ext uri="{FF2B5EF4-FFF2-40B4-BE49-F238E27FC236}">
                <a16:creationId xmlns:a16="http://schemas.microsoft.com/office/drawing/2014/main" id="{D87CF2EE-17A3-8358-8447-51ADE5888999}"/>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16200000" flipH="1">
            <a:off x="7723642" y="2639270"/>
            <a:ext cx="1512000" cy="32501"/>
          </a:xfrm>
          <a:prstGeom prst="rect">
            <a:avLst/>
          </a:prstGeom>
        </p:spPr>
      </p:pic>
      <p:pic>
        <p:nvPicPr>
          <p:cNvPr id="25" name="Graphic 24">
            <a:extLst>
              <a:ext uri="{FF2B5EF4-FFF2-40B4-BE49-F238E27FC236}">
                <a16:creationId xmlns:a16="http://schemas.microsoft.com/office/drawing/2014/main" id="{6AFFD298-4036-910F-FA1A-A4B6C7132376}"/>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16200000" flipV="1">
            <a:off x="8513351" y="2639270"/>
            <a:ext cx="1512000" cy="32501"/>
          </a:xfrm>
          <a:prstGeom prst="rect">
            <a:avLst/>
          </a:prstGeom>
        </p:spPr>
      </p:pic>
      <p:pic>
        <p:nvPicPr>
          <p:cNvPr id="26" name="Graphic 25">
            <a:extLst>
              <a:ext uri="{FF2B5EF4-FFF2-40B4-BE49-F238E27FC236}">
                <a16:creationId xmlns:a16="http://schemas.microsoft.com/office/drawing/2014/main" id="{B71CB785-22BF-2459-2E46-CBE2A5EE048F}"/>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5400000">
            <a:off x="9286435" y="2639271"/>
            <a:ext cx="1512000" cy="32501"/>
          </a:xfrm>
          <a:prstGeom prst="rect">
            <a:avLst/>
          </a:prstGeom>
        </p:spPr>
      </p:pic>
      <p:grpSp>
        <p:nvGrpSpPr>
          <p:cNvPr id="33" name="Group 32">
            <a:extLst>
              <a:ext uri="{FF2B5EF4-FFF2-40B4-BE49-F238E27FC236}">
                <a16:creationId xmlns:a16="http://schemas.microsoft.com/office/drawing/2014/main" id="{F8C52581-98AE-7993-3678-79EE928762DB}"/>
              </a:ext>
            </a:extLst>
          </p:cNvPr>
          <p:cNvGrpSpPr/>
          <p:nvPr/>
        </p:nvGrpSpPr>
        <p:grpSpPr>
          <a:xfrm rot="10800000">
            <a:off x="7681993" y="3512191"/>
            <a:ext cx="2376023" cy="1208800"/>
            <a:chOff x="8463391" y="3600227"/>
            <a:chExt cx="2376691" cy="1512001"/>
          </a:xfrm>
        </p:grpSpPr>
        <p:pic>
          <p:nvPicPr>
            <p:cNvPr id="29" name="Graphic 28">
              <a:extLst>
                <a:ext uri="{FF2B5EF4-FFF2-40B4-BE49-F238E27FC236}">
                  <a16:creationId xmlns:a16="http://schemas.microsoft.com/office/drawing/2014/main" id="{29600243-BCBC-AFFB-ABC5-F71F8D25ECCB}"/>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16200000" flipH="1">
              <a:off x="7723642" y="4339976"/>
              <a:ext cx="1512000" cy="32501"/>
            </a:xfrm>
            <a:prstGeom prst="rect">
              <a:avLst/>
            </a:prstGeom>
          </p:spPr>
        </p:pic>
        <p:pic>
          <p:nvPicPr>
            <p:cNvPr id="30" name="Graphic 29">
              <a:extLst>
                <a:ext uri="{FF2B5EF4-FFF2-40B4-BE49-F238E27FC236}">
                  <a16:creationId xmlns:a16="http://schemas.microsoft.com/office/drawing/2014/main" id="{9E9C778D-4A04-7A46-8CD6-B8B07441B8AF}"/>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16200000" flipV="1">
              <a:off x="8513351" y="4339976"/>
              <a:ext cx="1512000" cy="32501"/>
            </a:xfrm>
            <a:prstGeom prst="rect">
              <a:avLst/>
            </a:prstGeom>
          </p:spPr>
        </p:pic>
        <p:pic>
          <p:nvPicPr>
            <p:cNvPr id="31" name="Graphic 30">
              <a:extLst>
                <a:ext uri="{FF2B5EF4-FFF2-40B4-BE49-F238E27FC236}">
                  <a16:creationId xmlns:a16="http://schemas.microsoft.com/office/drawing/2014/main" id="{E9DF8856-7562-DA94-8F65-88CF5E74BCFC}"/>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5400000">
              <a:off x="9286435" y="4339977"/>
              <a:ext cx="1512000" cy="32501"/>
            </a:xfrm>
            <a:prstGeom prst="rect">
              <a:avLst/>
            </a:prstGeom>
          </p:spPr>
        </p:pic>
        <p:pic>
          <p:nvPicPr>
            <p:cNvPr id="32" name="Graphic 31">
              <a:extLst>
                <a:ext uri="{FF2B5EF4-FFF2-40B4-BE49-F238E27FC236}">
                  <a16:creationId xmlns:a16="http://schemas.microsoft.com/office/drawing/2014/main" id="{883E0379-3774-FE62-A8EC-1E10036E0B14}"/>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16200000">
              <a:off x="10067832" y="4339976"/>
              <a:ext cx="1512000" cy="32501"/>
            </a:xfrm>
            <a:prstGeom prst="rect">
              <a:avLst/>
            </a:prstGeom>
          </p:spPr>
        </p:pic>
      </p:grpSp>
      <p:grpSp>
        <p:nvGrpSpPr>
          <p:cNvPr id="34" name="Group 33">
            <a:extLst>
              <a:ext uri="{FF2B5EF4-FFF2-40B4-BE49-F238E27FC236}">
                <a16:creationId xmlns:a16="http://schemas.microsoft.com/office/drawing/2014/main" id="{D88EE830-52C6-9870-5788-FF39904342AC}"/>
              </a:ext>
            </a:extLst>
          </p:cNvPr>
          <p:cNvGrpSpPr/>
          <p:nvPr/>
        </p:nvGrpSpPr>
        <p:grpSpPr>
          <a:xfrm rot="10800000" flipH="1">
            <a:off x="7681995" y="4858851"/>
            <a:ext cx="2376023" cy="637605"/>
            <a:chOff x="7681994" y="3600226"/>
            <a:chExt cx="2376691" cy="1512002"/>
          </a:xfrm>
        </p:grpSpPr>
        <p:pic>
          <p:nvPicPr>
            <p:cNvPr id="35" name="Graphic 34">
              <a:extLst>
                <a:ext uri="{FF2B5EF4-FFF2-40B4-BE49-F238E27FC236}">
                  <a16:creationId xmlns:a16="http://schemas.microsoft.com/office/drawing/2014/main" id="{CA9C72D7-85C9-E526-BD57-168980C13A17}"/>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5400000">
              <a:off x="6942245" y="4339975"/>
              <a:ext cx="1512000" cy="32501"/>
            </a:xfrm>
            <a:prstGeom prst="rect">
              <a:avLst/>
            </a:prstGeom>
          </p:spPr>
        </p:pic>
        <p:pic>
          <p:nvPicPr>
            <p:cNvPr id="36" name="Graphic 35">
              <a:extLst>
                <a:ext uri="{FF2B5EF4-FFF2-40B4-BE49-F238E27FC236}">
                  <a16:creationId xmlns:a16="http://schemas.microsoft.com/office/drawing/2014/main" id="{5B51D71F-235A-B4CC-9880-5327102976EF}"/>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16200000" flipH="1">
              <a:off x="7723642" y="4339976"/>
              <a:ext cx="1512000" cy="32501"/>
            </a:xfrm>
            <a:prstGeom prst="rect">
              <a:avLst/>
            </a:prstGeom>
          </p:spPr>
        </p:pic>
        <p:pic>
          <p:nvPicPr>
            <p:cNvPr id="37" name="Graphic 36">
              <a:extLst>
                <a:ext uri="{FF2B5EF4-FFF2-40B4-BE49-F238E27FC236}">
                  <a16:creationId xmlns:a16="http://schemas.microsoft.com/office/drawing/2014/main" id="{472FA3D5-C7ED-5900-46E4-8B4E49090803}"/>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16200000" flipV="1">
              <a:off x="8513351" y="4339976"/>
              <a:ext cx="1512000" cy="32501"/>
            </a:xfrm>
            <a:prstGeom prst="rect">
              <a:avLst/>
            </a:prstGeom>
          </p:spPr>
        </p:pic>
        <p:pic>
          <p:nvPicPr>
            <p:cNvPr id="38" name="Graphic 37">
              <a:extLst>
                <a:ext uri="{FF2B5EF4-FFF2-40B4-BE49-F238E27FC236}">
                  <a16:creationId xmlns:a16="http://schemas.microsoft.com/office/drawing/2014/main" id="{38DB42F4-AB63-A9FE-5BC8-4846B7A42D73}"/>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5400000">
              <a:off x="9286435" y="4339977"/>
              <a:ext cx="1512000" cy="32501"/>
            </a:xfrm>
            <a:prstGeom prst="rect">
              <a:avLst/>
            </a:prstGeom>
          </p:spPr>
        </p:pic>
      </p:grpSp>
      <p:grpSp>
        <p:nvGrpSpPr>
          <p:cNvPr id="53" name="Group 52">
            <a:extLst>
              <a:ext uri="{FF2B5EF4-FFF2-40B4-BE49-F238E27FC236}">
                <a16:creationId xmlns:a16="http://schemas.microsoft.com/office/drawing/2014/main" id="{8F9E89BD-3FEB-1AF3-14B8-C415D70F0FE5}"/>
              </a:ext>
            </a:extLst>
          </p:cNvPr>
          <p:cNvGrpSpPr/>
          <p:nvPr/>
        </p:nvGrpSpPr>
        <p:grpSpPr>
          <a:xfrm rot="10800000" flipV="1">
            <a:off x="7681993" y="5606995"/>
            <a:ext cx="2376023" cy="920592"/>
            <a:chOff x="8463391" y="3600227"/>
            <a:chExt cx="2376691" cy="1512001"/>
          </a:xfrm>
        </p:grpSpPr>
        <p:pic>
          <p:nvPicPr>
            <p:cNvPr id="63" name="Graphic 62">
              <a:extLst>
                <a:ext uri="{FF2B5EF4-FFF2-40B4-BE49-F238E27FC236}">
                  <a16:creationId xmlns:a16="http://schemas.microsoft.com/office/drawing/2014/main" id="{27668D16-F1C8-14C0-D3FC-9532E93517BC}"/>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16200000" flipH="1">
              <a:off x="7723642" y="4339976"/>
              <a:ext cx="1512000" cy="32501"/>
            </a:xfrm>
            <a:prstGeom prst="rect">
              <a:avLst/>
            </a:prstGeom>
          </p:spPr>
        </p:pic>
        <p:pic>
          <p:nvPicPr>
            <p:cNvPr id="64" name="Graphic 63">
              <a:extLst>
                <a:ext uri="{FF2B5EF4-FFF2-40B4-BE49-F238E27FC236}">
                  <a16:creationId xmlns:a16="http://schemas.microsoft.com/office/drawing/2014/main" id="{01354947-B1E9-9AF4-2A43-BAF072D0B412}"/>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16200000" flipV="1">
              <a:off x="8513351" y="4339976"/>
              <a:ext cx="1512000" cy="32501"/>
            </a:xfrm>
            <a:prstGeom prst="rect">
              <a:avLst/>
            </a:prstGeom>
          </p:spPr>
        </p:pic>
        <p:pic>
          <p:nvPicPr>
            <p:cNvPr id="65" name="Graphic 64">
              <a:extLst>
                <a:ext uri="{FF2B5EF4-FFF2-40B4-BE49-F238E27FC236}">
                  <a16:creationId xmlns:a16="http://schemas.microsoft.com/office/drawing/2014/main" id="{3211DCF2-C55A-A9D6-712D-8B7B03A51706}"/>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5400000">
              <a:off x="9286435" y="4339977"/>
              <a:ext cx="1512000" cy="32501"/>
            </a:xfrm>
            <a:prstGeom prst="rect">
              <a:avLst/>
            </a:prstGeom>
          </p:spPr>
        </p:pic>
        <p:pic>
          <p:nvPicPr>
            <p:cNvPr id="66" name="Graphic 65">
              <a:extLst>
                <a:ext uri="{FF2B5EF4-FFF2-40B4-BE49-F238E27FC236}">
                  <a16:creationId xmlns:a16="http://schemas.microsoft.com/office/drawing/2014/main" id="{EAA626CC-D95B-1CAE-A7C8-26D4F21FEE4C}"/>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16200000">
              <a:off x="10067832" y="4339976"/>
              <a:ext cx="1512000" cy="32501"/>
            </a:xfrm>
            <a:prstGeom prst="rect">
              <a:avLst/>
            </a:prstGeom>
          </p:spPr>
        </p:pic>
      </p:grpSp>
      <p:grpSp>
        <p:nvGrpSpPr>
          <p:cNvPr id="71" name="Group 70">
            <a:extLst>
              <a:ext uri="{FF2B5EF4-FFF2-40B4-BE49-F238E27FC236}">
                <a16:creationId xmlns:a16="http://schemas.microsoft.com/office/drawing/2014/main" id="{0E00E251-0149-A148-7D62-BC4FE8088E76}"/>
              </a:ext>
            </a:extLst>
          </p:cNvPr>
          <p:cNvGrpSpPr/>
          <p:nvPr/>
        </p:nvGrpSpPr>
        <p:grpSpPr>
          <a:xfrm>
            <a:off x="8463392" y="1475572"/>
            <a:ext cx="1595294" cy="346755"/>
            <a:chOff x="8463392" y="1563608"/>
            <a:chExt cx="1595294" cy="1512001"/>
          </a:xfrm>
        </p:grpSpPr>
        <p:pic>
          <p:nvPicPr>
            <p:cNvPr id="67" name="Graphic 66">
              <a:extLst>
                <a:ext uri="{FF2B5EF4-FFF2-40B4-BE49-F238E27FC236}">
                  <a16:creationId xmlns:a16="http://schemas.microsoft.com/office/drawing/2014/main" id="{60876778-AFC5-E79C-6683-A8035C787B67}"/>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16200000" flipH="1">
              <a:off x="7723643" y="2303357"/>
              <a:ext cx="1512000" cy="32501"/>
            </a:xfrm>
            <a:prstGeom prst="rect">
              <a:avLst/>
            </a:prstGeom>
          </p:spPr>
        </p:pic>
        <p:pic>
          <p:nvPicPr>
            <p:cNvPr id="68" name="Graphic 67">
              <a:extLst>
                <a:ext uri="{FF2B5EF4-FFF2-40B4-BE49-F238E27FC236}">
                  <a16:creationId xmlns:a16="http://schemas.microsoft.com/office/drawing/2014/main" id="{07962E3F-39A7-E553-1407-4823745EF27B}"/>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16200000" flipV="1">
              <a:off x="8513352" y="2303357"/>
              <a:ext cx="1512000" cy="32501"/>
            </a:xfrm>
            <a:prstGeom prst="rect">
              <a:avLst/>
            </a:prstGeom>
          </p:spPr>
        </p:pic>
        <p:pic>
          <p:nvPicPr>
            <p:cNvPr id="69" name="Graphic 68">
              <a:extLst>
                <a:ext uri="{FF2B5EF4-FFF2-40B4-BE49-F238E27FC236}">
                  <a16:creationId xmlns:a16="http://schemas.microsoft.com/office/drawing/2014/main" id="{0ABC00A2-ACCF-82E7-E7E1-3AEBAFB91420}"/>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5400000">
              <a:off x="9286436" y="2303358"/>
              <a:ext cx="1512000" cy="32501"/>
            </a:xfrm>
            <a:prstGeom prst="rect">
              <a:avLst/>
            </a:prstGeom>
          </p:spPr>
        </p:pic>
      </p:grpSp>
    </p:spTree>
    <p:extLst>
      <p:ext uri="{BB962C8B-B14F-4D97-AF65-F5344CB8AC3E}">
        <p14:creationId xmlns:p14="http://schemas.microsoft.com/office/powerpoint/2010/main" val="4155176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EA1EE0E-C67D-0BCD-BF7E-B67CFAD51D3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77494" y="3742868"/>
            <a:ext cx="4132502" cy="527191"/>
          </a:xfrm>
          <a:prstGeom prst="rect">
            <a:avLst/>
          </a:prstGeom>
        </p:spPr>
      </p:pic>
      <p:pic>
        <p:nvPicPr>
          <p:cNvPr id="11" name="Graphic 10">
            <a:extLst>
              <a:ext uri="{FF2B5EF4-FFF2-40B4-BE49-F238E27FC236}">
                <a16:creationId xmlns:a16="http://schemas.microsoft.com/office/drawing/2014/main" id="{59741F40-79F0-6446-8AE2-728C813D12A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37067" y="2589188"/>
            <a:ext cx="9540459" cy="969352"/>
          </a:xfrm>
          <a:prstGeom prst="rect">
            <a:avLst/>
          </a:prstGeom>
        </p:spPr>
      </p:pic>
    </p:spTree>
    <p:extLst>
      <p:ext uri="{BB962C8B-B14F-4D97-AF65-F5344CB8AC3E}">
        <p14:creationId xmlns:p14="http://schemas.microsoft.com/office/powerpoint/2010/main" val="9654299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1662452A-98EC-50AE-4EE2-34E6E3697A9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V="1">
            <a:off x="579836" y="598420"/>
            <a:ext cx="839061" cy="275523"/>
          </a:xfrm>
          <a:prstGeom prst="rect">
            <a:avLst/>
          </a:prstGeom>
        </p:spPr>
      </p:pic>
      <p:pic>
        <p:nvPicPr>
          <p:cNvPr id="6" name="Graphic 5">
            <a:extLst>
              <a:ext uri="{FF2B5EF4-FFF2-40B4-BE49-F238E27FC236}">
                <a16:creationId xmlns:a16="http://schemas.microsoft.com/office/drawing/2014/main" id="{9777594D-78F4-6B57-0500-ECA38F0A2DC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7690" y="1688555"/>
            <a:ext cx="11092931" cy="4810495"/>
          </a:xfrm>
          <a:prstGeom prst="rect">
            <a:avLst/>
          </a:prstGeom>
        </p:spPr>
      </p:pic>
      <p:pic>
        <p:nvPicPr>
          <p:cNvPr id="5" name="Graphic 4">
            <a:extLst>
              <a:ext uri="{FF2B5EF4-FFF2-40B4-BE49-F238E27FC236}">
                <a16:creationId xmlns:a16="http://schemas.microsoft.com/office/drawing/2014/main" id="{C0AFA512-10EE-4C68-487F-9CCFB2B9D1A1}"/>
              </a:ext>
            </a:extLst>
          </p:cNvPr>
          <p:cNvPicPr>
            <a:picLocks/>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7071633" y="1963272"/>
            <a:ext cx="4326884" cy="4249270"/>
          </a:xfrm>
          <a:prstGeom prst="rect">
            <a:avLst/>
          </a:prstGeom>
        </p:spPr>
      </p:pic>
      <p:sp>
        <p:nvSpPr>
          <p:cNvPr id="3" name="Footer Placeholder 2">
            <a:extLst>
              <a:ext uri="{FF2B5EF4-FFF2-40B4-BE49-F238E27FC236}">
                <a16:creationId xmlns:a16="http://schemas.microsoft.com/office/drawing/2014/main" id="{9E188B8B-EF2D-F9FA-FB92-24DCE72C3A3F}"/>
              </a:ext>
            </a:extLst>
          </p:cNvPr>
          <p:cNvSpPr>
            <a:spLocks noGrp="1"/>
          </p:cNvSpPr>
          <p:nvPr>
            <p:ph type="ftr" sz="quarter" idx="11"/>
          </p:nvPr>
        </p:nvSpPr>
        <p:spPr>
          <a:xfrm>
            <a:off x="1066799" y="275322"/>
            <a:ext cx="4114800" cy="216000"/>
          </a:xfrm>
        </p:spPr>
        <p:txBody>
          <a:bodyPr/>
          <a:lstStyle/>
          <a:p>
            <a:r>
              <a:rPr lang="en-GB" dirty="0"/>
              <a:t>Be Mighty. Recycle. </a:t>
            </a:r>
          </a:p>
        </p:txBody>
      </p:sp>
      <p:sp>
        <p:nvSpPr>
          <p:cNvPr id="4" name="Slide Number Placeholder 3">
            <a:extLst>
              <a:ext uri="{FF2B5EF4-FFF2-40B4-BE49-F238E27FC236}">
                <a16:creationId xmlns:a16="http://schemas.microsoft.com/office/drawing/2014/main" id="{D15C2C92-B6EF-0F84-2E7B-0DF2D09E7703}"/>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pPr/>
              <a:t>6</a:t>
            </a:fld>
            <a:endParaRPr lang="en-GB"/>
          </a:p>
        </p:txBody>
      </p:sp>
      <p:sp>
        <p:nvSpPr>
          <p:cNvPr id="17" name="Title 19">
            <a:extLst>
              <a:ext uri="{FF2B5EF4-FFF2-40B4-BE49-F238E27FC236}">
                <a16:creationId xmlns:a16="http://schemas.microsoft.com/office/drawing/2014/main" id="{6FF1141A-A540-7472-195F-8CED7F51A012}"/>
              </a:ext>
            </a:extLst>
          </p:cNvPr>
          <p:cNvSpPr>
            <a:spLocks noGrp="1"/>
          </p:cNvSpPr>
          <p:nvPr>
            <p:ph type="title"/>
          </p:nvPr>
        </p:nvSpPr>
        <p:spPr>
          <a:xfrm>
            <a:off x="574675" y="631702"/>
            <a:ext cx="4719600" cy="312465"/>
          </a:xfrm>
        </p:spPr>
        <p:txBody>
          <a:bodyPr/>
          <a:lstStyle/>
          <a:p>
            <a:r>
              <a:rPr lang="en-US"/>
              <a:t>Briefing </a:t>
            </a:r>
            <a:endParaRPr lang="en-US" dirty="0"/>
          </a:p>
        </p:txBody>
      </p:sp>
      <p:sp>
        <p:nvSpPr>
          <p:cNvPr id="23" name="Content Placeholder 37">
            <a:extLst>
              <a:ext uri="{FF2B5EF4-FFF2-40B4-BE49-F238E27FC236}">
                <a16:creationId xmlns:a16="http://schemas.microsoft.com/office/drawing/2014/main" id="{F20725F6-C9AC-3CAC-348B-37BEA48D6FE1}"/>
              </a:ext>
            </a:extLst>
          </p:cNvPr>
          <p:cNvSpPr>
            <a:spLocks noGrp="1"/>
          </p:cNvSpPr>
          <p:nvPr>
            <p:ph idx="1"/>
          </p:nvPr>
        </p:nvSpPr>
        <p:spPr>
          <a:xfrm>
            <a:off x="574674" y="1693029"/>
            <a:ext cx="6458400" cy="4730400"/>
          </a:xfrm>
          <a:solidFill>
            <a:srgbClr val="9BC454"/>
          </a:solidFill>
          <a:ln w="31445" cap="flat">
            <a:noFill/>
            <a:prstDash val="solid"/>
            <a:miter/>
          </a:ln>
        </p:spPr>
        <p:txBody>
          <a:bodyPr lIns="288000" tIns="216000" rIns="288000" bIns="288000"/>
          <a:lstStyle/>
          <a:p>
            <a:r>
              <a:rPr lang="en-US" dirty="0">
                <a:solidFill>
                  <a:schemeClr val="bg1"/>
                </a:solidFill>
              </a:rPr>
              <a:t>During anaerobic digestion, bacteria breaks down food waste without oxygen. </a:t>
            </a:r>
          </a:p>
          <a:p>
            <a:r>
              <a:rPr lang="en-US" dirty="0">
                <a:solidFill>
                  <a:schemeClr val="bg1"/>
                </a:solidFill>
              </a:rPr>
              <a:t>As the bacteria consumes the food waste, they give off biogas (mostly methane). </a:t>
            </a:r>
          </a:p>
          <a:p>
            <a:r>
              <a:rPr lang="en-US" dirty="0">
                <a:solidFill>
                  <a:schemeClr val="bg1"/>
                </a:solidFill>
              </a:rPr>
              <a:t>The biogas is a versatile fuel that can power homes, schools, businesses and vehicles.</a:t>
            </a:r>
          </a:p>
          <a:p>
            <a:endParaRPr lang="en-US" dirty="0">
              <a:solidFill>
                <a:schemeClr val="bg1"/>
              </a:solidFill>
            </a:endParaRPr>
          </a:p>
        </p:txBody>
      </p:sp>
      <p:sp>
        <p:nvSpPr>
          <p:cNvPr id="24" name="Content Placeholder 35">
            <a:extLst>
              <a:ext uri="{FF2B5EF4-FFF2-40B4-BE49-F238E27FC236}">
                <a16:creationId xmlns:a16="http://schemas.microsoft.com/office/drawing/2014/main" id="{BE821A94-9EC1-DC08-8541-D2D2AACC9EDA}"/>
              </a:ext>
            </a:extLst>
          </p:cNvPr>
          <p:cNvSpPr>
            <a:spLocks noGrp="1"/>
          </p:cNvSpPr>
          <p:nvPr>
            <p:ph idx="13"/>
          </p:nvPr>
        </p:nvSpPr>
        <p:spPr>
          <a:xfrm>
            <a:off x="7060058" y="1963271"/>
            <a:ext cx="4350034" cy="4249271"/>
          </a:xfrm>
        </p:spPr>
        <p:txBody>
          <a:bodyPr lIns="288000" tIns="216000" rIns="288000" bIns="288000"/>
          <a:lstStyle/>
          <a:p>
            <a:r>
              <a:rPr lang="en-US" dirty="0"/>
              <a:t>Last year we recycled enough food waste to power 10,000 homes for a whole year or </a:t>
            </a:r>
            <a:br>
              <a:rPr lang="en-US" dirty="0"/>
            </a:br>
            <a:r>
              <a:rPr lang="en-US" dirty="0"/>
              <a:t>160 schools for an academic year.</a:t>
            </a:r>
          </a:p>
          <a:p>
            <a:endParaRPr lang="en-US" dirty="0"/>
          </a:p>
        </p:txBody>
      </p:sp>
      <p:pic>
        <p:nvPicPr>
          <p:cNvPr id="10" name="Graphic 9">
            <a:extLst>
              <a:ext uri="{FF2B5EF4-FFF2-40B4-BE49-F238E27FC236}">
                <a16:creationId xmlns:a16="http://schemas.microsoft.com/office/drawing/2014/main" id="{424BC806-FCB1-7C94-296E-98193B76C75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75999" y="1017872"/>
            <a:ext cx="6093360" cy="327600"/>
          </a:xfrm>
          <a:prstGeom prst="rect">
            <a:avLst/>
          </a:prstGeom>
        </p:spPr>
      </p:pic>
      <p:pic>
        <p:nvPicPr>
          <p:cNvPr id="7" name="Picture 6">
            <a:extLst>
              <a:ext uri="{FF2B5EF4-FFF2-40B4-BE49-F238E27FC236}">
                <a16:creationId xmlns:a16="http://schemas.microsoft.com/office/drawing/2014/main" id="{6C100D8F-7F3D-BF76-093B-5E5E5E41FB74}"/>
              </a:ext>
            </a:extLst>
          </p:cNvPr>
          <p:cNvPicPr>
            <a:picLocks noChangeAspect="1"/>
          </p:cNvPicPr>
          <p:nvPr/>
        </p:nvPicPr>
        <p:blipFill rotWithShape="1">
          <a:blip r:embed="rId11"/>
          <a:srcRect l="1433" t="3209" r="6166" b="6179"/>
          <a:stretch/>
        </p:blipFill>
        <p:spPr>
          <a:xfrm>
            <a:off x="7326396" y="3871356"/>
            <a:ext cx="3817358" cy="2105722"/>
          </a:xfrm>
          <a:prstGeom prst="rect">
            <a:avLst/>
          </a:prstGeom>
        </p:spPr>
      </p:pic>
    </p:spTree>
    <p:extLst>
      <p:ext uri="{BB962C8B-B14F-4D97-AF65-F5344CB8AC3E}">
        <p14:creationId xmlns:p14="http://schemas.microsoft.com/office/powerpoint/2010/main" val="941977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3AF8D2C2-F934-92B8-C43A-646B627CEC6E}"/>
              </a:ext>
            </a:extLst>
          </p:cNvPr>
          <p:cNvPicPr>
            <a:picLocks/>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5998" y="1688555"/>
            <a:ext cx="3606037" cy="4809600"/>
          </a:xfrm>
          <a:prstGeom prst="rect">
            <a:avLst/>
          </a:prstGeom>
        </p:spPr>
      </p:pic>
      <p:pic>
        <p:nvPicPr>
          <p:cNvPr id="6" name="Graphic 5">
            <a:extLst>
              <a:ext uri="{FF2B5EF4-FFF2-40B4-BE49-F238E27FC236}">
                <a16:creationId xmlns:a16="http://schemas.microsoft.com/office/drawing/2014/main" id="{7172BCE8-D36D-8D46-9208-2D9CAEC92B91}"/>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12862" y="1686831"/>
            <a:ext cx="7203804" cy="4809600"/>
          </a:xfrm>
          <a:prstGeom prst="rect">
            <a:avLst/>
          </a:prstGeom>
        </p:spPr>
      </p:pic>
      <p:sp>
        <p:nvSpPr>
          <p:cNvPr id="3" name="Footer Placeholder 2">
            <a:extLst>
              <a:ext uri="{FF2B5EF4-FFF2-40B4-BE49-F238E27FC236}">
                <a16:creationId xmlns:a16="http://schemas.microsoft.com/office/drawing/2014/main" id="{9E188B8B-EF2D-F9FA-FB92-24DCE72C3A3F}"/>
              </a:ext>
            </a:extLst>
          </p:cNvPr>
          <p:cNvSpPr>
            <a:spLocks noGrp="1"/>
          </p:cNvSpPr>
          <p:nvPr>
            <p:ph type="ftr" sz="quarter" idx="11"/>
          </p:nvPr>
        </p:nvSpPr>
        <p:spPr>
          <a:xfrm>
            <a:off x="1066799" y="275322"/>
            <a:ext cx="4114800" cy="216000"/>
          </a:xfrm>
        </p:spPr>
        <p:txBody>
          <a:bodyPr/>
          <a:lstStyle/>
          <a:p>
            <a:r>
              <a:rPr lang="en-GB" dirty="0"/>
              <a:t>Be Mighty. Recycle. </a:t>
            </a:r>
          </a:p>
        </p:txBody>
      </p:sp>
      <p:sp>
        <p:nvSpPr>
          <p:cNvPr id="4" name="Slide Number Placeholder 3">
            <a:extLst>
              <a:ext uri="{FF2B5EF4-FFF2-40B4-BE49-F238E27FC236}">
                <a16:creationId xmlns:a16="http://schemas.microsoft.com/office/drawing/2014/main" id="{D15C2C92-B6EF-0F84-2E7B-0DF2D09E7703}"/>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pPr/>
              <a:t>7</a:t>
            </a:fld>
            <a:endParaRPr lang="en-GB"/>
          </a:p>
        </p:txBody>
      </p:sp>
      <p:sp>
        <p:nvSpPr>
          <p:cNvPr id="36" name="Content Placeholder 35">
            <a:extLst>
              <a:ext uri="{FF2B5EF4-FFF2-40B4-BE49-F238E27FC236}">
                <a16:creationId xmlns:a16="http://schemas.microsoft.com/office/drawing/2014/main" id="{8A4C4273-0988-9E88-747C-272655C048AB}"/>
              </a:ext>
            </a:extLst>
          </p:cNvPr>
          <p:cNvSpPr>
            <a:spLocks noGrp="1"/>
          </p:cNvSpPr>
          <p:nvPr>
            <p:ph idx="1"/>
          </p:nvPr>
        </p:nvSpPr>
        <p:spPr>
          <a:xfrm>
            <a:off x="4498727" y="1693029"/>
            <a:ext cx="7117276" cy="4730400"/>
          </a:xfrm>
          <a:noFill/>
        </p:spPr>
        <p:txBody>
          <a:bodyPr lIns="288000" tIns="216000" rIns="288000" bIns="288000"/>
          <a:lstStyle/>
          <a:p>
            <a:r>
              <a:rPr lang="en-US" sz="2500" b="1" dirty="0"/>
              <a:t>Our experiment</a:t>
            </a:r>
          </a:p>
          <a:p>
            <a:r>
              <a:rPr lang="en-US" sz="2500" dirty="0"/>
              <a:t>We are going to mix food waste and yeast or soil in a jar, and seal the opening with a glove, then leave the jar in a warm place.</a:t>
            </a:r>
          </a:p>
          <a:p>
            <a:r>
              <a:rPr lang="en-US" sz="2500" dirty="0"/>
              <a:t>What do you predict will happen to </a:t>
            </a:r>
            <a:br>
              <a:rPr lang="en-US" sz="2500" dirty="0"/>
            </a:br>
            <a:r>
              <a:rPr lang="en-US" sz="2500" dirty="0"/>
              <a:t>the glove? What about the food waste?</a:t>
            </a:r>
          </a:p>
        </p:txBody>
      </p:sp>
      <p:pic>
        <p:nvPicPr>
          <p:cNvPr id="8" name="Graphic 7">
            <a:extLst>
              <a:ext uri="{FF2B5EF4-FFF2-40B4-BE49-F238E27FC236}">
                <a16:creationId xmlns:a16="http://schemas.microsoft.com/office/drawing/2014/main" id="{6CE06D29-F879-1AC1-AE6F-5208BAC23AD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0" y="596699"/>
            <a:ext cx="1146907" cy="774059"/>
          </a:xfrm>
          <a:prstGeom prst="rect">
            <a:avLst/>
          </a:prstGeom>
        </p:spPr>
      </p:pic>
      <p:pic>
        <p:nvPicPr>
          <p:cNvPr id="9" name="Graphic 8">
            <a:extLst>
              <a:ext uri="{FF2B5EF4-FFF2-40B4-BE49-F238E27FC236}">
                <a16:creationId xmlns:a16="http://schemas.microsoft.com/office/drawing/2014/main" id="{0A401A04-3367-568D-5F95-6C5E24D0685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76001" y="700402"/>
            <a:ext cx="360836" cy="567027"/>
          </a:xfrm>
          <a:prstGeom prst="rect">
            <a:avLst/>
          </a:prstGeom>
        </p:spPr>
      </p:pic>
      <p:pic>
        <p:nvPicPr>
          <p:cNvPr id="29" name="Graphic 28">
            <a:extLst>
              <a:ext uri="{FF2B5EF4-FFF2-40B4-BE49-F238E27FC236}">
                <a16:creationId xmlns:a16="http://schemas.microsoft.com/office/drawing/2014/main" id="{C5729A96-01AB-A77B-33E7-0D2D54E5AF7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335372" y="893604"/>
            <a:ext cx="3163354" cy="477154"/>
          </a:xfrm>
          <a:prstGeom prst="rect">
            <a:avLst/>
          </a:prstGeom>
        </p:spPr>
      </p:pic>
      <p:pic>
        <p:nvPicPr>
          <p:cNvPr id="35" name="Graphic 34">
            <a:extLst>
              <a:ext uri="{FF2B5EF4-FFF2-40B4-BE49-F238E27FC236}">
                <a16:creationId xmlns:a16="http://schemas.microsoft.com/office/drawing/2014/main" id="{18225D6C-C99F-4B3C-F3CE-90349C80D65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335372" y="596697"/>
            <a:ext cx="3876683" cy="212421"/>
          </a:xfrm>
          <a:prstGeom prst="rect">
            <a:avLst/>
          </a:prstGeom>
        </p:spPr>
      </p:pic>
      <p:sp>
        <p:nvSpPr>
          <p:cNvPr id="37" name="TextBox 36">
            <a:extLst>
              <a:ext uri="{FF2B5EF4-FFF2-40B4-BE49-F238E27FC236}">
                <a16:creationId xmlns:a16="http://schemas.microsoft.com/office/drawing/2014/main" id="{6AE635C5-CC54-F1B6-5DE5-F25FBC4CF9D3}"/>
              </a:ext>
            </a:extLst>
          </p:cNvPr>
          <p:cNvSpPr txBox="1"/>
          <p:nvPr/>
        </p:nvSpPr>
        <p:spPr>
          <a:xfrm>
            <a:off x="657689" y="5066103"/>
            <a:ext cx="864519" cy="482824"/>
          </a:xfrm>
          <a:prstGeom prst="rect">
            <a:avLst/>
          </a:prstGeom>
          <a:noFill/>
        </p:spPr>
        <p:txBody>
          <a:bodyPr wrap="square" rtlCol="0">
            <a:spAutoFit/>
          </a:bodyPr>
          <a:lstStyle/>
          <a:p>
            <a:pPr>
              <a:lnSpc>
                <a:spcPct val="110000"/>
              </a:lnSpc>
            </a:pPr>
            <a:r>
              <a:rPr lang="en-US" sz="1200" dirty="0">
                <a:latin typeface="Arial" panose="020B0604020202020204" pitchFamily="34" charset="0"/>
                <a:cs typeface="Arial" panose="020B0604020202020204" pitchFamily="34" charset="0"/>
              </a:rPr>
              <a:t>Soil/Yeast (activator)</a:t>
            </a:r>
          </a:p>
        </p:txBody>
      </p:sp>
      <p:cxnSp>
        <p:nvCxnSpPr>
          <p:cNvPr id="40" name="Straight Connector 39">
            <a:extLst>
              <a:ext uri="{FF2B5EF4-FFF2-40B4-BE49-F238E27FC236}">
                <a16:creationId xmlns:a16="http://schemas.microsoft.com/office/drawing/2014/main" id="{5155A0FD-501E-ED92-8841-8A6A56F87106}"/>
              </a:ext>
            </a:extLst>
          </p:cNvPr>
          <p:cNvCxnSpPr>
            <a:cxnSpLocks/>
          </p:cNvCxnSpPr>
          <p:nvPr/>
        </p:nvCxnSpPr>
        <p:spPr>
          <a:xfrm>
            <a:off x="740229" y="5542106"/>
            <a:ext cx="2525485" cy="6821"/>
          </a:xfrm>
          <a:prstGeom prst="line">
            <a:avLst/>
          </a:prstGeom>
          <a:ln w="3175">
            <a:tailEnd type="oval" w="sm" len="sm"/>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955E8FEC-6ABD-CEA3-2536-4DE00FA56E13}"/>
              </a:ext>
            </a:extLst>
          </p:cNvPr>
          <p:cNvSpPr txBox="1"/>
          <p:nvPr/>
        </p:nvSpPr>
        <p:spPr>
          <a:xfrm>
            <a:off x="657689" y="5618726"/>
            <a:ext cx="864519" cy="482824"/>
          </a:xfrm>
          <a:prstGeom prst="rect">
            <a:avLst/>
          </a:prstGeom>
          <a:noFill/>
        </p:spPr>
        <p:txBody>
          <a:bodyPr wrap="square" rtlCol="0">
            <a:spAutoFit/>
          </a:bodyPr>
          <a:lstStyle/>
          <a:p>
            <a:pPr>
              <a:lnSpc>
                <a:spcPct val="110000"/>
              </a:lnSpc>
            </a:pPr>
            <a:r>
              <a:rPr lang="en-US" sz="1200" dirty="0">
                <a:latin typeface="Arial" panose="020B0604020202020204" pitchFamily="34" charset="0"/>
                <a:cs typeface="Arial" panose="020B0604020202020204" pitchFamily="34" charset="0"/>
              </a:rPr>
              <a:t>Organic Waste</a:t>
            </a:r>
          </a:p>
        </p:txBody>
      </p:sp>
      <p:cxnSp>
        <p:nvCxnSpPr>
          <p:cNvPr id="45" name="Straight Connector 44">
            <a:extLst>
              <a:ext uri="{FF2B5EF4-FFF2-40B4-BE49-F238E27FC236}">
                <a16:creationId xmlns:a16="http://schemas.microsoft.com/office/drawing/2014/main" id="{624FA6B4-9AF5-260C-9D88-4164C816A82C}"/>
              </a:ext>
            </a:extLst>
          </p:cNvPr>
          <p:cNvCxnSpPr>
            <a:cxnSpLocks/>
          </p:cNvCxnSpPr>
          <p:nvPr/>
        </p:nvCxnSpPr>
        <p:spPr>
          <a:xfrm>
            <a:off x="740229" y="6094729"/>
            <a:ext cx="2525485" cy="6821"/>
          </a:xfrm>
          <a:prstGeom prst="line">
            <a:avLst/>
          </a:prstGeom>
          <a:ln w="3175">
            <a:tailEnd type="oval" w="sm" len="sm"/>
          </a:ln>
        </p:spPr>
        <p:style>
          <a:lnRef idx="1">
            <a:schemeClr val="accent1"/>
          </a:lnRef>
          <a:fillRef idx="0">
            <a:schemeClr val="accent1"/>
          </a:fillRef>
          <a:effectRef idx="0">
            <a:schemeClr val="accent1"/>
          </a:effectRef>
          <a:fontRef idx="minor">
            <a:schemeClr val="tx1"/>
          </a:fontRef>
        </p:style>
      </p:cxnSp>
      <p:pic>
        <p:nvPicPr>
          <p:cNvPr id="32" name="Picture Placeholder 31">
            <a:extLst>
              <a:ext uri="{FF2B5EF4-FFF2-40B4-BE49-F238E27FC236}">
                <a16:creationId xmlns:a16="http://schemas.microsoft.com/office/drawing/2014/main" id="{DD85B6C8-DB74-BFB3-9108-692269498EC9}"/>
              </a:ext>
            </a:extLst>
          </p:cNvPr>
          <p:cNvPicPr>
            <a:picLocks noGrp="1" noChangeAspect="1"/>
          </p:cNvPicPr>
          <p:nvPr>
            <p:ph type="pic" sz="quarter" idx="13"/>
          </p:nvPr>
        </p:nvPicPr>
        <p:blipFill rotWithShape="1">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l="-5443" t="-3073" r="-8518" b="-3073"/>
          <a:stretch/>
        </p:blipFill>
        <p:spPr>
          <a:xfrm>
            <a:off x="574675" y="1692275"/>
            <a:ext cx="3606037" cy="4730750"/>
          </a:xfrm>
          <a:prstGeom prst="rect">
            <a:avLst/>
          </a:prstGeom>
        </p:spPr>
      </p:pic>
    </p:spTree>
    <p:extLst>
      <p:ext uri="{BB962C8B-B14F-4D97-AF65-F5344CB8AC3E}">
        <p14:creationId xmlns:p14="http://schemas.microsoft.com/office/powerpoint/2010/main" val="876330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9AC764BC-4EDD-BFAB-9A2B-EF40A811EAB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575994" y="1688555"/>
            <a:ext cx="7063296" cy="4812219"/>
          </a:xfrm>
          <a:prstGeom prst="rect">
            <a:avLst/>
          </a:prstGeom>
        </p:spPr>
      </p:pic>
      <p:pic>
        <p:nvPicPr>
          <p:cNvPr id="5" name="Graphic 4">
            <a:extLst>
              <a:ext uri="{FF2B5EF4-FFF2-40B4-BE49-F238E27FC236}">
                <a16:creationId xmlns:a16="http://schemas.microsoft.com/office/drawing/2014/main" id="{C0AFA512-10EE-4C68-487F-9CCFB2B9D1A1}"/>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984272" y="4627700"/>
            <a:ext cx="3631732" cy="1873073"/>
          </a:xfrm>
          <a:prstGeom prst="rect">
            <a:avLst/>
          </a:prstGeom>
        </p:spPr>
      </p:pic>
      <p:sp>
        <p:nvSpPr>
          <p:cNvPr id="11" name="Content Placeholder 10">
            <a:extLst>
              <a:ext uri="{FF2B5EF4-FFF2-40B4-BE49-F238E27FC236}">
                <a16:creationId xmlns:a16="http://schemas.microsoft.com/office/drawing/2014/main" id="{C5ED94EF-2CC4-6388-A404-DA5B39FC6207}"/>
              </a:ext>
            </a:extLst>
          </p:cNvPr>
          <p:cNvSpPr>
            <a:spLocks noGrp="1"/>
          </p:cNvSpPr>
          <p:nvPr>
            <p:ph idx="14"/>
          </p:nvPr>
        </p:nvSpPr>
        <p:spPr>
          <a:xfrm>
            <a:off x="7984271" y="1688555"/>
            <a:ext cx="3597001" cy="1562645"/>
          </a:xfrm>
        </p:spPr>
        <p:txBody>
          <a:bodyPr/>
          <a:lstStyle/>
          <a:p>
            <a:r>
              <a:rPr lang="en-US" dirty="0"/>
              <a:t>Watch this video to </a:t>
            </a:r>
            <a:br>
              <a:rPr lang="en-US" dirty="0"/>
            </a:br>
            <a:r>
              <a:rPr lang="en-US" dirty="0"/>
              <a:t>see a demonstration </a:t>
            </a:r>
            <a:br>
              <a:rPr lang="en-US" dirty="0"/>
            </a:br>
            <a:r>
              <a:rPr lang="en-US" dirty="0"/>
              <a:t>of the experiment.</a:t>
            </a:r>
          </a:p>
        </p:txBody>
      </p:sp>
      <p:sp>
        <p:nvSpPr>
          <p:cNvPr id="3" name="Footer Placeholder 2">
            <a:extLst>
              <a:ext uri="{FF2B5EF4-FFF2-40B4-BE49-F238E27FC236}">
                <a16:creationId xmlns:a16="http://schemas.microsoft.com/office/drawing/2014/main" id="{9E188B8B-EF2D-F9FA-FB92-24DCE72C3A3F}"/>
              </a:ext>
            </a:extLst>
          </p:cNvPr>
          <p:cNvSpPr>
            <a:spLocks noGrp="1"/>
          </p:cNvSpPr>
          <p:nvPr>
            <p:ph type="ftr" sz="quarter" idx="11"/>
          </p:nvPr>
        </p:nvSpPr>
        <p:spPr>
          <a:xfrm>
            <a:off x="1066799" y="275322"/>
            <a:ext cx="4114800" cy="216000"/>
          </a:xfrm>
        </p:spPr>
        <p:txBody>
          <a:bodyPr/>
          <a:lstStyle/>
          <a:p>
            <a:r>
              <a:rPr lang="en-GB" dirty="0"/>
              <a:t>Be Mighty. Recycle. </a:t>
            </a:r>
          </a:p>
        </p:txBody>
      </p:sp>
      <p:sp>
        <p:nvSpPr>
          <p:cNvPr id="4" name="Slide Number Placeholder 3">
            <a:extLst>
              <a:ext uri="{FF2B5EF4-FFF2-40B4-BE49-F238E27FC236}">
                <a16:creationId xmlns:a16="http://schemas.microsoft.com/office/drawing/2014/main" id="{D15C2C92-B6EF-0F84-2E7B-0DF2D09E7703}"/>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pPr/>
              <a:t>8</a:t>
            </a:fld>
            <a:endParaRPr lang="en-GB"/>
          </a:p>
        </p:txBody>
      </p:sp>
      <p:sp>
        <p:nvSpPr>
          <p:cNvPr id="30" name="Content Placeholder 29">
            <a:extLst>
              <a:ext uri="{FF2B5EF4-FFF2-40B4-BE49-F238E27FC236}">
                <a16:creationId xmlns:a16="http://schemas.microsoft.com/office/drawing/2014/main" id="{484D563C-A80B-DB08-C5E5-09100D52E035}"/>
              </a:ext>
            </a:extLst>
          </p:cNvPr>
          <p:cNvSpPr>
            <a:spLocks noGrp="1"/>
          </p:cNvSpPr>
          <p:nvPr>
            <p:ph idx="15"/>
          </p:nvPr>
        </p:nvSpPr>
        <p:spPr>
          <a:xfrm>
            <a:off x="7984272" y="4650279"/>
            <a:ext cx="3597001" cy="1660210"/>
          </a:xfrm>
          <a:noFill/>
        </p:spPr>
        <p:txBody>
          <a:bodyPr/>
          <a:lstStyle/>
          <a:p>
            <a:r>
              <a:rPr lang="en-US" sz="1600" dirty="0"/>
              <a:t>What’s happening in the jar?</a:t>
            </a:r>
          </a:p>
          <a:p>
            <a:r>
              <a:rPr lang="en-US" sz="1600" b="0" dirty="0"/>
              <a:t>An activator (yeast or soil)  is mixed with the food waste. Micro-organisms in the activator digest the organic waste, producing biogas.</a:t>
            </a:r>
          </a:p>
          <a:p>
            <a:endParaRPr lang="en-US" sz="1600" dirty="0"/>
          </a:p>
        </p:txBody>
      </p:sp>
      <p:grpSp>
        <p:nvGrpSpPr>
          <p:cNvPr id="22" name="Group 21">
            <a:extLst>
              <a:ext uri="{FF2B5EF4-FFF2-40B4-BE49-F238E27FC236}">
                <a16:creationId xmlns:a16="http://schemas.microsoft.com/office/drawing/2014/main" id="{81224348-C1A3-5E7D-055A-0643DB4B1AEE}"/>
              </a:ext>
            </a:extLst>
          </p:cNvPr>
          <p:cNvGrpSpPr/>
          <p:nvPr/>
        </p:nvGrpSpPr>
        <p:grpSpPr>
          <a:xfrm>
            <a:off x="3620945" y="3581841"/>
            <a:ext cx="973393" cy="973393"/>
            <a:chOff x="1886104" y="3628103"/>
            <a:chExt cx="973393" cy="973393"/>
          </a:xfrm>
        </p:grpSpPr>
        <p:sp>
          <p:nvSpPr>
            <p:cNvPr id="20" name="Oval 19">
              <a:extLst>
                <a:ext uri="{FF2B5EF4-FFF2-40B4-BE49-F238E27FC236}">
                  <a16:creationId xmlns:a16="http://schemas.microsoft.com/office/drawing/2014/main" id="{933F9105-0194-1CA8-D84F-6A62BE2C387C}"/>
                </a:ext>
              </a:extLst>
            </p:cNvPr>
            <p:cNvSpPr/>
            <p:nvPr/>
          </p:nvSpPr>
          <p:spPr>
            <a:xfrm>
              <a:off x="1886104" y="3628103"/>
              <a:ext cx="973393" cy="973393"/>
            </a:xfrm>
            <a:prstGeom prst="ellipse">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1" name="Triangle 20">
              <a:extLst>
                <a:ext uri="{FF2B5EF4-FFF2-40B4-BE49-F238E27FC236}">
                  <a16:creationId xmlns:a16="http://schemas.microsoft.com/office/drawing/2014/main" id="{36845747-3015-E192-69DC-34E550CCC16F}"/>
                </a:ext>
              </a:extLst>
            </p:cNvPr>
            <p:cNvSpPr/>
            <p:nvPr/>
          </p:nvSpPr>
          <p:spPr>
            <a:xfrm rot="5400000">
              <a:off x="2269279" y="3981688"/>
              <a:ext cx="323526" cy="278902"/>
            </a:xfrm>
            <a:prstGeom prst="triangl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pic>
        <p:nvPicPr>
          <p:cNvPr id="12" name="Graphic 11">
            <a:extLst>
              <a:ext uri="{FF2B5EF4-FFF2-40B4-BE49-F238E27FC236}">
                <a16:creationId xmlns:a16="http://schemas.microsoft.com/office/drawing/2014/main" id="{734A6A58-B504-1752-9EFE-39036F25501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0" y="596699"/>
            <a:ext cx="1146907" cy="774059"/>
          </a:xfrm>
          <a:prstGeom prst="rect">
            <a:avLst/>
          </a:prstGeom>
        </p:spPr>
      </p:pic>
      <p:pic>
        <p:nvPicPr>
          <p:cNvPr id="13" name="Graphic 12">
            <a:extLst>
              <a:ext uri="{FF2B5EF4-FFF2-40B4-BE49-F238E27FC236}">
                <a16:creationId xmlns:a16="http://schemas.microsoft.com/office/drawing/2014/main" id="{A40C67BB-227B-8522-14B0-020071C3D13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76001" y="700402"/>
            <a:ext cx="360836" cy="567027"/>
          </a:xfrm>
          <a:prstGeom prst="rect">
            <a:avLst/>
          </a:prstGeom>
        </p:spPr>
      </p:pic>
      <p:pic>
        <p:nvPicPr>
          <p:cNvPr id="16" name="Graphic 15">
            <a:extLst>
              <a:ext uri="{FF2B5EF4-FFF2-40B4-BE49-F238E27FC236}">
                <a16:creationId xmlns:a16="http://schemas.microsoft.com/office/drawing/2014/main" id="{F605C4F4-8D7B-61C1-DDE8-8C01ED17737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335372" y="596697"/>
            <a:ext cx="3876683" cy="212421"/>
          </a:xfrm>
          <a:prstGeom prst="rect">
            <a:avLst/>
          </a:prstGeom>
        </p:spPr>
      </p:pic>
      <p:pic>
        <p:nvPicPr>
          <p:cNvPr id="27" name="Graphic 26">
            <a:extLst>
              <a:ext uri="{FF2B5EF4-FFF2-40B4-BE49-F238E27FC236}">
                <a16:creationId xmlns:a16="http://schemas.microsoft.com/office/drawing/2014/main" id="{3CA209B0-AE42-4548-41D0-FBE8AD3E4BC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322672" y="887404"/>
            <a:ext cx="4297702" cy="473624"/>
          </a:xfrm>
          <a:prstGeom prst="rect">
            <a:avLst/>
          </a:prstGeom>
        </p:spPr>
      </p:pic>
      <p:pic>
        <p:nvPicPr>
          <p:cNvPr id="25" name="Picture 24" descr="A person holding a jar&#10;&#10;Description automatically generated">
            <a:hlinkClick r:id="rId15"/>
            <a:extLst>
              <a:ext uri="{FF2B5EF4-FFF2-40B4-BE49-F238E27FC236}">
                <a16:creationId xmlns:a16="http://schemas.microsoft.com/office/drawing/2014/main" id="{C52B748E-CFD4-D0FD-6F6F-DB2C9581745E}"/>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80166" y="1702501"/>
            <a:ext cx="7203385" cy="4802488"/>
          </a:xfrm>
          <a:prstGeom prst="rect">
            <a:avLst/>
          </a:prstGeom>
        </p:spPr>
      </p:pic>
    </p:spTree>
    <p:extLst>
      <p:ext uri="{BB962C8B-B14F-4D97-AF65-F5344CB8AC3E}">
        <p14:creationId xmlns:p14="http://schemas.microsoft.com/office/powerpoint/2010/main" val="3342890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957CBA68-703E-E435-8BDF-1EF0129743C3}"/>
              </a:ext>
            </a:extLst>
          </p:cNvPr>
          <p:cNvPicPr>
            <a:picLocks/>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009966" y="1684365"/>
            <a:ext cx="3606038" cy="1114629"/>
          </a:xfrm>
          <a:prstGeom prst="rect">
            <a:avLst/>
          </a:prstGeom>
        </p:spPr>
      </p:pic>
      <p:pic>
        <p:nvPicPr>
          <p:cNvPr id="15" name="Graphic 14">
            <a:extLst>
              <a:ext uri="{FF2B5EF4-FFF2-40B4-BE49-F238E27FC236}">
                <a16:creationId xmlns:a16="http://schemas.microsoft.com/office/drawing/2014/main" id="{3AF8D2C2-F934-92B8-C43A-646B627CEC6E}"/>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10958" y="2984500"/>
            <a:ext cx="3606037" cy="3521403"/>
          </a:xfrm>
          <a:prstGeom prst="rect">
            <a:avLst/>
          </a:prstGeom>
        </p:spPr>
      </p:pic>
      <p:pic>
        <p:nvPicPr>
          <p:cNvPr id="6" name="Graphic 5">
            <a:extLst>
              <a:ext uri="{FF2B5EF4-FFF2-40B4-BE49-F238E27FC236}">
                <a16:creationId xmlns:a16="http://schemas.microsoft.com/office/drawing/2014/main" id="{7172BCE8-D36D-8D46-9208-2D9CAEC92B91}"/>
              </a:ext>
            </a:extLst>
          </p:cNvPr>
          <p:cNvPicPr>
            <a:picLocks/>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73453" y="1686831"/>
            <a:ext cx="7203804" cy="4819072"/>
          </a:xfrm>
          <a:prstGeom prst="rect">
            <a:avLst/>
          </a:prstGeom>
        </p:spPr>
      </p:pic>
      <p:sp>
        <p:nvSpPr>
          <p:cNvPr id="11" name="Content Placeholder 10">
            <a:extLst>
              <a:ext uri="{FF2B5EF4-FFF2-40B4-BE49-F238E27FC236}">
                <a16:creationId xmlns:a16="http://schemas.microsoft.com/office/drawing/2014/main" id="{72F1CA53-DE33-76B8-1792-45C9E01A2FAB}"/>
              </a:ext>
            </a:extLst>
          </p:cNvPr>
          <p:cNvSpPr>
            <a:spLocks noGrp="1"/>
          </p:cNvSpPr>
          <p:nvPr>
            <p:ph idx="14"/>
          </p:nvPr>
        </p:nvSpPr>
        <p:spPr>
          <a:xfrm>
            <a:off x="611188" y="1697508"/>
            <a:ext cx="7173279" cy="4727105"/>
          </a:xfrm>
          <a:noFill/>
        </p:spPr>
        <p:txBody>
          <a:bodyPr lIns="288000" tIns="216000" rIns="288000" bIns="288000"/>
          <a:lstStyle/>
          <a:p>
            <a:pPr lvl="2"/>
            <a:r>
              <a:rPr lang="en-US" sz="1400" b="1" dirty="0"/>
              <a:t>Use the below copy for the method:</a:t>
            </a:r>
          </a:p>
          <a:p>
            <a:pPr lvl="4"/>
            <a:r>
              <a:rPr lang="en-US" sz="1400" dirty="0"/>
              <a:t>Mix in the </a:t>
            </a:r>
            <a:r>
              <a:rPr lang="en-US" sz="1400" b="1" dirty="0"/>
              <a:t>yeast</a:t>
            </a:r>
            <a:r>
              <a:rPr lang="en-US" sz="1400" dirty="0"/>
              <a:t> (2 teaspoons) with </a:t>
            </a:r>
            <a:r>
              <a:rPr lang="en-US" sz="1400" b="1" dirty="0"/>
              <a:t>warm water</a:t>
            </a:r>
            <a:r>
              <a:rPr lang="en-US" sz="1400" dirty="0"/>
              <a:t> and let it sit for a few minutes</a:t>
            </a:r>
          </a:p>
          <a:p>
            <a:pPr lvl="4"/>
            <a:r>
              <a:rPr lang="en-US" sz="1400" dirty="0"/>
              <a:t>Chop up some </a:t>
            </a:r>
            <a:r>
              <a:rPr lang="en-US" sz="1400" b="1" dirty="0"/>
              <a:t>food waste</a:t>
            </a:r>
            <a:r>
              <a:rPr lang="en-US" sz="1400" dirty="0"/>
              <a:t> and put it in a glass jar, squishing it down a bit. </a:t>
            </a:r>
          </a:p>
          <a:p>
            <a:pPr lvl="4"/>
            <a:r>
              <a:rPr lang="en-US" sz="1400" dirty="0"/>
              <a:t>Mix in the activated </a:t>
            </a:r>
            <a:r>
              <a:rPr lang="en-US" sz="1400" b="1" dirty="0"/>
              <a:t>yeast</a:t>
            </a:r>
            <a:r>
              <a:rPr lang="en-US" sz="1400" dirty="0"/>
              <a:t>, give it a little stir and make sure the </a:t>
            </a:r>
            <a:r>
              <a:rPr lang="en-US" sz="1400" b="1" dirty="0"/>
              <a:t>mixture</a:t>
            </a:r>
            <a:r>
              <a:rPr lang="en-US" sz="1400" dirty="0"/>
              <a:t> is level.</a:t>
            </a:r>
          </a:p>
          <a:p>
            <a:pPr lvl="4"/>
            <a:r>
              <a:rPr lang="en-US" sz="1400" dirty="0"/>
              <a:t>Use a </a:t>
            </a:r>
            <a:r>
              <a:rPr lang="en-US" sz="1400" b="1" dirty="0"/>
              <a:t>marker</a:t>
            </a:r>
            <a:r>
              <a:rPr lang="en-US" sz="1400" dirty="0"/>
              <a:t> to draw a line where the top of the mixture is.</a:t>
            </a:r>
          </a:p>
          <a:p>
            <a:pPr lvl="4"/>
            <a:r>
              <a:rPr lang="en-US" sz="1400" dirty="0"/>
              <a:t>Stretch a thin </a:t>
            </a:r>
            <a:r>
              <a:rPr lang="en-US" sz="1400" b="1" dirty="0"/>
              <a:t>plastic/latex glove</a:t>
            </a:r>
            <a:r>
              <a:rPr lang="en-US" sz="1400" dirty="0"/>
              <a:t> over the mouth of the jar and secure it </a:t>
            </a:r>
            <a:br>
              <a:rPr lang="en-US" sz="1400" dirty="0"/>
            </a:br>
            <a:r>
              <a:rPr lang="en-US" sz="1400" dirty="0"/>
              <a:t>with an </a:t>
            </a:r>
            <a:r>
              <a:rPr lang="en-US" sz="1400" b="1" dirty="0"/>
              <a:t>elastic band</a:t>
            </a:r>
            <a:r>
              <a:rPr lang="en-US" sz="1400" dirty="0"/>
              <a:t> so there is a tight seal.</a:t>
            </a:r>
          </a:p>
          <a:p>
            <a:pPr lvl="4"/>
            <a:r>
              <a:rPr lang="en-US" sz="1400" dirty="0"/>
              <a:t>Stand the jars in a sunny / warm place for 20 minutes.</a:t>
            </a:r>
          </a:p>
          <a:p>
            <a:pPr lvl="4"/>
            <a:r>
              <a:rPr lang="en-US" sz="1400" dirty="0"/>
              <a:t>Meanwhile, complete the </a:t>
            </a:r>
            <a:r>
              <a:rPr lang="en-US" sz="1400" b="1" dirty="0"/>
              <a:t>lab</a:t>
            </a:r>
            <a:r>
              <a:rPr lang="en-US" sz="1400" dirty="0"/>
              <a:t> </a:t>
            </a:r>
            <a:r>
              <a:rPr lang="en-US" sz="1400" b="1" dirty="0"/>
              <a:t>report sheet</a:t>
            </a:r>
            <a:r>
              <a:rPr lang="en-US" sz="1400" dirty="0"/>
              <a:t> to predict what will happen.</a:t>
            </a:r>
          </a:p>
          <a:p>
            <a:pPr lvl="4"/>
            <a:r>
              <a:rPr lang="en-US" sz="1400" dirty="0"/>
              <a:t>After 20 minutes, observe what has happened and record this on the lab </a:t>
            </a:r>
            <a:br>
              <a:rPr lang="en-US" sz="1400" dirty="0"/>
            </a:br>
            <a:r>
              <a:rPr lang="en-US" sz="1400" dirty="0"/>
              <a:t>report sheet.</a:t>
            </a:r>
          </a:p>
          <a:p>
            <a:pPr lvl="2"/>
            <a:r>
              <a:rPr lang="en-US" sz="1400" b="1" dirty="0"/>
              <a:t>If each group is using different food waste, which do you think will produce </a:t>
            </a:r>
            <a:br>
              <a:rPr lang="en-US" sz="1400" b="1" dirty="0"/>
            </a:br>
            <a:r>
              <a:rPr lang="en-US" sz="1400" b="1" dirty="0"/>
              <a:t>the most biogas? How could you make it a fair test?</a:t>
            </a:r>
          </a:p>
        </p:txBody>
      </p:sp>
      <p:sp>
        <p:nvSpPr>
          <p:cNvPr id="3" name="Footer Placeholder 2">
            <a:extLst>
              <a:ext uri="{FF2B5EF4-FFF2-40B4-BE49-F238E27FC236}">
                <a16:creationId xmlns:a16="http://schemas.microsoft.com/office/drawing/2014/main" id="{9E188B8B-EF2D-F9FA-FB92-24DCE72C3A3F}"/>
              </a:ext>
            </a:extLst>
          </p:cNvPr>
          <p:cNvSpPr>
            <a:spLocks noGrp="1"/>
          </p:cNvSpPr>
          <p:nvPr>
            <p:ph type="ftr" sz="quarter" idx="11"/>
          </p:nvPr>
        </p:nvSpPr>
        <p:spPr>
          <a:xfrm>
            <a:off x="1066799" y="275322"/>
            <a:ext cx="4114800" cy="216000"/>
          </a:xfrm>
        </p:spPr>
        <p:txBody>
          <a:bodyPr/>
          <a:lstStyle/>
          <a:p>
            <a:r>
              <a:rPr lang="en-GB" dirty="0"/>
              <a:t>Be Mighty. Recycle. </a:t>
            </a:r>
          </a:p>
        </p:txBody>
      </p:sp>
      <p:sp>
        <p:nvSpPr>
          <p:cNvPr id="4" name="Slide Number Placeholder 3">
            <a:extLst>
              <a:ext uri="{FF2B5EF4-FFF2-40B4-BE49-F238E27FC236}">
                <a16:creationId xmlns:a16="http://schemas.microsoft.com/office/drawing/2014/main" id="{D15C2C92-B6EF-0F84-2E7B-0DF2D09E7703}"/>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pPr/>
              <a:t>9</a:t>
            </a:fld>
            <a:endParaRPr lang="en-GB"/>
          </a:p>
        </p:txBody>
      </p:sp>
      <p:sp>
        <p:nvSpPr>
          <p:cNvPr id="36" name="Content Placeholder 35">
            <a:extLst>
              <a:ext uri="{FF2B5EF4-FFF2-40B4-BE49-F238E27FC236}">
                <a16:creationId xmlns:a16="http://schemas.microsoft.com/office/drawing/2014/main" id="{8A4C4273-0988-9E88-747C-272655C048AB}"/>
              </a:ext>
            </a:extLst>
          </p:cNvPr>
          <p:cNvSpPr>
            <a:spLocks noGrp="1"/>
          </p:cNvSpPr>
          <p:nvPr>
            <p:ph idx="16"/>
          </p:nvPr>
        </p:nvSpPr>
        <p:spPr>
          <a:xfrm>
            <a:off x="8009966" y="1697508"/>
            <a:ext cx="3570847" cy="869359"/>
          </a:xfrm>
          <a:noFill/>
        </p:spPr>
        <p:txBody>
          <a:bodyPr lIns="144000" tIns="144000" rIns="144000" bIns="144000">
            <a:noAutofit/>
          </a:bodyPr>
          <a:lstStyle/>
          <a:p>
            <a:pPr lvl="2"/>
            <a:r>
              <a:rPr lang="en-US" sz="1400" b="1" dirty="0"/>
              <a:t>Active citizen top tip: </a:t>
            </a:r>
            <a:r>
              <a:rPr lang="en-US" sz="1400" dirty="0"/>
              <a:t>Tell people at home about this experiment to teach them about food waste recycling!</a:t>
            </a:r>
          </a:p>
        </p:txBody>
      </p:sp>
      <p:pic>
        <p:nvPicPr>
          <p:cNvPr id="8" name="Graphic 7">
            <a:extLst>
              <a:ext uri="{FF2B5EF4-FFF2-40B4-BE49-F238E27FC236}">
                <a16:creationId xmlns:a16="http://schemas.microsoft.com/office/drawing/2014/main" id="{6CE06D29-F879-1AC1-AE6F-5208BAC23AD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0" y="596699"/>
            <a:ext cx="1146907" cy="774059"/>
          </a:xfrm>
          <a:prstGeom prst="rect">
            <a:avLst/>
          </a:prstGeom>
        </p:spPr>
      </p:pic>
      <p:pic>
        <p:nvPicPr>
          <p:cNvPr id="9" name="Graphic 8">
            <a:extLst>
              <a:ext uri="{FF2B5EF4-FFF2-40B4-BE49-F238E27FC236}">
                <a16:creationId xmlns:a16="http://schemas.microsoft.com/office/drawing/2014/main" id="{0A401A04-3367-568D-5F95-6C5E24D068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76001" y="700402"/>
            <a:ext cx="360836" cy="567027"/>
          </a:xfrm>
          <a:prstGeom prst="rect">
            <a:avLst/>
          </a:prstGeom>
        </p:spPr>
      </p:pic>
      <p:pic>
        <p:nvPicPr>
          <p:cNvPr id="26" name="Graphic 25">
            <a:extLst>
              <a:ext uri="{FF2B5EF4-FFF2-40B4-BE49-F238E27FC236}">
                <a16:creationId xmlns:a16="http://schemas.microsoft.com/office/drawing/2014/main" id="{510B16C7-CE9E-18C2-6F43-B4CD2F17C292}"/>
              </a:ext>
            </a:extLst>
          </p:cNvPr>
          <p:cNvPicPr>
            <a:picLocks noChangeAspect="1"/>
          </p:cNvPicPr>
          <p:nvPr/>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l="51288"/>
          <a:stretch/>
        </p:blipFill>
        <p:spPr>
          <a:xfrm>
            <a:off x="10182261" y="3077620"/>
            <a:ext cx="1126552" cy="3256618"/>
          </a:xfrm>
          <a:prstGeom prst="rect">
            <a:avLst/>
          </a:prstGeom>
        </p:spPr>
      </p:pic>
      <p:pic>
        <p:nvPicPr>
          <p:cNvPr id="35" name="Graphic 34">
            <a:extLst>
              <a:ext uri="{FF2B5EF4-FFF2-40B4-BE49-F238E27FC236}">
                <a16:creationId xmlns:a16="http://schemas.microsoft.com/office/drawing/2014/main" id="{18225D6C-C99F-4B3C-F3CE-90349C80D654}"/>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335372" y="596697"/>
            <a:ext cx="3876683" cy="212421"/>
          </a:xfrm>
          <a:prstGeom prst="rect">
            <a:avLst/>
          </a:prstGeom>
        </p:spPr>
      </p:pic>
      <p:sp>
        <p:nvSpPr>
          <p:cNvPr id="37" name="TextBox 36">
            <a:extLst>
              <a:ext uri="{FF2B5EF4-FFF2-40B4-BE49-F238E27FC236}">
                <a16:creationId xmlns:a16="http://schemas.microsoft.com/office/drawing/2014/main" id="{6AE635C5-CC54-F1B6-5DE5-F25FBC4CF9D3}"/>
              </a:ext>
            </a:extLst>
          </p:cNvPr>
          <p:cNvSpPr txBox="1"/>
          <p:nvPr/>
        </p:nvSpPr>
        <p:spPr>
          <a:xfrm>
            <a:off x="8092649" y="5235488"/>
            <a:ext cx="864519" cy="482824"/>
          </a:xfrm>
          <a:prstGeom prst="rect">
            <a:avLst/>
          </a:prstGeom>
          <a:noFill/>
        </p:spPr>
        <p:txBody>
          <a:bodyPr wrap="square" rtlCol="0">
            <a:spAutoFit/>
          </a:bodyPr>
          <a:lstStyle/>
          <a:p>
            <a:pPr>
              <a:lnSpc>
                <a:spcPct val="110000"/>
              </a:lnSpc>
            </a:pPr>
            <a:r>
              <a:rPr lang="en-US" sz="1200" dirty="0">
                <a:latin typeface="Arial" panose="020B0604020202020204" pitchFamily="34" charset="0"/>
                <a:cs typeface="Arial" panose="020B0604020202020204" pitchFamily="34" charset="0"/>
              </a:rPr>
              <a:t>Soil/Yeast (activator)</a:t>
            </a:r>
          </a:p>
        </p:txBody>
      </p:sp>
      <p:cxnSp>
        <p:nvCxnSpPr>
          <p:cNvPr id="40" name="Straight Connector 39">
            <a:extLst>
              <a:ext uri="{FF2B5EF4-FFF2-40B4-BE49-F238E27FC236}">
                <a16:creationId xmlns:a16="http://schemas.microsoft.com/office/drawing/2014/main" id="{5155A0FD-501E-ED92-8841-8A6A56F87106}"/>
              </a:ext>
            </a:extLst>
          </p:cNvPr>
          <p:cNvCxnSpPr>
            <a:cxnSpLocks/>
          </p:cNvCxnSpPr>
          <p:nvPr/>
        </p:nvCxnSpPr>
        <p:spPr>
          <a:xfrm>
            <a:off x="8173235" y="5718312"/>
            <a:ext cx="2695655" cy="5473"/>
          </a:xfrm>
          <a:prstGeom prst="line">
            <a:avLst/>
          </a:prstGeom>
          <a:ln w="3175">
            <a:tailEnd type="oval" w="sm" len="sm"/>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955E8FEC-6ABD-CEA3-2536-4DE00FA56E13}"/>
              </a:ext>
            </a:extLst>
          </p:cNvPr>
          <p:cNvSpPr txBox="1"/>
          <p:nvPr/>
        </p:nvSpPr>
        <p:spPr>
          <a:xfrm>
            <a:off x="8092649" y="5751494"/>
            <a:ext cx="864519" cy="482824"/>
          </a:xfrm>
          <a:prstGeom prst="rect">
            <a:avLst/>
          </a:prstGeom>
          <a:noFill/>
        </p:spPr>
        <p:txBody>
          <a:bodyPr wrap="square" rtlCol="0">
            <a:spAutoFit/>
          </a:bodyPr>
          <a:lstStyle/>
          <a:p>
            <a:pPr>
              <a:lnSpc>
                <a:spcPct val="110000"/>
              </a:lnSpc>
            </a:pPr>
            <a:r>
              <a:rPr lang="en-US" sz="1200" dirty="0">
                <a:latin typeface="Arial" panose="020B0604020202020204" pitchFamily="34" charset="0"/>
                <a:cs typeface="Arial" panose="020B0604020202020204" pitchFamily="34" charset="0"/>
              </a:rPr>
              <a:t>Organic Waste</a:t>
            </a:r>
          </a:p>
        </p:txBody>
      </p:sp>
      <p:cxnSp>
        <p:nvCxnSpPr>
          <p:cNvPr id="45" name="Straight Connector 44">
            <a:extLst>
              <a:ext uri="{FF2B5EF4-FFF2-40B4-BE49-F238E27FC236}">
                <a16:creationId xmlns:a16="http://schemas.microsoft.com/office/drawing/2014/main" id="{624FA6B4-9AF5-260C-9D88-4164C816A82C}"/>
              </a:ext>
            </a:extLst>
          </p:cNvPr>
          <p:cNvCxnSpPr>
            <a:cxnSpLocks/>
          </p:cNvCxnSpPr>
          <p:nvPr/>
        </p:nvCxnSpPr>
        <p:spPr>
          <a:xfrm flipV="1">
            <a:off x="8173235" y="6227497"/>
            <a:ext cx="2695655" cy="6821"/>
          </a:xfrm>
          <a:prstGeom prst="line">
            <a:avLst/>
          </a:prstGeom>
          <a:ln w="3175">
            <a:tailEnd type="oval" w="sm" len="sm"/>
          </a:ln>
        </p:spPr>
        <p:style>
          <a:lnRef idx="1">
            <a:schemeClr val="accent1"/>
          </a:lnRef>
          <a:fillRef idx="0">
            <a:schemeClr val="accent1"/>
          </a:fillRef>
          <a:effectRef idx="0">
            <a:schemeClr val="accent1"/>
          </a:effectRef>
          <a:fontRef idx="minor">
            <a:schemeClr val="tx1"/>
          </a:fontRef>
        </p:style>
      </p:cxnSp>
      <p:pic>
        <p:nvPicPr>
          <p:cNvPr id="13" name="Graphic 12">
            <a:extLst>
              <a:ext uri="{FF2B5EF4-FFF2-40B4-BE49-F238E27FC236}">
                <a16:creationId xmlns:a16="http://schemas.microsoft.com/office/drawing/2014/main" id="{E342657C-55D7-671E-2C95-D15FE257ECB8}"/>
              </a:ext>
            </a:extLst>
          </p:cNvPr>
          <p:cNvPicPr>
            <a:picLocks noChangeAspect="1"/>
          </p:cNvPicPr>
          <p:nvPr/>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r="49383" b="62700"/>
          <a:stretch/>
        </p:blipFill>
        <p:spPr>
          <a:xfrm>
            <a:off x="8173235" y="3103020"/>
            <a:ext cx="1126552" cy="1168997"/>
          </a:xfrm>
          <a:prstGeom prst="rect">
            <a:avLst/>
          </a:prstGeom>
        </p:spPr>
      </p:pic>
      <p:pic>
        <p:nvPicPr>
          <p:cNvPr id="21" name="Graphic 20">
            <a:extLst>
              <a:ext uri="{FF2B5EF4-FFF2-40B4-BE49-F238E27FC236}">
                <a16:creationId xmlns:a16="http://schemas.microsoft.com/office/drawing/2014/main" id="{F7B5206F-CFBD-6AAF-C2A1-B4399611BC6E}"/>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330292" y="889083"/>
            <a:ext cx="3662138" cy="481408"/>
          </a:xfrm>
          <a:prstGeom prst="rect">
            <a:avLst/>
          </a:prstGeom>
        </p:spPr>
      </p:pic>
    </p:spTree>
    <p:extLst>
      <p:ext uri="{BB962C8B-B14F-4D97-AF65-F5344CB8AC3E}">
        <p14:creationId xmlns:p14="http://schemas.microsoft.com/office/powerpoint/2010/main" val="2757916380"/>
      </p:ext>
    </p:extLst>
  </p:cSld>
  <p:clrMapOvr>
    <a:masterClrMapping/>
  </p:clrMapOvr>
</p:sld>
</file>

<file path=ppt/theme/theme1.xml><?xml version="1.0" encoding="utf-8"?>
<a:theme xmlns:a="http://schemas.openxmlformats.org/drawingml/2006/main" name="Office Theme">
  <a:themeElements>
    <a:clrScheme name="Be Mighty">
      <a:dk1>
        <a:srgbClr val="0D0802"/>
      </a:dk1>
      <a:lt1>
        <a:srgbClr val="FFFFFF"/>
      </a:lt1>
      <a:dk2>
        <a:srgbClr val="0D0802"/>
      </a:dk2>
      <a:lt2>
        <a:srgbClr val="EAEAEA"/>
      </a:lt2>
      <a:accent1>
        <a:srgbClr val="000000"/>
      </a:accent1>
      <a:accent2>
        <a:srgbClr val="E83440"/>
      </a:accent2>
      <a:accent3>
        <a:srgbClr val="BFF2F2"/>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F6E66CB5A31A44C828EF505EF1A4254" ma:contentTypeVersion="17" ma:contentTypeDescription="Create a new document." ma:contentTypeScope="" ma:versionID="b62450631de2b39fc5b0ee6deb58afdf">
  <xsd:schema xmlns:xsd="http://www.w3.org/2001/XMLSchema" xmlns:xs="http://www.w3.org/2001/XMLSchema" xmlns:p="http://schemas.microsoft.com/office/2006/metadata/properties" xmlns:ns1="http://schemas.microsoft.com/sharepoint/v3" xmlns:ns2="f97151d3-a763-4fee-95d1-c0b0132eac99" xmlns:ns3="0edf7d78-1330-49f6-bffc-7239953f04fe" targetNamespace="http://schemas.microsoft.com/office/2006/metadata/properties" ma:root="true" ma:fieldsID="f32429da41e6d48d9bf5b9e74893c956" ns1:_="" ns2:_="" ns3:_="">
    <xsd:import namespace="http://schemas.microsoft.com/sharepoint/v3"/>
    <xsd:import namespace="f97151d3-a763-4fee-95d1-c0b0132eac99"/>
    <xsd:import namespace="0edf7d78-1330-49f6-bffc-7239953f04fe"/>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element ref="ns1:_ip_UnifiedCompliancePolicyProperties" minOccurs="0"/>
                <xsd:element ref="ns1:_ip_UnifiedCompliancePolicyUIAc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97151d3-a763-4fee-95d1-c0b0132eac99"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78a4875-fe2d-4755-9d74-b44ed4eef224}" ma:internalName="TaxCatchAll" ma:showField="CatchAllData" ma:web="f97151d3-a763-4fee-95d1-c0b0132eac9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edf7d78-1330-49f6-bffc-7239953f04fe"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c61b4c75-b81e-43f4-b0d1-33d9836e2fb1"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0edf7d78-1330-49f6-bffc-7239953f04fe">
      <Terms xmlns="http://schemas.microsoft.com/office/infopath/2007/PartnerControls"/>
    </lcf76f155ced4ddcb4097134ff3c332f>
    <TaxCatchAll xmlns="f97151d3-a763-4fee-95d1-c0b0132eac99" xsi:nil="true"/>
  </documentManagement>
</p:properties>
</file>

<file path=customXml/itemProps1.xml><?xml version="1.0" encoding="utf-8"?>
<ds:datastoreItem xmlns:ds="http://schemas.openxmlformats.org/officeDocument/2006/customXml" ds:itemID="{0EB1F033-8288-4F11-BC5B-F25F696C4BB1}">
  <ds:schemaRefs>
    <ds:schemaRef ds:uri="http://schemas.microsoft.com/sharepoint/v3/contenttype/forms"/>
  </ds:schemaRefs>
</ds:datastoreItem>
</file>

<file path=customXml/itemProps2.xml><?xml version="1.0" encoding="utf-8"?>
<ds:datastoreItem xmlns:ds="http://schemas.openxmlformats.org/officeDocument/2006/customXml" ds:itemID="{055E75B1-9C2B-48CC-89A8-1A77D1117B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f97151d3-a763-4fee-95d1-c0b0132eac99"/>
    <ds:schemaRef ds:uri="0edf7d78-1330-49f6-bffc-7239953f04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53BFEB8-914B-40A9-9659-BFF59874A8B0}">
  <ds:schemaRefs>
    <ds:schemaRef ds:uri="http://schemas.microsoft.com/office/2006/documentManagement/types"/>
    <ds:schemaRef ds:uri="http://purl.org/dc/terms/"/>
    <ds:schemaRef ds:uri="http://purl.org/dc/elements/1.1/"/>
    <ds:schemaRef ds:uri="http://schemas.microsoft.com/sharepoint/v3"/>
    <ds:schemaRef ds:uri="http://www.w3.org/XML/1998/namespace"/>
    <ds:schemaRef ds:uri="http://schemas.microsoft.com/office/infopath/2007/PartnerControls"/>
    <ds:schemaRef ds:uri="http://schemas.openxmlformats.org/package/2006/metadata/core-properties"/>
    <ds:schemaRef ds:uri="0edf7d78-1330-49f6-bffc-7239953f04fe"/>
    <ds:schemaRef ds:uri="f97151d3-a763-4fee-95d1-c0b0132eac99"/>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6652</TotalTime>
  <Words>1749</Words>
  <Application>Microsoft Office PowerPoint</Application>
  <PresentationFormat>Widescreen</PresentationFormat>
  <Paragraphs>138</Paragraphs>
  <Slides>10</Slides>
  <Notes>7</Notes>
  <HiddenSlides>3</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Teacher’s notes</vt:lpstr>
      <vt:lpstr>PowerPoint Presentation</vt:lpstr>
      <vt:lpstr>Teacher’s notes</vt:lpstr>
      <vt:lpstr>PowerPoint Presentation</vt:lpstr>
      <vt:lpstr>Briefing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Eileen Chen</dc:creator>
  <cp:lastModifiedBy>Katrina MacKay</cp:lastModifiedBy>
  <cp:revision>544</cp:revision>
  <dcterms:created xsi:type="dcterms:W3CDTF">2021-10-12T12:16:11Z</dcterms:created>
  <dcterms:modified xsi:type="dcterms:W3CDTF">2024-02-20T17:12:08Z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0x010100FF6E66CB5A31A44C828EF505EF1A4254</vt:lpwstr>
  </property>
  <property fmtid="{D5CDD505-2E9C-101B-9397-08002B2CF9AE}" pid="3" name="MSIP_Label_693c8f36-6474-4d63-a7be-1ac5fae7b22e_Enabled">
    <vt:lpwstr>true</vt:lpwstr>
  </property>
  <property fmtid="{D5CDD505-2E9C-101B-9397-08002B2CF9AE}" pid="4" name="MSIP_Label_693c8f36-6474-4d63-a7be-1ac5fae7b22e_SetDate">
    <vt:lpwstr>2024-01-05T16:47:15Z</vt:lpwstr>
  </property>
  <property fmtid="{D5CDD505-2E9C-101B-9397-08002B2CF9AE}" pid="5" name="MSIP_Label_693c8f36-6474-4d63-a7be-1ac5fae7b22e_Method">
    <vt:lpwstr>Privileged</vt:lpwstr>
  </property>
  <property fmtid="{D5CDD505-2E9C-101B-9397-08002B2CF9AE}" pid="6" name="MSIP_Label_693c8f36-6474-4d63-a7be-1ac5fae7b22e_Name">
    <vt:lpwstr>Confidential</vt:lpwstr>
  </property>
  <property fmtid="{D5CDD505-2E9C-101B-9397-08002B2CF9AE}" pid="7" name="MSIP_Label_693c8f36-6474-4d63-a7be-1ac5fae7b22e_SiteId">
    <vt:lpwstr>31fa3fc8-0d67-4b00-8f5a-3a9a69c281b8</vt:lpwstr>
  </property>
  <property fmtid="{D5CDD505-2E9C-101B-9397-08002B2CF9AE}" pid="8" name="MSIP_Label_693c8f36-6474-4d63-a7be-1ac5fae7b22e_ActionId">
    <vt:lpwstr>8f589159-dea5-4df5-b108-cb96b3c8fbdb</vt:lpwstr>
  </property>
  <property fmtid="{D5CDD505-2E9C-101B-9397-08002B2CF9AE}" pid="9" name="MSIP_Label_693c8f36-6474-4d63-a7be-1ac5fae7b22e_ContentBits">
    <vt:lpwstr>2</vt:lpwstr>
  </property>
  <property fmtid="{D5CDD505-2E9C-101B-9397-08002B2CF9AE}" pid="10" name="ClassificationContentMarkingFooterLocations">
    <vt:lpwstr>Office Theme:11</vt:lpwstr>
  </property>
  <property fmtid="{D5CDD505-2E9C-101B-9397-08002B2CF9AE}" pid="11" name="ClassificationContentMarkingFooterText">
    <vt:lpwstr>Sensitivity: Confidential</vt:lpwstr>
  </property>
  <property fmtid="{D5CDD505-2E9C-101B-9397-08002B2CF9AE}" pid="12" name="MediaServiceImageTags">
    <vt:lpwstr/>
  </property>
</Properties>
</file>