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16.svg" ContentType="image/svg"/>
  <Override PartName="/ppt/media/image18.svg" ContentType="image/svg"/>
  <Override PartName="/ppt/media/image20.svg" ContentType="image/svg"/>
  <Override PartName="/ppt/media/image22.svg" ContentType="image/svg"/>
  <Override PartName="/ppt/notesSlides/notesSlide2.xml" ContentType="application/vnd.openxmlformats-officedocument.presentationml.notesSlide+xml"/>
  <Override PartName="/ppt/media/image27.svg" ContentType="image/svg"/>
  <Override PartName="/ppt/media/image29.svg" ContentType="image/svg"/>
  <Override PartName="/ppt/media/image31.svg" ContentType="image/svg"/>
  <Override PartName="/ppt/media/image33.svg" ContentType="image/svg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1997" r:id="rId5"/>
    <p:sldId id="2003" r:id="rId6"/>
    <p:sldId id="2013" r:id="rId7"/>
    <p:sldId id="2050" r:id="rId8"/>
    <p:sldId id="2045" r:id="rId9"/>
    <p:sldId id="2046" r:id="rId10"/>
    <p:sldId id="2047" r:id="rId11"/>
    <p:sldId id="2048" r:id="rId12"/>
    <p:sldId id="204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958" userDrawn="1">
          <p15:clr>
            <a:srgbClr val="A4A3A4"/>
          </p15:clr>
        </p15:guide>
        <p15:guide id="2" pos="2139" userDrawn="1">
          <p15:clr>
            <a:srgbClr val="A4A3A4"/>
          </p15:clr>
        </p15:guide>
        <p15:guide id="3" pos="5564" userDrawn="1">
          <p15:clr>
            <a:srgbClr val="A4A3A4"/>
          </p15:clr>
        </p15:guide>
        <p15:guide id="4" pos="5722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E53870D-7CF6-9581-B081-249478748336}" name="Emma Hutley" initials="EH" userId="S::emmahutley@radleyyeldar.com::71d29c83-275c-4d95-8c46-dae280ee02d1" providerId="AD"/>
  <p188:author id="{FA9C9066-05B2-203E-AC1A-41E6E8866086}" name="Katrina MacKay" initials="KM" userId="S::katrina.mackay@blackbaud.me::0670298b-56f1-463c-8ea8-46d6ec08d2b8" providerId="AD"/>
  <p188:author id="{584A237A-C733-F8B5-ED87-D296891242AE}" name="Claudia North" initials="CN" userId="S::ClaudiaNorth@radleyyeldar.com::9eddaa05-da28-410a-9d71-8b6fe4d1f180" providerId="AD"/>
  <p188:author id="{904ADAC9-5FDC-838E-8EE8-62E509657DED}" name="Katharina Besenbruch" initials="KB" userId="S::katharinabesenbruch@radleyyeldar.com::db5d1bce-62db-43ff-97a3-cda7ae0288ae" providerId="AD"/>
  <p188:author id="{37B941E0-7BBA-2E15-5053-0E8CF9C3B73A}" name="Ceri Gauci" initials="CG" userId="S::Ceri.Gauci@wrap.org.uk::21f45568-6b57-476e-8603-dedbca7c3da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Meg Jordan" initials="MJ" lastIdx="1" clrIdx="6">
    <p:extLst>
      <p:ext uri="{19B8F6BF-5375-455C-9EA6-DF929625EA0E}">
        <p15:presenceInfo xmlns:p15="http://schemas.microsoft.com/office/powerpoint/2012/main" userId="S::meganjordan@radleyyeldar.com::7e2b5b4c-970c-4827-88ba-5d1ff3f9a61e" providerId="AD"/>
      </p:ext>
    </p:extLst>
  </p:cmAuthor>
  <p:cmAuthor id="1" name="Eileen Chen" initials="EC" lastIdx="17" clrIdx="0">
    <p:extLst>
      <p:ext uri="{19B8F6BF-5375-455C-9EA6-DF929625EA0E}">
        <p15:presenceInfo xmlns:p15="http://schemas.microsoft.com/office/powerpoint/2012/main" userId="S::EileenChen@radleyyeldar.com::ce8554fe-13a4-49ec-a60f-dec2af28fb9a" providerId="AD"/>
      </p:ext>
    </p:extLst>
  </p:cmAuthor>
  <p:cmAuthor id="8" name="Craig Stephens" initials="CS" lastIdx="1" clrIdx="7">
    <p:extLst>
      <p:ext uri="{19B8F6BF-5375-455C-9EA6-DF929625EA0E}">
        <p15:presenceInfo xmlns:p15="http://schemas.microsoft.com/office/powerpoint/2012/main" userId="S::craig.stephens@wrap.org.uk::1bc9bac1-8a2f-4cc1-b4ea-1ca9bfca63d8" providerId="AD"/>
      </p:ext>
    </p:extLst>
  </p:cmAuthor>
  <p:cmAuthor id="2" name="Jackie Bailey" initials="JB" lastIdx="11" clrIdx="1">
    <p:extLst>
      <p:ext uri="{19B8F6BF-5375-455C-9EA6-DF929625EA0E}">
        <p15:presenceInfo xmlns:p15="http://schemas.microsoft.com/office/powerpoint/2012/main" userId="S::Jackie.Bailey@wrap.org.uk::b7616ce3-6398-4120-9a32-c5f56b8a9446" providerId="AD"/>
      </p:ext>
    </p:extLst>
  </p:cmAuthor>
  <p:cmAuthor id="3" name="Anna Scott" initials="AS" lastIdx="8" clrIdx="2">
    <p:extLst>
      <p:ext uri="{19B8F6BF-5375-455C-9EA6-DF929625EA0E}">
        <p15:presenceInfo xmlns:p15="http://schemas.microsoft.com/office/powerpoint/2012/main" userId="S::anna.scott@wrap.org.uk::5ef08843-04bf-4498-8ee2-6a5adf9d9206" providerId="AD"/>
      </p:ext>
    </p:extLst>
  </p:cmAuthor>
  <p:cmAuthor id="4" name="Katharina Besenbruch" initials="KB" lastIdx="2" clrIdx="3">
    <p:extLst>
      <p:ext uri="{19B8F6BF-5375-455C-9EA6-DF929625EA0E}">
        <p15:presenceInfo xmlns:p15="http://schemas.microsoft.com/office/powerpoint/2012/main" userId="S::katharinabesenbruch@radleyyeldar.com::db5d1bce-62db-43ff-97a3-cda7ae0288ae" providerId="AD"/>
      </p:ext>
    </p:extLst>
  </p:cmAuthor>
  <p:cmAuthor id="5" name="Jonathan Shanahan" initials="JS" lastIdx="1" clrIdx="4">
    <p:extLst>
      <p:ext uri="{19B8F6BF-5375-455C-9EA6-DF929625EA0E}">
        <p15:presenceInfo xmlns:p15="http://schemas.microsoft.com/office/powerpoint/2012/main" userId="S::jonathanshanahan@radleyyeldar.com::b8bca16c-5348-4c20-837b-02f6fa4665ca" providerId="AD"/>
      </p:ext>
    </p:extLst>
  </p:cmAuthor>
  <p:cmAuthor id="6" name="Emma Hutley" initials="EH" lastIdx="12" clrIdx="5">
    <p:extLst>
      <p:ext uri="{19B8F6BF-5375-455C-9EA6-DF929625EA0E}">
        <p15:presenceInfo xmlns:p15="http://schemas.microsoft.com/office/powerpoint/2012/main" userId="S::emmahutley@radleyyeldar.com::71d29c83-275c-4d95-8c46-dae280ee02d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A2D9"/>
    <a:srgbClr val="E0752D"/>
    <a:srgbClr val="9BC454"/>
    <a:srgbClr val="FF3399"/>
    <a:srgbClr val="0C0701"/>
    <a:srgbClr val="000000"/>
    <a:srgbClr val="BACB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BCA979-48C0-9E76-3B9B-824B9702AC04}" v="7" dt="2024-02-20T17:17:32.277"/>
    <p1510:client id="{58D19D05-83B8-3C8B-21E0-10EAB9445188}" v="75" dt="2024-02-20T12:35:48.628"/>
    <p1510:client id="{F88E51D7-1270-6F4E-8DD4-67B946490026}" v="3" dt="2024-02-20T16:18:31.31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836"/>
    <p:restoredTop sz="58912" autoAdjust="0"/>
  </p:normalViewPr>
  <p:slideViewPr>
    <p:cSldViewPr snapToGrid="0">
      <p:cViewPr varScale="1">
        <p:scale>
          <a:sx n="68" d="100"/>
          <a:sy n="68" d="100"/>
        </p:scale>
        <p:origin x="2264" y="192"/>
      </p:cViewPr>
      <p:guideLst>
        <p:guide pos="1958"/>
        <p:guide pos="2139"/>
        <p:guide pos="5564"/>
        <p:guide pos="5722"/>
        <p:guide orient="horz" pos="2160"/>
      </p:guideLst>
    </p:cSldViewPr>
  </p:slideViewPr>
  <p:outlineViewPr>
    <p:cViewPr>
      <p:scale>
        <a:sx n="33" d="100"/>
        <a:sy n="33" d="100"/>
      </p:scale>
      <p:origin x="0" y="-191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7" d="100"/>
          <a:sy n="117" d="100"/>
        </p:scale>
        <p:origin x="3800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rina MacKay" userId="0670298b-56f1-463c-8ea8-46d6ec08d2b8" providerId="ADAL" clId="{F88E51D7-1270-6F4E-8DD4-67B946490026}"/>
    <pc:docChg chg="custSel addSld delSld modSld modMainMaster">
      <pc:chgData name="Katrina MacKay" userId="0670298b-56f1-463c-8ea8-46d6ec08d2b8" providerId="ADAL" clId="{F88E51D7-1270-6F4E-8DD4-67B946490026}" dt="2024-02-20T16:18:42.769" v="7" actId="729"/>
      <pc:docMkLst>
        <pc:docMk/>
      </pc:docMkLst>
      <pc:sldChg chg="add">
        <pc:chgData name="Katrina MacKay" userId="0670298b-56f1-463c-8ea8-46d6ec08d2b8" providerId="ADAL" clId="{F88E51D7-1270-6F4E-8DD4-67B946490026}" dt="2024-02-20T16:18:31.316" v="5"/>
        <pc:sldMkLst>
          <pc:docMk/>
          <pc:sldMk cId="810166856" sldId="261"/>
        </pc:sldMkLst>
      </pc:sldChg>
      <pc:sldChg chg="mod modShow">
        <pc:chgData name="Katrina MacKay" userId="0670298b-56f1-463c-8ea8-46d6ec08d2b8" providerId="ADAL" clId="{F88E51D7-1270-6F4E-8DD4-67B946490026}" dt="2024-02-20T16:18:42.769" v="7" actId="729"/>
        <pc:sldMkLst>
          <pc:docMk/>
          <pc:sldMk cId="2439930149" sldId="2003"/>
        </pc:sldMkLst>
      </pc:sldChg>
      <pc:sldChg chg="delSp add mod setBg modShow">
        <pc:chgData name="Katrina MacKay" userId="0670298b-56f1-463c-8ea8-46d6ec08d2b8" providerId="ADAL" clId="{F88E51D7-1270-6F4E-8DD4-67B946490026}" dt="2024-02-20T16:18:42.769" v="7" actId="729"/>
        <pc:sldMkLst>
          <pc:docMk/>
          <pc:sldMk cId="4026960450" sldId="2013"/>
        </pc:sldMkLst>
        <pc:spChg chg="del">
          <ac:chgData name="Katrina MacKay" userId="0670298b-56f1-463c-8ea8-46d6ec08d2b8" providerId="ADAL" clId="{F88E51D7-1270-6F4E-8DD4-67B946490026}" dt="2024-02-20T16:18:12.050" v="3" actId="478"/>
          <ac:spMkLst>
            <pc:docMk/>
            <pc:sldMk cId="4026960450" sldId="2013"/>
            <ac:spMk id="21" creationId="{9AB29821-B47D-539F-566C-277743B28ACF}"/>
          </ac:spMkLst>
        </pc:spChg>
      </pc:sldChg>
      <pc:sldChg chg="del">
        <pc:chgData name="Katrina MacKay" userId="0670298b-56f1-463c-8ea8-46d6ec08d2b8" providerId="ADAL" clId="{F88E51D7-1270-6F4E-8DD4-67B946490026}" dt="2024-02-20T16:18:36.808" v="6" actId="2696"/>
        <pc:sldMkLst>
          <pc:docMk/>
          <pc:sldMk cId="1911414706" sldId="2056"/>
        </pc:sldMkLst>
      </pc:sldChg>
      <pc:sldChg chg="del">
        <pc:chgData name="Katrina MacKay" userId="0670298b-56f1-463c-8ea8-46d6ec08d2b8" providerId="ADAL" clId="{F88E51D7-1270-6F4E-8DD4-67B946490026}" dt="2024-02-20T16:18:20.624" v="4" actId="2696"/>
        <pc:sldMkLst>
          <pc:docMk/>
          <pc:sldMk cId="1002932086" sldId="2057"/>
        </pc:sldMkLst>
      </pc:sldChg>
      <pc:sldMasterChg chg="delSp mod">
        <pc:chgData name="Katrina MacKay" userId="0670298b-56f1-463c-8ea8-46d6ec08d2b8" providerId="ADAL" clId="{F88E51D7-1270-6F4E-8DD4-67B946490026}" dt="2024-02-20T12:44:16.198" v="0" actId="478"/>
        <pc:sldMasterMkLst>
          <pc:docMk/>
          <pc:sldMasterMk cId="2011239258" sldId="2147483648"/>
        </pc:sldMasterMkLst>
        <pc:spChg chg="del">
          <ac:chgData name="Katrina MacKay" userId="0670298b-56f1-463c-8ea8-46d6ec08d2b8" providerId="ADAL" clId="{F88E51D7-1270-6F4E-8DD4-67B946490026}" dt="2024-02-20T12:44:16.198" v="0" actId="478"/>
          <ac:spMkLst>
            <pc:docMk/>
            <pc:sldMasterMk cId="2011239258" sldId="2147483648"/>
            <ac:spMk id="11" creationId="{28F26EDC-B3F3-370F-54BA-31AB10118AB2}"/>
          </ac:spMkLst>
        </pc:spChg>
      </pc:sldMasterChg>
    </pc:docChg>
  </pc:docChgLst>
  <pc:docChgLst>
    <pc:chgData name="Katrina MacKay" userId="S::katrina.mackay@blackbaud.me::0670298b-56f1-463c-8ea8-46d6ec08d2b8" providerId="AD" clId="Web-{58D19D05-83B8-3C8B-21E0-10EAB9445188}"/>
    <pc:docChg chg="mod addSld delSld modSld modMainMaster">
      <pc:chgData name="Katrina MacKay" userId="S::katrina.mackay@blackbaud.me::0670298b-56f1-463c-8ea8-46d6ec08d2b8" providerId="AD" clId="Web-{58D19D05-83B8-3C8B-21E0-10EAB9445188}" dt="2024-02-20T12:35:48.628" v="59" actId="1076"/>
      <pc:docMkLst>
        <pc:docMk/>
      </pc:docMkLst>
      <pc:sldChg chg="modSp">
        <pc:chgData name="Katrina MacKay" userId="S::katrina.mackay@blackbaud.me::0670298b-56f1-463c-8ea8-46d6ec08d2b8" providerId="AD" clId="Web-{58D19D05-83B8-3C8B-21E0-10EAB9445188}" dt="2024-02-20T12:33:16.514" v="17" actId="20577"/>
        <pc:sldMkLst>
          <pc:docMk/>
          <pc:sldMk cId="4126860064" sldId="1997"/>
        </pc:sldMkLst>
        <pc:spChg chg="mod">
          <ac:chgData name="Katrina MacKay" userId="S::katrina.mackay@blackbaud.me::0670298b-56f1-463c-8ea8-46d6ec08d2b8" providerId="AD" clId="Web-{58D19D05-83B8-3C8B-21E0-10EAB9445188}" dt="2024-02-20T12:33:16.514" v="17" actId="20577"/>
          <ac:spMkLst>
            <pc:docMk/>
            <pc:sldMk cId="4126860064" sldId="1997"/>
            <ac:spMk id="5" creationId="{51FD3EBE-E030-8C45-93F6-833386D9E956}"/>
          </ac:spMkLst>
        </pc:spChg>
      </pc:sldChg>
      <pc:sldChg chg="modSp">
        <pc:chgData name="Katrina MacKay" userId="S::katrina.mackay@blackbaud.me::0670298b-56f1-463c-8ea8-46d6ec08d2b8" providerId="AD" clId="Web-{58D19D05-83B8-3C8B-21E0-10EAB9445188}" dt="2024-02-20T12:33:32.608" v="19" actId="20577"/>
        <pc:sldMkLst>
          <pc:docMk/>
          <pc:sldMk cId="2439930149" sldId="2003"/>
        </pc:sldMkLst>
        <pc:spChg chg="mod">
          <ac:chgData name="Katrina MacKay" userId="S::katrina.mackay@blackbaud.me::0670298b-56f1-463c-8ea8-46d6ec08d2b8" providerId="AD" clId="Web-{58D19D05-83B8-3C8B-21E0-10EAB9445188}" dt="2024-02-20T12:33:32.608" v="19" actId="20577"/>
          <ac:spMkLst>
            <pc:docMk/>
            <pc:sldMk cId="2439930149" sldId="2003"/>
            <ac:spMk id="41" creationId="{6054B16E-2B2B-798F-E73D-F979B0997DBE}"/>
          </ac:spMkLst>
        </pc:spChg>
      </pc:sldChg>
      <pc:sldChg chg="del">
        <pc:chgData name="Katrina MacKay" userId="S::katrina.mackay@blackbaud.me::0670298b-56f1-463c-8ea8-46d6ec08d2b8" providerId="AD" clId="Web-{58D19D05-83B8-3C8B-21E0-10EAB9445188}" dt="2024-02-20T12:35:32.159" v="55"/>
        <pc:sldMkLst>
          <pc:docMk/>
          <pc:sldMk cId="404480503" sldId="2004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31.487" v="52"/>
        <pc:sldMkLst>
          <pc:docMk/>
          <pc:sldMk cId="2274789904" sldId="2005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32.174" v="56"/>
        <pc:sldMkLst>
          <pc:docMk/>
          <pc:sldMk cId="141535937" sldId="2015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32.065" v="54"/>
        <pc:sldMkLst>
          <pc:docMk/>
          <pc:sldMk cId="2967382132" sldId="2016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31.596" v="53"/>
        <pc:sldMkLst>
          <pc:docMk/>
          <pc:sldMk cId="1669918238" sldId="2017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31.393" v="51"/>
        <pc:sldMkLst>
          <pc:docMk/>
          <pc:sldMk cId="3624269285" sldId="2019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31.377" v="50"/>
        <pc:sldMkLst>
          <pc:docMk/>
          <pc:sldMk cId="2113809120" sldId="2020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31.158" v="49"/>
        <pc:sldMkLst>
          <pc:docMk/>
          <pc:sldMk cId="3212311876" sldId="2021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30.940" v="48"/>
        <pc:sldMkLst>
          <pc:docMk/>
          <pc:sldMk cId="3043665515" sldId="2022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30.783" v="47"/>
        <pc:sldMkLst>
          <pc:docMk/>
          <pc:sldMk cId="1151053826" sldId="2023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30.612" v="46"/>
        <pc:sldMkLst>
          <pc:docMk/>
          <pc:sldMk cId="1771744880" sldId="2024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30.518" v="45"/>
        <pc:sldMkLst>
          <pc:docMk/>
          <pc:sldMk cId="3893743020" sldId="2025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30.408" v="44"/>
        <pc:sldMkLst>
          <pc:docMk/>
          <pc:sldMk cId="615557130" sldId="2026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30.158" v="42"/>
        <pc:sldMkLst>
          <pc:docMk/>
          <pc:sldMk cId="2538867340" sldId="2028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30.065" v="41"/>
        <pc:sldMkLst>
          <pc:docMk/>
          <pc:sldMk cId="1806675656" sldId="2029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29.908" v="40"/>
        <pc:sldMkLst>
          <pc:docMk/>
          <pc:sldMk cId="941977203" sldId="2030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29.783" v="39"/>
        <pc:sldMkLst>
          <pc:docMk/>
          <pc:sldMk cId="2033612627" sldId="2031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29.643" v="38"/>
        <pc:sldMkLst>
          <pc:docMk/>
          <pc:sldMk cId="3993936127" sldId="2033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29.565" v="37"/>
        <pc:sldMkLst>
          <pc:docMk/>
          <pc:sldMk cId="651588319" sldId="2034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29.440" v="36"/>
        <pc:sldMkLst>
          <pc:docMk/>
          <pc:sldMk cId="2722515857" sldId="2035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29.393" v="35"/>
        <pc:sldMkLst>
          <pc:docMk/>
          <pc:sldMk cId="1669631932" sldId="2036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29.252" v="33"/>
        <pc:sldMkLst>
          <pc:docMk/>
          <pc:sldMk cId="2233465055" sldId="2038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28.987" v="32"/>
        <pc:sldMkLst>
          <pc:docMk/>
          <pc:sldMk cId="965429989" sldId="2039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28.908" v="31"/>
        <pc:sldMkLst>
          <pc:docMk/>
          <pc:sldMk cId="876330792" sldId="2041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28.768" v="30"/>
        <pc:sldMkLst>
          <pc:docMk/>
          <pc:sldMk cId="3342890647" sldId="2042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28.690" v="29"/>
        <pc:sldMkLst>
          <pc:docMk/>
          <pc:sldMk cId="2757916380" sldId="2043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28.502" v="28"/>
        <pc:sldMkLst>
          <pc:docMk/>
          <pc:sldMk cId="239942202" sldId="2044"/>
        </pc:sldMkLst>
      </pc:sldChg>
      <pc:sldChg chg="modSp">
        <pc:chgData name="Katrina MacKay" userId="S::katrina.mackay@blackbaud.me::0670298b-56f1-463c-8ea8-46d6ec08d2b8" providerId="AD" clId="Web-{58D19D05-83B8-3C8B-21E0-10EAB9445188}" dt="2024-02-20T12:35:48.628" v="59" actId="1076"/>
        <pc:sldMkLst>
          <pc:docMk/>
          <pc:sldMk cId="3100955340" sldId="2046"/>
        </pc:sldMkLst>
        <pc:picChg chg="mod">
          <ac:chgData name="Katrina MacKay" userId="S::katrina.mackay@blackbaud.me::0670298b-56f1-463c-8ea8-46d6ec08d2b8" providerId="AD" clId="Web-{58D19D05-83B8-3C8B-21E0-10EAB9445188}" dt="2024-02-20T12:35:48.628" v="59" actId="1076"/>
          <ac:picMkLst>
            <pc:docMk/>
            <pc:sldMk cId="3100955340" sldId="2046"/>
            <ac:picMk id="16" creationId="{5A092062-F955-1267-6970-38EB276D40C2}"/>
          </ac:picMkLst>
        </pc:picChg>
      </pc:sldChg>
      <pc:sldChg chg="del">
        <pc:chgData name="Katrina MacKay" userId="S::katrina.mackay@blackbaud.me::0670298b-56f1-463c-8ea8-46d6ec08d2b8" providerId="AD" clId="Web-{58D19D05-83B8-3C8B-21E0-10EAB9445188}" dt="2024-02-20T12:35:35.455" v="58"/>
        <pc:sldMkLst>
          <pc:docMk/>
          <pc:sldMk cId="2502799077" sldId="2050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35.331" v="57"/>
        <pc:sldMkLst>
          <pc:docMk/>
          <pc:sldMk cId="4791860" sldId="2051"/>
        </pc:sldMkLst>
      </pc:sldChg>
      <pc:sldChg chg="del">
        <pc:chgData name="Katrina MacKay" userId="S::katrina.mackay@blackbaud.me::0670298b-56f1-463c-8ea8-46d6ec08d2b8" providerId="AD" clId="Web-{58D19D05-83B8-3C8B-21E0-10EAB9445188}" dt="2024-02-20T12:33:38.421" v="20"/>
        <pc:sldMkLst>
          <pc:docMk/>
          <pc:sldMk cId="3226158197" sldId="2052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29.346" v="34"/>
        <pc:sldMkLst>
          <pc:docMk/>
          <pc:sldMk cId="961468929" sldId="2053"/>
        </pc:sldMkLst>
      </pc:sldChg>
      <pc:sldChg chg="del">
        <pc:chgData name="Katrina MacKay" userId="S::katrina.mackay@blackbaud.me::0670298b-56f1-463c-8ea8-46d6ec08d2b8" providerId="AD" clId="Web-{58D19D05-83B8-3C8B-21E0-10EAB9445188}" dt="2024-02-20T12:35:30.299" v="43"/>
        <pc:sldMkLst>
          <pc:docMk/>
          <pc:sldMk cId="2833592508" sldId="2054"/>
        </pc:sldMkLst>
      </pc:sldChg>
      <pc:sldChg chg="add">
        <pc:chgData name="Katrina MacKay" userId="S::katrina.mackay@blackbaud.me::0670298b-56f1-463c-8ea8-46d6ec08d2b8" providerId="AD" clId="Web-{58D19D05-83B8-3C8B-21E0-10EAB9445188}" dt="2024-02-20T12:33:46.874" v="21"/>
        <pc:sldMkLst>
          <pc:docMk/>
          <pc:sldMk cId="1911414706" sldId="2056"/>
        </pc:sldMkLst>
      </pc:sldChg>
      <pc:sldChg chg="addSp delSp modSp new addCm">
        <pc:chgData name="Katrina MacKay" userId="S::katrina.mackay@blackbaud.me::0670298b-56f1-463c-8ea8-46d6ec08d2b8" providerId="AD" clId="Web-{58D19D05-83B8-3C8B-21E0-10EAB9445188}" dt="2024-02-20T12:34:54.892" v="27"/>
        <pc:sldMkLst>
          <pc:docMk/>
          <pc:sldMk cId="1002932086" sldId="2057"/>
        </pc:sldMkLst>
        <pc:spChg chg="del">
          <ac:chgData name="Katrina MacKay" userId="S::katrina.mackay@blackbaud.me::0670298b-56f1-463c-8ea8-46d6ec08d2b8" providerId="AD" clId="Web-{58D19D05-83B8-3C8B-21E0-10EAB9445188}" dt="2024-02-20T12:34:34.719" v="23"/>
          <ac:spMkLst>
            <pc:docMk/>
            <pc:sldMk cId="1002932086" sldId="2057"/>
            <ac:spMk id="4" creationId="{12F4F384-B94F-C74A-F9D1-954AA346F5E3}"/>
          </ac:spMkLst>
        </pc:spChg>
        <pc:picChg chg="add mod">
          <ac:chgData name="Katrina MacKay" userId="S::katrina.mackay@blackbaud.me::0670298b-56f1-463c-8ea8-46d6ec08d2b8" providerId="AD" clId="Web-{58D19D05-83B8-3C8B-21E0-10EAB9445188}" dt="2024-02-20T12:34:46.579" v="26" actId="1076"/>
          <ac:picMkLst>
            <pc:docMk/>
            <pc:sldMk cId="1002932086" sldId="2057"/>
            <ac:picMk id="6" creationId="{DEAADA71-26D1-B070-4C0A-589EA8BB8D9B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Katrina MacKay" userId="S::katrina.mackay@blackbaud.me::0670298b-56f1-463c-8ea8-46d6ec08d2b8" providerId="AD" clId="Web-{58D19D05-83B8-3C8B-21E0-10EAB9445188}" dt="2024-02-20T12:34:54.892" v="27"/>
              <pc2:cmMkLst xmlns:pc2="http://schemas.microsoft.com/office/powerpoint/2019/9/main/command">
                <pc:docMk/>
                <pc:sldMk cId="1002932086" sldId="2057"/>
                <pc2:cmMk id="{5CE73EF4-30C4-4574-8A7B-7E5CE0C891C0}"/>
              </pc2:cmMkLst>
            </pc226:cmChg>
          </p:ext>
        </pc:extLst>
      </pc:sldChg>
      <pc:sldMasterChg chg="addSp">
        <pc:chgData name="Katrina MacKay" userId="S::katrina.mackay@blackbaud.me::0670298b-56f1-463c-8ea8-46d6ec08d2b8" providerId="AD" clId="Web-{58D19D05-83B8-3C8B-21E0-10EAB9445188}" dt="2024-02-20T12:32:16.184" v="0" actId="33475"/>
        <pc:sldMasterMkLst>
          <pc:docMk/>
          <pc:sldMasterMk cId="2011239258" sldId="2147483648"/>
        </pc:sldMasterMkLst>
        <pc:spChg chg="add">
          <ac:chgData name="Katrina MacKay" userId="S::katrina.mackay@blackbaud.me::0670298b-56f1-463c-8ea8-46d6ec08d2b8" providerId="AD" clId="Web-{58D19D05-83B8-3C8B-21E0-10EAB9445188}" dt="2024-02-20T12:32:16.184" v="0" actId="33475"/>
          <ac:spMkLst>
            <pc:docMk/>
            <pc:sldMasterMk cId="2011239258" sldId="2147483648"/>
            <ac:spMk id="11" creationId="{28F26EDC-B3F3-370F-54BA-31AB10118AB2}"/>
          </ac:spMkLst>
        </pc:spChg>
      </pc:sldMasterChg>
    </pc:docChg>
  </pc:docChgLst>
  <pc:docChgLst>
    <pc:chgData name="Katrina MacKay" userId="S::katrina.mackay@blackbaud.me::0670298b-56f1-463c-8ea8-46d6ec08d2b8" providerId="AD" clId="Web-{01BCA979-48C0-9E76-3B9B-824B9702AC04}"/>
    <pc:docChg chg="addSld delSld modSld">
      <pc:chgData name="Katrina MacKay" userId="S::katrina.mackay@blackbaud.me::0670298b-56f1-463c-8ea8-46d6ec08d2b8" providerId="AD" clId="Web-{01BCA979-48C0-9E76-3B9B-824B9702AC04}" dt="2024-02-20T17:17:32.277" v="6" actId="20577"/>
      <pc:docMkLst>
        <pc:docMk/>
      </pc:docMkLst>
      <pc:sldChg chg="del">
        <pc:chgData name="Katrina MacKay" userId="S::katrina.mackay@blackbaud.me::0670298b-56f1-463c-8ea8-46d6ec08d2b8" providerId="AD" clId="Web-{01BCA979-48C0-9E76-3B9B-824B9702AC04}" dt="2024-02-20T17:16:57.744" v="1"/>
        <pc:sldMkLst>
          <pc:docMk/>
          <pc:sldMk cId="810166856" sldId="261"/>
        </pc:sldMkLst>
      </pc:sldChg>
      <pc:sldChg chg="modSp">
        <pc:chgData name="Katrina MacKay" userId="S::katrina.mackay@blackbaud.me::0670298b-56f1-463c-8ea8-46d6ec08d2b8" providerId="AD" clId="Web-{01BCA979-48C0-9E76-3B9B-824B9702AC04}" dt="2024-02-20T17:17:32.277" v="6" actId="20577"/>
        <pc:sldMkLst>
          <pc:docMk/>
          <pc:sldMk cId="4026960450" sldId="2013"/>
        </pc:sldMkLst>
        <pc:spChg chg="mod">
          <ac:chgData name="Katrina MacKay" userId="S::katrina.mackay@blackbaud.me::0670298b-56f1-463c-8ea8-46d6ec08d2b8" providerId="AD" clId="Web-{01BCA979-48C0-9E76-3B9B-824B9702AC04}" dt="2024-02-20T17:17:32.277" v="6" actId="20577"/>
          <ac:spMkLst>
            <pc:docMk/>
            <pc:sldMk cId="4026960450" sldId="2013"/>
            <ac:spMk id="61" creationId="{7BA699D2-7A73-1992-DF93-D198CB90708C}"/>
          </ac:spMkLst>
        </pc:spChg>
        <pc:spChg chg="mod">
          <ac:chgData name="Katrina MacKay" userId="S::katrina.mackay@blackbaud.me::0670298b-56f1-463c-8ea8-46d6ec08d2b8" providerId="AD" clId="Web-{01BCA979-48C0-9E76-3B9B-824B9702AC04}" dt="2024-02-20T17:17:20.026" v="4" actId="20577"/>
          <ac:spMkLst>
            <pc:docMk/>
            <pc:sldMk cId="4026960450" sldId="2013"/>
            <ac:spMk id="63" creationId="{A30834ED-2F05-3AAB-D41B-4EAF02BE1EDC}"/>
          </ac:spMkLst>
        </pc:spChg>
      </pc:sldChg>
      <pc:sldChg chg="add">
        <pc:chgData name="Katrina MacKay" userId="S::katrina.mackay@blackbaud.me::0670298b-56f1-463c-8ea8-46d6ec08d2b8" providerId="AD" clId="Web-{01BCA979-48C0-9E76-3B9B-824B9702AC04}" dt="2024-02-20T17:16:47.431" v="0"/>
        <pc:sldMkLst>
          <pc:docMk/>
          <pc:sldMk cId="998248620" sldId="205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60226CE-EAAA-ACDC-6852-77A0DD3AFF5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79129E-B9ED-1468-A0F8-31A9E9F865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D5223E-3A87-5F4B-8DE0-C80481F83376}" type="datetimeFigureOut">
              <a:rPr lang="en-US" smtClean="0">
                <a:latin typeface="Arial" panose="020B0604020202020204" pitchFamily="34" charset="0"/>
              </a:rPr>
              <a:t>2/20/2024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FD9A3C-CD1D-6419-D35D-F351298C7D5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601535-68E6-A2C4-8CA4-7A49BD8EFB8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BC221-1741-7845-AA58-452458AFB178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2805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3A235DF9-8A33-4792-B28F-9D877384D07A}" type="datetimeFigureOut">
              <a:rPr lang="en-GB" smtClean="0"/>
              <a:pPr/>
              <a:t>20/02/2024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14E421FF-747C-4CCB-ADD2-03BB700017E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3745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2928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9845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502873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Dangoswch y daflen hon tra mae’r myfyrwyr yn cwblhau'r daflen weithgaredd.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3982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 y daflen hon fod yn fwyaf addas ar gyfer Blynyddoedd 4/5.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Argraffwch gopïau o’r daflen hon ar gyfer pob pâr neu grŵp, neu arddangoswch y sleid a gofynnwch i’r myfyrwyr ateb y cwestiynau ar bapur.</a:t>
            </a: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cy-GB" sz="1800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Atebion</a:t>
            </a: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: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buFont typeface="+mj-lt"/>
              <a:buAutoNum type="arabicPeriod"/>
            </a:pPr>
            <a:r>
              <a:rPr lang="en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 </a:t>
            </a:r>
            <a:r>
              <a:rPr lang="en-GB" sz="1800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ffôn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buFont typeface="+mj-lt"/>
              <a:buAutoNum type="arabicPeriod"/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 tabled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buFont typeface="+mj-lt"/>
              <a:buAutoNum type="arabicPeriod"/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24 awr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buFont typeface="+mj-lt"/>
              <a:buAutoNum type="arabicPeriod"/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 </a:t>
            </a:r>
            <a:r>
              <a:rPr lang="cy-GB" sz="1800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carcas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buFont typeface="+mj-lt"/>
              <a:buAutoNum type="arabicPeriod"/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30 bag te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buFont typeface="+mj-lt"/>
              <a:buAutoNum type="arabicPeriod"/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24 cadi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cy-GB" sz="1800" kern="1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 awr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33035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Gall y daflen hon fod yn fwyaf addas ar gyfer Blynyddoedd 5/6.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Argraffwch gopïau o’r daflen hon ar gyfer pob pâr neu grŵp, neu arddangoswch y sleid a gofynnwch i’r myfyrwyr ateb y cwestiynau ar bapur.</a:t>
            </a: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cy-GB" sz="1800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Atebion</a:t>
            </a:r>
            <a:endParaRPr lang="en-GB" sz="1800" b="1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buFont typeface="+mj-lt"/>
              <a:buAutoNum type="arabicPeriod"/>
            </a:pPr>
            <a:r>
              <a:rPr lang="en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 </a:t>
            </a:r>
            <a:r>
              <a:rPr lang="en-GB" sz="1800" kern="1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ffôn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buFont typeface="+mj-lt"/>
              <a:buAutoNum type="arabicPeriod"/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Byddai, gallech wefru hyd at 20.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buFont typeface="+mj-lt"/>
              <a:buAutoNum type="arabicPeriod"/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15 pwmpen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buFont typeface="+mj-lt"/>
              <a:buAutoNum type="arabicPeriod"/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180 o fagiau te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buFont typeface="+mj-lt"/>
              <a:buAutoNum type="arabicPeriod"/>
            </a:pPr>
            <a:r>
              <a:rPr lang="cy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3.5 awr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buFont typeface="+mj-lt"/>
              <a:buAutoNum type="arabicPeriod"/>
            </a:pPr>
            <a:r>
              <a:rPr lang="cy-GB" sz="1800" kern="1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12.5 llond cadi o wastraff bwyd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cy-GB" sz="1800" kern="1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262.5 llond cadi o wastraff bwyd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4096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RONT_COVER">
    <p:bg>
      <p:bgPr>
        <a:blipFill dpi="0" rotWithShape="1">
          <a:blip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D21A668-D339-607F-AC91-F62B10024CA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1089"/>
            <a:ext cx="12192000" cy="6869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004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Activiti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8664B17-1E58-C119-BEF1-AD585F963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3572783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FA9F7895-C784-55AD-507D-43EE705F305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429378" y="1693029"/>
            <a:ext cx="3311999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3DAACD3E-BC89-2133-8919-D2C0A44B8E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39A57EA-4CD6-B2F1-CEAA-D76DE3B989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85F90622-F81A-BFC5-5112-D81A28CDC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870A4FF-1951-608B-A5C9-13AC9A9642CD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4359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2 cols 1 w/margi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>
            <a:extLst>
              <a:ext uri="{FF2B5EF4-FFF2-40B4-BE49-F238E27FC236}">
                <a16:creationId xmlns:a16="http://schemas.microsoft.com/office/drawing/2014/main" id="{FC0655B1-DB6E-AA2B-6DA2-F1D236E859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7DCC4DA-AA87-D073-AF8B-AAC525F85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76F9302-80E8-8E65-4025-43F62F05BC6D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356167C-5BE4-AE82-B5E9-489C8B39DC2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2866335-6BCB-3DFC-4076-A5C876A12A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0F1EC90-D755-7ADA-4015-4B384677E17C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9301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1 col w/margi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4BA8DC2-999F-DC25-19EA-EE469162DFD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4675" y="1692275"/>
            <a:ext cx="3606037" cy="473075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8727" y="1693029"/>
            <a:ext cx="7117276" cy="4730400"/>
          </a:xfrm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75945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1 col w/margins REV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4BA8DC2-999F-DC25-19EA-EE469162DFD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11288" y="1702224"/>
            <a:ext cx="3606037" cy="473075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1693029"/>
            <a:ext cx="7117276" cy="4730400"/>
          </a:xfrm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0221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2 Cols w/margi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D2F36A-6D82-DC77-2D20-FE4EFC6FDFB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95381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2 Cols w/margins AL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6458400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1500"/>
              </a:spcAft>
              <a:defRPr sz="2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D2F36A-6D82-DC77-2D20-FE4EFC6FDFB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62362" y="1963271"/>
            <a:ext cx="3247730" cy="4249271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5299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2 rows w/margi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521326" cy="2061553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D2F36A-6D82-DC77-2D20-FE4EFC6FDFB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74674" y="3976255"/>
            <a:ext cx="5521326" cy="2447173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9065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rey Small Title and Content-FWM 2 text boxed 1 w/margi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9ECB258-480A-B0F2-16CE-DB77E03D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B3DCDC-44EC-B2BC-DECD-1C6C6A3C01E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45886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Activiti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9ECB258-480A-B0F2-16CE-DB77E03D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B3DCDC-44EC-B2BC-DECD-1C6C6A3C01E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33056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Activities Revers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9ECB258-480A-B0F2-16CE-DB77E03D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B3DCDC-44EC-B2BC-DECD-1C6C6A3C01E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48159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5EC05-98DB-4173-A006-6E1428FA55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4675" y="2120900"/>
            <a:ext cx="9144000" cy="2387600"/>
          </a:xfrm>
        </p:spPr>
        <p:txBody>
          <a:bodyPr anchor="t" anchorCtr="0">
            <a:noAutofit/>
          </a:bodyPr>
          <a:lstStyle>
            <a:lvl1pPr algn="l">
              <a:lnSpc>
                <a:spcPts val="7500"/>
              </a:lnSpc>
              <a:defRPr sz="8000" b="1" i="0" cap="none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DDEB5A-5440-4C45-AD75-5FE203EAB3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4675" y="5691188"/>
            <a:ext cx="9144000" cy="671512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F282228-156C-8A92-490A-17C7E6A956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4675" y="1433512"/>
            <a:ext cx="6042025" cy="446088"/>
          </a:xfrm>
        </p:spPr>
        <p:txBody>
          <a:bodyPr>
            <a:noAutofit/>
          </a:bodyPr>
          <a:lstStyle>
            <a:lvl1pPr>
              <a:lnSpc>
                <a:spcPts val="3200"/>
              </a:lnSpc>
              <a:spcAft>
                <a:spcPts val="0"/>
              </a:spcAft>
              <a:defRPr sz="3200" b="1" i="0" cap="none" baseline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Sub title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CB2E45-3A27-125C-F85E-7CEC0124E2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674" y="495300"/>
            <a:ext cx="2068479" cy="44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6689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-FW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186D327-03BB-CFB6-6D96-4F3A3F1E56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8721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Briefing 1 pull 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A082AE-5C1E-DCDD-852E-BA6CD0C7E7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defRPr sz="27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A3BA5720-602A-EAAB-A95D-D92756B4F991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5181599" y="3515360"/>
            <a:ext cx="6202687" cy="2772552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4228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Briefing 4 pull ou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A082AE-5C1E-DCDD-852E-BA6CD0C7E7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FE466949-85BB-93B4-9834-E628B4FB50DA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219101" y="3612684"/>
            <a:ext cx="2950051" cy="1213901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EB415A83-8F89-08FA-AFAC-CF2A8C84E9BC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402194" y="3612684"/>
            <a:ext cx="2982093" cy="1213901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EB8766D8-8090-89A2-531C-EB2DA5DDF6D3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5219101" y="5024174"/>
            <a:ext cx="2950051" cy="1263737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defRPr sz="27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A3BA5720-602A-EAAB-A95D-D92756B4F991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8402193" y="5024174"/>
            <a:ext cx="2982093" cy="1263737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481900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Briefing 3 pull ou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A082AE-5C1E-DCDD-852E-BA6CD0C7E7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defRPr sz="27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CCD25EB-5F44-72EA-C457-3DEB33D021A8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176937" y="3568148"/>
            <a:ext cx="1925998" cy="2719764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88B14E15-3C92-1E55-A0FF-FAF2582B3EB9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7324826" y="3568148"/>
            <a:ext cx="1925998" cy="2719764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ABBFDC2-A2B5-2DEB-42A7-334D1059E6D3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9458288" y="3568148"/>
            <a:ext cx="1925998" cy="2719764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205716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sml 3 text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2912400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E59EEAC-A507-2DFB-A16F-015EF43CE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1668" y="1753768"/>
            <a:ext cx="3943488" cy="4670784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2CF6F15-0058-6F78-D8D7-8D91E2C4CD5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7860636" y="4108412"/>
            <a:ext cx="3720638" cy="2316140"/>
          </a:xfrm>
          <a:solidFill>
            <a:schemeClr val="accent2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2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0631604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numbe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7088296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5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lnSpc>
                <a:spcPct val="120000"/>
              </a:lnSpc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876E4DA-0073-CE52-8AE6-089D6277F4E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7860636" y="4108412"/>
            <a:ext cx="3720638" cy="2316140"/>
          </a:xfrm>
          <a:solidFill>
            <a:schemeClr val="accent2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853291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1 para box 3 margin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DF58991-644E-991C-950A-FEB91D32EC2A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610726" y="2291644"/>
            <a:ext cx="7088296" cy="4132908"/>
          </a:xfrm>
          <a:solidFill>
            <a:schemeClr val="bg1"/>
          </a:solidFill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752343"/>
            <a:ext cx="10508831" cy="627892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876E4DA-0073-CE52-8AE6-089D6277F4E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7860636" y="4108412"/>
            <a:ext cx="3720638" cy="2316140"/>
          </a:xfrm>
          <a:solidFill>
            <a:schemeClr val="accent2"/>
          </a:solidFill>
        </p:spPr>
        <p:txBody>
          <a:bodyPr lIns="288000" tIns="288000" rIns="288000" bIns="288000" anchor="b" anchorCtr="0"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829F07C-315B-835C-0FC8-4ACAF97239B9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918000" y="5486400"/>
            <a:ext cx="6453644" cy="712372"/>
          </a:xfrm>
          <a:solidFill>
            <a:srgbClr val="53A2D9"/>
          </a:solidFill>
        </p:spPr>
        <p:txBody>
          <a:bodyPr lIns="180000" tIns="144000" rIns="144000" bIns="144000" anchor="t" anchorCtr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1"/>
            <a:r>
              <a:rPr lang="en-US" dirty="0"/>
              <a:t>Click to edit Master text styles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4303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1 para box 2 margin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DF58991-644E-991C-950A-FEB91D32EC2A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3614363" y="1752342"/>
            <a:ext cx="7966912" cy="4672210"/>
          </a:xfrm>
          <a:solidFill>
            <a:schemeClr val="bg1"/>
          </a:solidFill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752342"/>
            <a:ext cx="2737159" cy="2234757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0340E78-73B4-7D2E-CA59-90159F751BE1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610725" y="4261673"/>
            <a:ext cx="2737159" cy="2234757"/>
          </a:xfrm>
          <a:solidFill>
            <a:srgbClr val="53A2D9"/>
          </a:solidFill>
        </p:spPr>
        <p:txBody>
          <a:bodyPr lIns="288000" tIns="288000" rIns="288000" bIns="288000" anchor="ctr" anchorCtr="0"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9374444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8x images +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Picture Placeholder 29">
            <a:extLst>
              <a:ext uri="{FF2B5EF4-FFF2-40B4-BE49-F238E27FC236}">
                <a16:creationId xmlns:a16="http://schemas.microsoft.com/office/drawing/2014/main" id="{3C456DB8-1DA6-921B-5317-E6A57B48DDCD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67200" y="4210908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3" name="Picture Placeholder 29">
            <a:extLst>
              <a:ext uri="{FF2B5EF4-FFF2-40B4-BE49-F238E27FC236}">
                <a16:creationId xmlns:a16="http://schemas.microsoft.com/office/drawing/2014/main" id="{EE764564-75BC-40F0-9AC1-5A5A9078CAB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585687" y="4210908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4" name="Picture Placeholder 29">
            <a:extLst>
              <a:ext uri="{FF2B5EF4-FFF2-40B4-BE49-F238E27FC236}">
                <a16:creationId xmlns:a16="http://schemas.microsoft.com/office/drawing/2014/main" id="{F4532CC2-A848-5D4B-43EA-76745C08AC3D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246508" y="4210908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632442FB-C03B-CC0D-D65D-B95FD2959D58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867200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6" name="Picture Placeholder 29">
            <a:extLst>
              <a:ext uri="{FF2B5EF4-FFF2-40B4-BE49-F238E27FC236}">
                <a16:creationId xmlns:a16="http://schemas.microsoft.com/office/drawing/2014/main" id="{97725E83-7DB7-1232-93B4-A329C478FC0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67200" y="1879600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10" name="Picture Placeholder 29">
            <a:extLst>
              <a:ext uri="{FF2B5EF4-FFF2-40B4-BE49-F238E27FC236}">
                <a16:creationId xmlns:a16="http://schemas.microsoft.com/office/drawing/2014/main" id="{699E2C2B-166B-9811-1382-C7D1AC8A1D16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585687" y="1879600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11" name="Picture Placeholder 29">
            <a:extLst>
              <a:ext uri="{FF2B5EF4-FFF2-40B4-BE49-F238E27FC236}">
                <a16:creationId xmlns:a16="http://schemas.microsoft.com/office/drawing/2014/main" id="{B6361096-B500-5F96-F6B2-C5E782B61226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246508" y="1879600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12" name="Picture Placeholder 29">
            <a:extLst>
              <a:ext uri="{FF2B5EF4-FFF2-40B4-BE49-F238E27FC236}">
                <a16:creationId xmlns:a16="http://schemas.microsoft.com/office/drawing/2014/main" id="{00D9A457-4F27-6B7A-ECE6-1564CA5629F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964995" y="1879600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13" name="Picture Placeholder 29">
            <a:extLst>
              <a:ext uri="{FF2B5EF4-FFF2-40B4-BE49-F238E27FC236}">
                <a16:creationId xmlns:a16="http://schemas.microsoft.com/office/drawing/2014/main" id="{35CBDC0E-8E94-D1AE-8F3A-B63CBDF0FC37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964995" y="4210908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59536306-6C9F-52CF-214C-44E11E0F518E}"/>
              </a:ext>
            </a:extLst>
          </p:cNvPr>
          <p:cNvSpPr>
            <a:spLocks noGrp="1"/>
          </p:cNvSpPr>
          <p:nvPr>
            <p:ph idx="29" hasCustomPrompt="1"/>
          </p:nvPr>
        </p:nvSpPr>
        <p:spPr>
          <a:xfrm>
            <a:off x="3590521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37276DE7-437A-79F7-3F06-7DF612C33045}"/>
              </a:ext>
            </a:extLst>
          </p:cNvPr>
          <p:cNvSpPr>
            <a:spLocks noGrp="1"/>
          </p:cNvSpPr>
          <p:nvPr>
            <p:ph idx="30" hasCustomPrompt="1"/>
          </p:nvPr>
        </p:nvSpPr>
        <p:spPr>
          <a:xfrm>
            <a:off x="6254208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1C3568BE-A262-33A9-D4C6-0D037CE96AB5}"/>
              </a:ext>
            </a:extLst>
          </p:cNvPr>
          <p:cNvSpPr>
            <a:spLocks noGrp="1"/>
          </p:cNvSpPr>
          <p:nvPr>
            <p:ph idx="31" hasCustomPrompt="1"/>
          </p:nvPr>
        </p:nvSpPr>
        <p:spPr>
          <a:xfrm>
            <a:off x="8967590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5640D34-BE30-C6D6-20CE-19ADBC4019E6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867200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A438C93F-464B-884E-7E76-9D25BE3658A2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590521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06899613-3580-3ECC-7523-0EFD5399D935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54208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B03E8A80-0916-138E-8936-E555A8D91EE4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8967590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4994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Workshe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876E4DA-0073-CE52-8AE6-089D6277F4E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669866" y="4108412"/>
            <a:ext cx="2911407" cy="2316140"/>
          </a:xfrm>
          <a:solidFill>
            <a:schemeClr val="accent2"/>
          </a:solidFill>
        </p:spPr>
        <p:txBody>
          <a:bodyPr lIns="288000" tIns="288000" rIns="288000" bIns="288000" anchor="ctr" anchorCtr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829F07C-315B-835C-0FC8-4ACAF97239B9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669866" y="1752341"/>
            <a:ext cx="2911407" cy="2154787"/>
          </a:xfrm>
          <a:solidFill>
            <a:srgbClr val="53A2D9"/>
          </a:solidFill>
        </p:spPr>
        <p:txBody>
          <a:bodyPr lIns="288000" tIns="288000" rIns="288000" bIns="288000" anchor="ctr" anchorCtr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B150E83-0255-7879-47C8-0B5E9839AA88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7088296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5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12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07406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058401"/>
            <a:ext cx="5837500" cy="708188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1" i="0" cap="none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4DBD52-C4E1-4825-A80C-C37DFEE92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9275" y="1693029"/>
            <a:ext cx="4719600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F028F50-7B99-FB16-B6B2-17135018CC7E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10723" y="1693030"/>
            <a:ext cx="4719600" cy="4730400"/>
          </a:xfrm>
        </p:spPr>
        <p:txBody>
          <a:bodyPr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bg1"/>
                </a:solidFill>
              </a:defRPr>
            </a:lvl3pPr>
            <a:lvl4pPr marL="144000" indent="-1440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F369434-C708-D410-B9E6-9F0919F05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53D58D2-B1A5-C5A4-BB7B-D48CCEA6609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965A219-623F-7EC3-C951-5C58E66AB3A6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8472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ey Small Content-FWM numbe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AEF56-D7EC-299C-7F3D-DC460AD05DD1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692000"/>
            <a:ext cx="3528000" cy="473152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4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8BE5765-E458-61EE-4C73-2CAD389C4371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332000" y="1692000"/>
            <a:ext cx="3528000" cy="473152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4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4BFBD48-8FEA-8A5F-2929-1965A79109D5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8053274" y="1692000"/>
            <a:ext cx="3528000" cy="473152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4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91862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rey Small Title and Content-FWM sml 2 text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2912400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E59EEAC-A507-2DFB-A16F-015EF43CE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1668" y="1753768"/>
            <a:ext cx="2015999" cy="4784582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2CF6F15-0058-6F78-D8D7-8D91E2C4CD5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946722" y="1753768"/>
            <a:ext cx="2912401" cy="4784582"/>
          </a:xfrm>
          <a:solidFill>
            <a:schemeClr val="accent2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2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027839487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rey Small Title-FW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1606761"/>
      </p:ext>
    </p:extLst>
  </p:cSld>
  <p:clrMapOvr>
    <a:masterClrMapping/>
  </p:clrMapOvr>
  <p:transition/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058401"/>
            <a:ext cx="5837500" cy="708188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1" i="0" cap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B7BBA1D-B134-C6D3-8F21-4F5A9F2D8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9276" y="1693032"/>
            <a:ext cx="4718049" cy="4731520"/>
          </a:xfrm>
        </p:spPr>
        <p:txBody>
          <a:bodyPr lIns="180000" tIns="144000" rIns="144000" bIns="144000"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693032"/>
            <a:ext cx="4718049" cy="4731520"/>
          </a:xfrm>
        </p:spPr>
        <p:txBody>
          <a:bodyPr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872400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sml 2 text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058401"/>
            <a:ext cx="5837500" cy="708188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1" i="0" cap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B7BBA1D-B134-C6D3-8F21-4F5A9F2D8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9118" y="1693032"/>
            <a:ext cx="3533763" cy="4731520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30000"/>
              </a:lnSpc>
              <a:defRPr sz="1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693032"/>
            <a:ext cx="3533763" cy="4731520"/>
          </a:xfrm>
        </p:spPr>
        <p:txBody>
          <a:bodyPr>
            <a:noAutofit/>
          </a:bodyPr>
          <a:lstStyle>
            <a:lvl1pPr>
              <a:lnSpc>
                <a:spcPct val="130000"/>
              </a:lnSpc>
              <a:defRPr sz="1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0FE126-BD16-97E6-5E8D-B4270747FA0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047512" y="1693032"/>
            <a:ext cx="3533763" cy="4731520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30000"/>
              </a:lnSpc>
              <a:defRPr sz="1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502849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white-FW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92A935D-B39A-70F5-D227-E491CBFE426E}"/>
              </a:ext>
            </a:extLst>
          </p:cNvPr>
          <p:cNvSpPr/>
          <p:nvPr userDrawn="1"/>
        </p:nvSpPr>
        <p:spPr>
          <a:xfrm>
            <a:off x="-1" y="0"/>
            <a:ext cx="10436087" cy="714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A297EF-1C57-2CB6-336A-6F063746A5D9}"/>
              </a:ext>
            </a:extLst>
          </p:cNvPr>
          <p:cNvSpPr/>
          <p:nvPr userDrawn="1"/>
        </p:nvSpPr>
        <p:spPr>
          <a:xfrm>
            <a:off x="11701463" y="0"/>
            <a:ext cx="485774" cy="714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5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black-FW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9F2D790-DC52-D6BD-6F30-C554E3BCC40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4575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1 col w/margi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3DAACD3E-BC89-2133-8919-D2C0A44B8E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8664B17-1E58-C119-BEF1-AD585F963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6839812" cy="4730400"/>
          </a:xfrm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8DEF5D0-BDE7-DA81-C5C5-F654E24B137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3EC6EC27-A14D-E3F3-22B9-9C288BB7ED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99C5C14-B82F-2C41-46CC-6A8F77A1D53B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17242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2 cols w/margi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>
            <a:extLst>
              <a:ext uri="{FF2B5EF4-FFF2-40B4-BE49-F238E27FC236}">
                <a16:creationId xmlns:a16="http://schemas.microsoft.com/office/drawing/2014/main" id="{3DAACD3E-BC89-2133-8919-D2C0A44B8E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8664B17-1E58-C119-BEF1-AD585F963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FA9F7895-C784-55AD-507D-43EE705F305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84F8A06-6C98-797F-AD3F-150B171B61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8" y="240484"/>
            <a:ext cx="1051251" cy="225098"/>
          </a:xfrm>
          <a:prstGeom prst="rect">
            <a:avLst/>
          </a:prstGeom>
        </p:spPr>
      </p:pic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D08914D-A6F8-26F4-953B-04A3B965C0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90421D0-C141-C5C9-8BA3-A77FE90A5933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90854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image" Target="../media/image2.svg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5E4DA1-EB4F-4F9C-8BD5-D1B2114FD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0" y="1057316"/>
            <a:ext cx="11041200" cy="96032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E495D-19F1-48E6-9231-AB08BAF44D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4676" y="2339788"/>
            <a:ext cx="7272338" cy="396725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4D608C-52CD-40BA-AE03-D3A098D2B0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6000" y="273600"/>
            <a:ext cx="342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4DEBBE1-D6AA-1AFF-FB51-4587C8281BD2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3305697-C129-4A35-BE8B-6C3423EB59C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raphic 3">
            <a:extLst>
              <a:ext uri="{FF2B5EF4-FFF2-40B4-BE49-F238E27FC236}">
                <a16:creationId xmlns:a16="http://schemas.microsoft.com/office/drawing/2014/main" id="{FA89B22A-0B45-6F5E-10AA-539A2042399B}"/>
              </a:ext>
            </a:extLst>
          </p:cNvPr>
          <p:cNvPicPr>
            <a:picLocks noChangeAspect="1"/>
          </p:cNvPicPr>
          <p:nvPr userDrawn="1"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B880CB8-59F8-F7D9-0500-CB8888756A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0" spc="-1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0152D59-FB0E-55E2-FE6B-DBCA46BD82F0}"/>
              </a:ext>
            </a:extLst>
          </p:cNvPr>
          <p:cNvCxnSpPr>
            <a:cxnSpLocks/>
          </p:cNvCxnSpPr>
          <p:nvPr userDrawn="1"/>
        </p:nvCxnSpPr>
        <p:spPr>
          <a:xfrm>
            <a:off x="2484783" y="356704"/>
            <a:ext cx="785191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1239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49" r:id="rId2"/>
    <p:sldLayoutId id="2147483670" r:id="rId3"/>
    <p:sldLayoutId id="2147483671" r:id="rId4"/>
    <p:sldLayoutId id="2147483672" r:id="rId5"/>
    <p:sldLayoutId id="2147483674" r:id="rId6"/>
    <p:sldLayoutId id="2147483699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96" r:id="rId13"/>
    <p:sldLayoutId id="2147483680" r:id="rId14"/>
    <p:sldLayoutId id="2147483697" r:id="rId15"/>
    <p:sldLayoutId id="2147483681" r:id="rId16"/>
    <p:sldLayoutId id="2147483682" r:id="rId17"/>
    <p:sldLayoutId id="2147483683" r:id="rId18"/>
    <p:sldLayoutId id="2147483687" r:id="rId19"/>
    <p:sldLayoutId id="2147483684" r:id="rId20"/>
    <p:sldLayoutId id="2147483694" r:id="rId21"/>
    <p:sldLayoutId id="2147483686" r:id="rId22"/>
    <p:sldLayoutId id="2147483695" r:id="rId23"/>
    <p:sldLayoutId id="2147483685" r:id="rId24"/>
    <p:sldLayoutId id="2147483688" r:id="rId25"/>
    <p:sldLayoutId id="2147483690" r:id="rId26"/>
    <p:sldLayoutId id="2147483693" r:id="rId27"/>
    <p:sldLayoutId id="2147483692" r:id="rId28"/>
    <p:sldLayoutId id="2147483691" r:id="rId29"/>
    <p:sldLayoutId id="2147483689" r:id="rId30"/>
    <p:sldLayoutId id="2147483700" r:id="rId31"/>
    <p:sldLayoutId id="2147483701" r:id="rId3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spc="-100" baseline="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Tx/>
        <a:buNone/>
        <a:defRPr sz="24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180000" indent="-180000" algn="l" defTabSz="9144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•"/>
        <a:defRPr sz="24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18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9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2000" b="1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62" userDrawn="1">
          <p15:clr>
            <a:srgbClr val="F26B43"/>
          </p15:clr>
        </p15:guide>
        <p15:guide id="2" orient="horz" pos="662" userDrawn="1">
          <p15:clr>
            <a:srgbClr val="F26B43"/>
          </p15:clr>
        </p15:guide>
        <p15:guide id="3" pos="7322" userDrawn="1">
          <p15:clr>
            <a:srgbClr val="F26B43"/>
          </p15:clr>
        </p15:guide>
        <p15:guide id="4" pos="2564" userDrawn="1">
          <p15:clr>
            <a:srgbClr val="F26B43"/>
          </p15:clr>
        </p15:guide>
        <p15:guide id="5" pos="2729" userDrawn="1">
          <p15:clr>
            <a:srgbClr val="F26B43"/>
          </p15:clr>
        </p15:guide>
        <p15:guide id="6" pos="4943" userDrawn="1">
          <p15:clr>
            <a:srgbClr val="F26B43"/>
          </p15:clr>
        </p15:guide>
        <p15:guide id="7" pos="5116" userDrawn="1">
          <p15:clr>
            <a:srgbClr val="F26B43"/>
          </p15:clr>
        </p15:guide>
        <p15:guide id="8" orient="horz" pos="3956" userDrawn="1">
          <p15:clr>
            <a:srgbClr val="F26B43"/>
          </p15:clr>
        </p15:guide>
        <p15:guide id="9" orient="horz" pos="1521" userDrawn="1">
          <p15:clr>
            <a:srgbClr val="F26B43"/>
          </p15:clr>
        </p15:guide>
        <p15:guide id="10" pos="3752" userDrawn="1">
          <p15:clr>
            <a:srgbClr val="F26B43"/>
          </p15:clr>
        </p15:guide>
        <p15:guide id="11" pos="392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9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12" Type="http://schemas.openxmlformats.org/officeDocument/2006/relationships/image" Target="../media/image25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9.png"/><Relationship Id="rId11" Type="http://schemas.openxmlformats.org/officeDocument/2006/relationships/image" Target="../media/image24.jpeg"/><Relationship Id="rId5" Type="http://schemas.openxmlformats.org/officeDocument/2006/relationships/image" Target="../media/image18.sv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29.sv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svg"/><Relationship Id="rId4" Type="http://schemas.openxmlformats.org/officeDocument/2006/relationships/image" Target="../media/image27.svg"/><Relationship Id="rId9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sv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svg"/><Relationship Id="rId4" Type="http://schemas.openxmlformats.org/officeDocument/2006/relationships/image" Target="../media/image3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svg"/><Relationship Id="rId13" Type="http://schemas.openxmlformats.org/officeDocument/2006/relationships/image" Target="../media/image22.svg"/><Relationship Id="rId3" Type="http://schemas.openxmlformats.org/officeDocument/2006/relationships/image" Target="../media/image15.png"/><Relationship Id="rId7" Type="http://schemas.openxmlformats.org/officeDocument/2006/relationships/image" Target="../media/image39.png"/><Relationship Id="rId12" Type="http://schemas.openxmlformats.org/officeDocument/2006/relationships/image" Target="../media/image21.png"/><Relationship Id="rId17" Type="http://schemas.openxmlformats.org/officeDocument/2006/relationships/image" Target="../media/image45.sv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4.png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8.svg"/><Relationship Id="rId11" Type="http://schemas.openxmlformats.org/officeDocument/2006/relationships/image" Target="../media/image20.svg"/><Relationship Id="rId5" Type="http://schemas.openxmlformats.org/officeDocument/2006/relationships/image" Target="../media/image17.png"/><Relationship Id="rId15" Type="http://schemas.openxmlformats.org/officeDocument/2006/relationships/image" Target="../media/image43.svg"/><Relationship Id="rId10" Type="http://schemas.openxmlformats.org/officeDocument/2006/relationships/image" Target="../media/image19.png"/><Relationship Id="rId4" Type="http://schemas.openxmlformats.org/officeDocument/2006/relationships/image" Target="../media/image16.svg"/><Relationship Id="rId9" Type="http://schemas.openxmlformats.org/officeDocument/2006/relationships/image" Target="../media/image41.png"/><Relationship Id="rId14" Type="http://schemas.openxmlformats.org/officeDocument/2006/relationships/image" Target="../media/image4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22.svg"/><Relationship Id="rId18" Type="http://schemas.openxmlformats.org/officeDocument/2006/relationships/image" Target="../media/image53.svg"/><Relationship Id="rId3" Type="http://schemas.openxmlformats.org/officeDocument/2006/relationships/image" Target="../media/image15.png"/><Relationship Id="rId7" Type="http://schemas.openxmlformats.org/officeDocument/2006/relationships/image" Target="../media/image48.png"/><Relationship Id="rId12" Type="http://schemas.openxmlformats.org/officeDocument/2006/relationships/image" Target="../media/image21.png"/><Relationship Id="rId17" Type="http://schemas.openxmlformats.org/officeDocument/2006/relationships/image" Target="../media/image52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1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47.png"/><Relationship Id="rId11" Type="http://schemas.openxmlformats.org/officeDocument/2006/relationships/image" Target="../media/image20.svg"/><Relationship Id="rId5" Type="http://schemas.openxmlformats.org/officeDocument/2006/relationships/image" Target="../media/image46.png"/><Relationship Id="rId15" Type="http://schemas.openxmlformats.org/officeDocument/2006/relationships/image" Target="../media/image43.svg"/><Relationship Id="rId10" Type="http://schemas.openxmlformats.org/officeDocument/2006/relationships/image" Target="../media/image19.png"/><Relationship Id="rId19" Type="http://schemas.openxmlformats.org/officeDocument/2006/relationships/image" Target="../media/image54.png"/><Relationship Id="rId4" Type="http://schemas.openxmlformats.org/officeDocument/2006/relationships/image" Target="../media/image16.svg"/><Relationship Id="rId9" Type="http://schemas.openxmlformats.org/officeDocument/2006/relationships/image" Target="../media/image50.png"/><Relationship Id="rId14" Type="http://schemas.openxmlformats.org/officeDocument/2006/relationships/image" Target="../media/image4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svg"/><Relationship Id="rId13" Type="http://schemas.openxmlformats.org/officeDocument/2006/relationships/image" Target="../media/image57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12" Type="http://schemas.openxmlformats.org/officeDocument/2006/relationships/image" Target="../media/image43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60.sv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6.svg"/><Relationship Id="rId11" Type="http://schemas.openxmlformats.org/officeDocument/2006/relationships/image" Target="../media/image42.png"/><Relationship Id="rId5" Type="http://schemas.openxmlformats.org/officeDocument/2006/relationships/image" Target="../media/image55.png"/><Relationship Id="rId15" Type="http://schemas.openxmlformats.org/officeDocument/2006/relationships/image" Target="../media/image59.png"/><Relationship Id="rId10" Type="http://schemas.openxmlformats.org/officeDocument/2006/relationships/image" Target="../media/image22.svg"/><Relationship Id="rId4" Type="http://schemas.openxmlformats.org/officeDocument/2006/relationships/image" Target="../media/image18.svg"/><Relationship Id="rId9" Type="http://schemas.openxmlformats.org/officeDocument/2006/relationships/image" Target="../media/image21.png"/><Relationship Id="rId14" Type="http://schemas.openxmlformats.org/officeDocument/2006/relationships/image" Target="../media/image58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svg"/><Relationship Id="rId13" Type="http://schemas.openxmlformats.org/officeDocument/2006/relationships/image" Target="../media/image17.png"/><Relationship Id="rId3" Type="http://schemas.openxmlformats.org/officeDocument/2006/relationships/image" Target="../media/image19.png"/><Relationship Id="rId7" Type="http://schemas.openxmlformats.org/officeDocument/2006/relationships/image" Target="../media/image42.png"/><Relationship Id="rId12" Type="http://schemas.openxmlformats.org/officeDocument/2006/relationships/image" Target="../media/image62.sv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56.sv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2.svg"/><Relationship Id="rId11" Type="http://schemas.openxmlformats.org/officeDocument/2006/relationships/image" Target="../media/image61.png"/><Relationship Id="rId5" Type="http://schemas.openxmlformats.org/officeDocument/2006/relationships/image" Target="../media/image21.png"/><Relationship Id="rId15" Type="http://schemas.openxmlformats.org/officeDocument/2006/relationships/image" Target="../media/image55.png"/><Relationship Id="rId10" Type="http://schemas.openxmlformats.org/officeDocument/2006/relationships/image" Target="../media/image58.svg"/><Relationship Id="rId4" Type="http://schemas.openxmlformats.org/officeDocument/2006/relationships/image" Target="../media/image20.svg"/><Relationship Id="rId9" Type="http://schemas.openxmlformats.org/officeDocument/2006/relationships/image" Target="../media/image57.png"/><Relationship Id="rId14" Type="http://schemas.openxmlformats.org/officeDocument/2006/relationships/image" Target="../media/image1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1FD3EBE-E030-8C45-93F6-833386D9E956}"/>
              </a:ext>
            </a:extLst>
          </p:cNvPr>
          <p:cNvSpPr txBox="1"/>
          <p:nvPr/>
        </p:nvSpPr>
        <p:spPr>
          <a:xfrm>
            <a:off x="258173" y="216783"/>
            <a:ext cx="6871831" cy="156587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GB" sz="1400" b="1" dirty="0" err="1">
                <a:solidFill>
                  <a:schemeClr val="accent2"/>
                </a:solidFill>
                <a:latin typeface="Arial"/>
                <a:cs typeface="Arial"/>
              </a:rPr>
              <a:t>Ymgyrch</a:t>
            </a:r>
            <a:r>
              <a:rPr lang="en-GB" sz="1400" b="1" dirty="0">
                <a:solidFill>
                  <a:schemeClr val="accent2"/>
                </a:solidFill>
                <a:latin typeface="Arial"/>
                <a:cs typeface="Arial"/>
              </a:rPr>
              <a:t> </a:t>
            </a:r>
            <a:r>
              <a:rPr lang="en-GB" sz="1400" b="1" dirty="0" err="1">
                <a:solidFill>
                  <a:schemeClr val="accent2"/>
                </a:solidFill>
                <a:latin typeface="Arial"/>
                <a:cs typeface="Arial"/>
              </a:rPr>
              <a:t>mathemateg</a:t>
            </a:r>
            <a:endParaRPr lang="en-GB" sz="1400" b="1" dirty="0">
              <a:solidFill>
                <a:schemeClr val="accent2"/>
              </a:solidFill>
              <a:latin typeface="Arial" panose="020B0604020202020204" pitchFamily="34" charset="0"/>
              <a:cs typeface="Arial"/>
            </a:endParaRPr>
          </a:p>
          <a:p>
            <a:pPr>
              <a:lnSpc>
                <a:spcPct val="140000"/>
              </a:lnSpc>
            </a:pPr>
            <a:r>
              <a:rPr lang="en-GB" sz="1400" b="1" dirty="0" err="1">
                <a:solidFill>
                  <a:schemeClr val="bg1"/>
                </a:solidFill>
                <a:latin typeface="Arial"/>
                <a:cs typeface="Arial"/>
              </a:rPr>
              <a:t>Yr</a:t>
            </a:r>
            <a:r>
              <a:rPr lang="en-GB" sz="1400" b="1" dirty="0">
                <a:solidFill>
                  <a:schemeClr val="bg1"/>
                </a:solidFill>
                <a:latin typeface="Arial"/>
                <a:cs typeface="Arial"/>
              </a:rPr>
              <a:t> her </a:t>
            </a:r>
            <a:r>
              <a:rPr lang="en-GB" sz="1400" b="1" dirty="0" err="1">
                <a:solidFill>
                  <a:schemeClr val="bg1"/>
                </a:solidFill>
                <a:latin typeface="Arial"/>
                <a:cs typeface="Arial"/>
              </a:rPr>
              <a:t>pweru</a:t>
            </a:r>
          </a:p>
          <a:p>
            <a:pPr>
              <a:lnSpc>
                <a:spcPct val="140000"/>
              </a:lnSpc>
            </a:pPr>
            <a:r>
              <a:rPr lang="en-GB" sz="1400" b="1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Oedran</a:t>
            </a:r>
            <a:r>
              <a:rPr lang="en-GB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: </a:t>
            </a:r>
            <a:r>
              <a:rPr lang="en-GB" sz="14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8 </a:t>
            </a:r>
            <a:r>
              <a:rPr lang="en-GB" sz="1400" dirty="0" err="1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i</a:t>
            </a:r>
            <a:r>
              <a:rPr lang="en-GB" sz="14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 11</a:t>
            </a:r>
          </a:p>
          <a:p>
            <a:pPr>
              <a:lnSpc>
                <a:spcPct val="140000"/>
              </a:lnSpc>
            </a:pPr>
            <a:r>
              <a:rPr lang="en-GB" sz="1400" b="1" dirty="0">
                <a:solidFill>
                  <a:schemeClr val="bg1"/>
                </a:solidFill>
                <a:effectLst/>
                <a:latin typeface="Arial"/>
                <a:cs typeface="Arial"/>
              </a:rPr>
              <a:t>Amser:</a:t>
            </a:r>
            <a:r>
              <a:rPr lang="en-GB" sz="1400" dirty="0">
                <a:solidFill>
                  <a:schemeClr val="bg1"/>
                </a:solidFill>
                <a:effectLst/>
                <a:latin typeface="Arial"/>
                <a:cs typeface="Arial"/>
              </a:rPr>
              <a:t> </a:t>
            </a:r>
            <a:r>
              <a:rPr lang="en-GB" sz="1400" dirty="0">
                <a:solidFill>
                  <a:schemeClr val="bg1"/>
                </a:solidFill>
                <a:latin typeface="Arial"/>
                <a:cs typeface="Arial"/>
              </a:rPr>
              <a:t>20-30</a:t>
            </a:r>
            <a:r>
              <a:rPr lang="en-GB" sz="1400" dirty="0">
                <a:solidFill>
                  <a:schemeClr val="bg1"/>
                </a:solidFill>
                <a:effectLst/>
                <a:latin typeface="Arial"/>
                <a:cs typeface="Arial"/>
              </a:rPr>
              <a:t> </a:t>
            </a:r>
            <a:r>
              <a:rPr lang="en-GB" sz="1400" dirty="0" err="1">
                <a:solidFill>
                  <a:schemeClr val="bg1"/>
                </a:solidFill>
                <a:effectLst/>
                <a:latin typeface="Arial"/>
                <a:cs typeface="Arial"/>
              </a:rPr>
              <a:t>munud</a:t>
            </a:r>
            <a:endParaRPr lang="en-GB" sz="1400" dirty="0">
              <a:solidFill>
                <a:schemeClr val="bg1"/>
              </a:solidFill>
              <a:effectLst/>
              <a:latin typeface="Arial"/>
              <a:cs typeface="Arial"/>
            </a:endParaRPr>
          </a:p>
          <a:p>
            <a:pPr>
              <a:lnSpc>
                <a:spcPct val="140000"/>
              </a:lnSpc>
            </a:pPr>
            <a:r>
              <a:rPr lang="en-GB" sz="1400" b="1" dirty="0" err="1">
                <a:solidFill>
                  <a:schemeClr val="bg1"/>
                </a:solidFill>
                <a:effectLst/>
                <a:latin typeface="Arial"/>
                <a:cs typeface="Arial"/>
              </a:rPr>
              <a:t>Pwnc</a:t>
            </a:r>
            <a:r>
              <a:rPr lang="en-GB" sz="1400" b="1" dirty="0">
                <a:solidFill>
                  <a:schemeClr val="bg1"/>
                </a:solidFill>
                <a:effectLst/>
                <a:latin typeface="Arial"/>
                <a:cs typeface="Arial"/>
              </a:rPr>
              <a:t>:</a:t>
            </a:r>
            <a:r>
              <a:rPr lang="en-GB" sz="1400" dirty="0">
                <a:solidFill>
                  <a:schemeClr val="bg1"/>
                </a:solidFill>
                <a:effectLst/>
                <a:latin typeface="Arial"/>
                <a:cs typeface="Arial"/>
              </a:rPr>
              <a:t> </a:t>
            </a:r>
            <a:r>
              <a:rPr lang="en-GB" sz="1400" dirty="0" err="1">
                <a:solidFill>
                  <a:schemeClr val="bg1"/>
                </a:solidFill>
                <a:effectLst/>
                <a:latin typeface="Arial"/>
                <a:cs typeface="Arial"/>
              </a:rPr>
              <a:t>Dyniaethau</a:t>
            </a:r>
            <a:r>
              <a:rPr lang="en-GB" sz="1400" dirty="0">
                <a:solidFill>
                  <a:schemeClr val="bg1"/>
                </a:solidFill>
                <a:effectLst/>
                <a:latin typeface="Arial"/>
                <a:cs typeface="Arial"/>
              </a:rPr>
              <a:t>, </a:t>
            </a:r>
            <a:r>
              <a:rPr lang="en-GB" sz="1400" dirty="0" err="1">
                <a:solidFill>
                  <a:schemeClr val="bg1"/>
                </a:solidFill>
                <a:effectLst/>
                <a:latin typeface="Arial"/>
                <a:cs typeface="Arial"/>
              </a:rPr>
              <a:t>Mathemateg</a:t>
            </a:r>
            <a:r>
              <a:rPr lang="en-GB" sz="1400" dirty="0">
                <a:solidFill>
                  <a:schemeClr val="bg1"/>
                </a:solidFill>
                <a:effectLst/>
                <a:latin typeface="Arial"/>
                <a:cs typeface="Arial"/>
              </a:rPr>
              <a:t> a </a:t>
            </a:r>
            <a:r>
              <a:rPr lang="en-GB" sz="1400" dirty="0" err="1">
                <a:solidFill>
                  <a:schemeClr val="bg1"/>
                </a:solidFill>
                <a:effectLst/>
                <a:latin typeface="Arial"/>
                <a:cs typeface="Arial"/>
              </a:rPr>
              <a:t>Rhifedd</a:t>
            </a:r>
            <a:endParaRPr lang="en-GB" sz="1400" dirty="0">
              <a:solidFill>
                <a:schemeClr val="bg1"/>
              </a:solidFill>
              <a:effectLst/>
              <a:latin typeface="Arial"/>
              <a:cs typeface="Arial"/>
            </a:endParaRPr>
          </a:p>
        </p:txBody>
      </p:sp>
      <p:pic>
        <p:nvPicPr>
          <p:cNvPr id="4" name="Picture 3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24F115D3-D017-E47B-DDFA-94AA9C2CF6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853" y="5918111"/>
            <a:ext cx="1790700" cy="6604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F614F7C-192A-404D-E09D-C7ABB835D20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9123" y="478853"/>
            <a:ext cx="1405015" cy="30084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7192867-D665-89BF-220B-1FAD0D495B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638" y="226563"/>
            <a:ext cx="1253425" cy="791637"/>
          </a:xfrm>
          <a:prstGeom prst="rect">
            <a:avLst/>
          </a:prstGeom>
        </p:spPr>
      </p:pic>
      <p:pic>
        <p:nvPicPr>
          <p:cNvPr id="9" name="Picture 8" descr="A logo of a person with flowers and open book&#10;&#10;Description automatically generated">
            <a:extLst>
              <a:ext uri="{FF2B5EF4-FFF2-40B4-BE49-F238E27FC236}">
                <a16:creationId xmlns:a16="http://schemas.microsoft.com/office/drawing/2014/main" id="{2729284A-6D86-BD9F-059F-78101DD7DD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026" y="201915"/>
            <a:ext cx="603968" cy="853734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61AD3C26-1C2C-AEDD-3103-63A9530635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9186" y="2320539"/>
            <a:ext cx="7672840" cy="223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860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>
            <a:extLst>
              <a:ext uri="{FF2B5EF4-FFF2-40B4-BE49-F238E27FC236}">
                <a16:creationId xmlns:a16="http://schemas.microsoft.com/office/drawing/2014/main" id="{C19C0393-B5FB-41DE-4C50-246045305249}"/>
              </a:ext>
            </a:extLst>
          </p:cNvPr>
          <p:cNvSpPr/>
          <p:nvPr/>
        </p:nvSpPr>
        <p:spPr>
          <a:xfrm>
            <a:off x="574729" y="598495"/>
            <a:ext cx="1830062" cy="278954"/>
          </a:xfrm>
          <a:custGeom>
            <a:avLst/>
            <a:gdLst>
              <a:gd name="connsiteX0" fmla="*/ 1217874 w 1830062"/>
              <a:gd name="connsiteY0" fmla="*/ 253 h 278954"/>
              <a:gd name="connsiteX1" fmla="*/ 1395274 w 1830062"/>
              <a:gd name="connsiteY1" fmla="*/ 3180 h 278954"/>
              <a:gd name="connsiteX2" fmla="*/ 1552820 w 1830062"/>
              <a:gd name="connsiteY2" fmla="*/ 3749 h 278954"/>
              <a:gd name="connsiteX3" fmla="*/ 1554851 w 1830062"/>
              <a:gd name="connsiteY3" fmla="*/ 1677 h 278954"/>
              <a:gd name="connsiteX4" fmla="*/ 1567228 w 1830062"/>
              <a:gd name="connsiteY4" fmla="*/ 3556 h 278954"/>
              <a:gd name="connsiteX5" fmla="*/ 1570601 w 1830062"/>
              <a:gd name="connsiteY5" fmla="*/ 3813 h 278954"/>
              <a:gd name="connsiteX6" fmla="*/ 1626736 w 1830062"/>
              <a:gd name="connsiteY6" fmla="*/ 4015 h 278954"/>
              <a:gd name="connsiteX7" fmla="*/ 1643750 w 1830062"/>
              <a:gd name="connsiteY7" fmla="*/ 2053 h 278954"/>
              <a:gd name="connsiteX8" fmla="*/ 1650055 w 1830062"/>
              <a:gd name="connsiteY8" fmla="*/ 300 h 278954"/>
              <a:gd name="connsiteX9" fmla="*/ 1686787 w 1830062"/>
              <a:gd name="connsiteY9" fmla="*/ 1302 h 278954"/>
              <a:gd name="connsiteX10" fmla="*/ 1694418 w 1830062"/>
              <a:gd name="connsiteY10" fmla="*/ 3691 h 278954"/>
              <a:gd name="connsiteX11" fmla="*/ 1696017 w 1830062"/>
              <a:gd name="connsiteY11" fmla="*/ 3681 h 278954"/>
              <a:gd name="connsiteX12" fmla="*/ 1701035 w 1830062"/>
              <a:gd name="connsiteY12" fmla="*/ 4855 h 278954"/>
              <a:gd name="connsiteX13" fmla="*/ 1704309 w 1830062"/>
              <a:gd name="connsiteY13" fmla="*/ 4558 h 278954"/>
              <a:gd name="connsiteX14" fmla="*/ 1758711 w 1830062"/>
              <a:gd name="connsiteY14" fmla="*/ 3180 h 278954"/>
              <a:gd name="connsiteX15" fmla="*/ 1796055 w 1830062"/>
              <a:gd name="connsiteY15" fmla="*/ 4057 h 278954"/>
              <a:gd name="connsiteX16" fmla="*/ 1804932 w 1830062"/>
              <a:gd name="connsiteY16" fmla="*/ 3681 h 278954"/>
              <a:gd name="connsiteX17" fmla="*/ 1809950 w 1830062"/>
              <a:gd name="connsiteY17" fmla="*/ 11321 h 278954"/>
              <a:gd name="connsiteX18" fmla="*/ 1822244 w 1830062"/>
              <a:gd name="connsiteY18" fmla="*/ 102494 h 278954"/>
              <a:gd name="connsiteX19" fmla="*/ 1824057 w 1830062"/>
              <a:gd name="connsiteY19" fmla="*/ 127040 h 278954"/>
              <a:gd name="connsiteX20" fmla="*/ 1824711 w 1830062"/>
              <a:gd name="connsiteY20" fmla="*/ 145839 h 278954"/>
              <a:gd name="connsiteX21" fmla="*/ 1830062 w 1830062"/>
              <a:gd name="connsiteY21" fmla="*/ 169496 h 278954"/>
              <a:gd name="connsiteX22" fmla="*/ 1824711 w 1830062"/>
              <a:gd name="connsiteY22" fmla="*/ 180316 h 278954"/>
              <a:gd name="connsiteX23" fmla="*/ 1824270 w 1830062"/>
              <a:gd name="connsiteY23" fmla="*/ 186106 h 278954"/>
              <a:gd name="connsiteX24" fmla="*/ 1820493 w 1830062"/>
              <a:gd name="connsiteY24" fmla="*/ 191538 h 278954"/>
              <a:gd name="connsiteX25" fmla="*/ 1813788 w 1830062"/>
              <a:gd name="connsiteY25" fmla="*/ 191287 h 278954"/>
              <a:gd name="connsiteX26" fmla="*/ 1812439 w 1830062"/>
              <a:gd name="connsiteY26" fmla="*/ 203185 h 278954"/>
              <a:gd name="connsiteX27" fmla="*/ 1810267 w 1830062"/>
              <a:gd name="connsiteY27" fmla="*/ 211200 h 278954"/>
              <a:gd name="connsiteX28" fmla="*/ 1806239 w 1830062"/>
              <a:gd name="connsiteY28" fmla="*/ 216961 h 278954"/>
              <a:gd name="connsiteX29" fmla="*/ 1808749 w 1830062"/>
              <a:gd name="connsiteY29" fmla="*/ 228233 h 278954"/>
              <a:gd name="connsiteX30" fmla="*/ 1807209 w 1830062"/>
              <a:gd name="connsiteY30" fmla="*/ 260168 h 278954"/>
              <a:gd name="connsiteX31" fmla="*/ 1794136 w 1830062"/>
              <a:gd name="connsiteY31" fmla="*/ 278954 h 278954"/>
              <a:gd name="connsiteX32" fmla="*/ 1760651 w 1830062"/>
              <a:gd name="connsiteY32" fmla="*/ 277576 h 278954"/>
              <a:gd name="connsiteX33" fmla="*/ 1717467 w 1830062"/>
              <a:gd name="connsiteY33" fmla="*/ 272817 h 278954"/>
              <a:gd name="connsiteX34" fmla="*/ 1702559 w 1830062"/>
              <a:gd name="connsiteY34" fmla="*/ 274445 h 278954"/>
              <a:gd name="connsiteX35" fmla="*/ 1675927 w 1830062"/>
              <a:gd name="connsiteY35" fmla="*/ 275572 h 278954"/>
              <a:gd name="connsiteX36" fmla="*/ 1666843 w 1830062"/>
              <a:gd name="connsiteY36" fmla="*/ 273358 h 278954"/>
              <a:gd name="connsiteX37" fmla="*/ 1625770 w 1830062"/>
              <a:gd name="connsiteY37" fmla="*/ 278954 h 278954"/>
              <a:gd name="connsiteX38" fmla="*/ 1407896 w 1830062"/>
              <a:gd name="connsiteY38" fmla="*/ 277576 h 278954"/>
              <a:gd name="connsiteX39" fmla="*/ 1126910 w 1830062"/>
              <a:gd name="connsiteY39" fmla="*/ 272817 h 278954"/>
              <a:gd name="connsiteX40" fmla="*/ 1029909 w 1830062"/>
              <a:gd name="connsiteY40" fmla="*/ 274445 h 278954"/>
              <a:gd name="connsiteX41" fmla="*/ 856625 w 1830062"/>
              <a:gd name="connsiteY41" fmla="*/ 275572 h 278954"/>
              <a:gd name="connsiteX42" fmla="*/ 712839 w 1830062"/>
              <a:gd name="connsiteY42" fmla="*/ 270187 h 278954"/>
              <a:gd name="connsiteX43" fmla="*/ 704744 w 1830062"/>
              <a:gd name="connsiteY43" fmla="*/ 270187 h 278954"/>
              <a:gd name="connsiteX44" fmla="*/ 640946 w 1830062"/>
              <a:gd name="connsiteY44" fmla="*/ 273944 h 278954"/>
              <a:gd name="connsiteX45" fmla="*/ 498669 w 1830062"/>
              <a:gd name="connsiteY45" fmla="*/ 273944 h 278954"/>
              <a:gd name="connsiteX46" fmla="*/ 361057 w 1830062"/>
              <a:gd name="connsiteY46" fmla="*/ 273944 h 278954"/>
              <a:gd name="connsiteX47" fmla="*/ 171446 w 1830062"/>
              <a:gd name="connsiteY47" fmla="*/ 272817 h 278954"/>
              <a:gd name="connsiteX48" fmla="*/ 105316 w 1830062"/>
              <a:gd name="connsiteY48" fmla="*/ 268058 h 278954"/>
              <a:gd name="connsiteX49" fmla="*/ 44948 w 1830062"/>
              <a:gd name="connsiteY49" fmla="*/ 237500 h 278954"/>
              <a:gd name="connsiteX50" fmla="*/ 41929 w 1830062"/>
              <a:gd name="connsiteY50" fmla="*/ 195420 h 278954"/>
              <a:gd name="connsiteX51" fmla="*/ 23681 w 1830062"/>
              <a:gd name="connsiteY51" fmla="*/ 178764 h 278954"/>
              <a:gd name="connsiteX52" fmla="*/ 19977 w 1830062"/>
              <a:gd name="connsiteY52" fmla="*/ 171500 h 278954"/>
              <a:gd name="connsiteX53" fmla="*/ 632 w 1830062"/>
              <a:gd name="connsiteY53" fmla="*/ 161982 h 278954"/>
              <a:gd name="connsiteX54" fmla="*/ 38636 w 1830062"/>
              <a:gd name="connsiteY54" fmla="*/ 159602 h 278954"/>
              <a:gd name="connsiteX55" fmla="*/ 27660 w 1830062"/>
              <a:gd name="connsiteY55" fmla="*/ 139314 h 278954"/>
              <a:gd name="connsiteX56" fmla="*/ 49201 w 1830062"/>
              <a:gd name="connsiteY56" fmla="*/ 130672 h 278954"/>
              <a:gd name="connsiteX57" fmla="*/ 68820 w 1830062"/>
              <a:gd name="connsiteY57" fmla="*/ 1677 h 278954"/>
              <a:gd name="connsiteX58" fmla="*/ 149357 w 1830062"/>
              <a:gd name="connsiteY58" fmla="*/ 3556 h 278954"/>
              <a:gd name="connsiteX59" fmla="*/ 647257 w 1830062"/>
              <a:gd name="connsiteY59" fmla="*/ 2053 h 278954"/>
              <a:gd name="connsiteX60" fmla="*/ 688280 w 1830062"/>
              <a:gd name="connsiteY60" fmla="*/ 300 h 278954"/>
              <a:gd name="connsiteX61" fmla="*/ 927283 w 1830062"/>
              <a:gd name="connsiteY61" fmla="*/ 1302 h 278954"/>
              <a:gd name="connsiteX62" fmla="*/ 1005350 w 1830062"/>
              <a:gd name="connsiteY62" fmla="*/ 5059 h 278954"/>
              <a:gd name="connsiteX63" fmla="*/ 1041297 w 1830062"/>
              <a:gd name="connsiteY63" fmla="*/ 4558 h 278954"/>
              <a:gd name="connsiteX64" fmla="*/ 1217874 w 1830062"/>
              <a:gd name="connsiteY64" fmla="*/ 253 h 278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1830062" h="278954">
                <a:moveTo>
                  <a:pt x="1217874" y="253"/>
                </a:moveTo>
                <a:cubicBezTo>
                  <a:pt x="1276561" y="926"/>
                  <a:pt x="1335386" y="2805"/>
                  <a:pt x="1395274" y="3180"/>
                </a:cubicBezTo>
                <a:lnTo>
                  <a:pt x="1552820" y="3749"/>
                </a:lnTo>
                <a:lnTo>
                  <a:pt x="1554851" y="1677"/>
                </a:lnTo>
                <a:cubicBezTo>
                  <a:pt x="1571340" y="2554"/>
                  <a:pt x="1562885" y="-326"/>
                  <a:pt x="1567228" y="3556"/>
                </a:cubicBezTo>
                <a:lnTo>
                  <a:pt x="1570601" y="3813"/>
                </a:lnTo>
                <a:lnTo>
                  <a:pt x="1626736" y="4015"/>
                </a:lnTo>
                <a:lnTo>
                  <a:pt x="1643750" y="2053"/>
                </a:lnTo>
                <a:cubicBezTo>
                  <a:pt x="1645816" y="-76"/>
                  <a:pt x="1647883" y="-326"/>
                  <a:pt x="1650055" y="300"/>
                </a:cubicBezTo>
                <a:lnTo>
                  <a:pt x="1686787" y="1302"/>
                </a:lnTo>
                <a:lnTo>
                  <a:pt x="1694418" y="3691"/>
                </a:lnTo>
                <a:lnTo>
                  <a:pt x="1696017" y="3681"/>
                </a:lnTo>
                <a:lnTo>
                  <a:pt x="1701035" y="4855"/>
                </a:lnTo>
                <a:lnTo>
                  <a:pt x="1704309" y="4558"/>
                </a:lnTo>
                <a:cubicBezTo>
                  <a:pt x="1722549" y="-4334"/>
                  <a:pt x="1740303" y="2429"/>
                  <a:pt x="1758711" y="3180"/>
                </a:cubicBezTo>
                <a:cubicBezTo>
                  <a:pt x="1771447" y="2304"/>
                  <a:pt x="1783825" y="4307"/>
                  <a:pt x="1796055" y="4057"/>
                </a:cubicBezTo>
                <a:lnTo>
                  <a:pt x="1804932" y="3681"/>
                </a:lnTo>
                <a:cubicBezTo>
                  <a:pt x="1806598" y="3807"/>
                  <a:pt x="1808959" y="5309"/>
                  <a:pt x="1809950" y="11321"/>
                </a:cubicBezTo>
                <a:cubicBezTo>
                  <a:pt x="1815770" y="37495"/>
                  <a:pt x="1822961" y="59412"/>
                  <a:pt x="1822244" y="102494"/>
                </a:cubicBezTo>
                <a:cubicBezTo>
                  <a:pt x="1822223" y="109883"/>
                  <a:pt x="1823403" y="118149"/>
                  <a:pt x="1824057" y="127040"/>
                </a:cubicBezTo>
                <a:lnTo>
                  <a:pt x="1824711" y="145839"/>
                </a:lnTo>
                <a:lnTo>
                  <a:pt x="1830062" y="169496"/>
                </a:lnTo>
                <a:lnTo>
                  <a:pt x="1824711" y="180316"/>
                </a:lnTo>
                <a:lnTo>
                  <a:pt x="1824270" y="186106"/>
                </a:lnTo>
                <a:cubicBezTo>
                  <a:pt x="1823430" y="189785"/>
                  <a:pt x="1822170" y="191601"/>
                  <a:pt x="1820493" y="191538"/>
                </a:cubicBezTo>
                <a:lnTo>
                  <a:pt x="1813788" y="191287"/>
                </a:lnTo>
                <a:cubicBezTo>
                  <a:pt x="1811616" y="192039"/>
                  <a:pt x="1812607" y="197925"/>
                  <a:pt x="1812439" y="203185"/>
                </a:cubicBezTo>
                <a:cubicBezTo>
                  <a:pt x="1812607" y="205314"/>
                  <a:pt x="1811279" y="209823"/>
                  <a:pt x="1810267" y="211200"/>
                </a:cubicBezTo>
                <a:cubicBezTo>
                  <a:pt x="1809086" y="210449"/>
                  <a:pt x="1807420" y="210324"/>
                  <a:pt x="1806239" y="216961"/>
                </a:cubicBezTo>
                <a:cubicBezTo>
                  <a:pt x="1807083" y="220718"/>
                  <a:pt x="1808411" y="223724"/>
                  <a:pt x="1808749" y="228233"/>
                </a:cubicBezTo>
                <a:cubicBezTo>
                  <a:pt x="1810920" y="242510"/>
                  <a:pt x="1810562" y="252904"/>
                  <a:pt x="1807209" y="260168"/>
                </a:cubicBezTo>
                <a:cubicBezTo>
                  <a:pt x="1803013" y="271189"/>
                  <a:pt x="1798986" y="276950"/>
                  <a:pt x="1794136" y="278954"/>
                </a:cubicBezTo>
                <a:cubicBezTo>
                  <a:pt x="1782918" y="277827"/>
                  <a:pt x="1771700" y="276574"/>
                  <a:pt x="1760651" y="277576"/>
                </a:cubicBezTo>
                <a:cubicBezTo>
                  <a:pt x="1746249" y="278453"/>
                  <a:pt x="1731869" y="271941"/>
                  <a:pt x="1717467" y="272817"/>
                </a:cubicBezTo>
                <a:cubicBezTo>
                  <a:pt x="1712596" y="274821"/>
                  <a:pt x="1707240" y="277576"/>
                  <a:pt x="1702559" y="274445"/>
                </a:cubicBezTo>
                <a:cubicBezTo>
                  <a:pt x="1693344" y="270312"/>
                  <a:pt x="1684467" y="278202"/>
                  <a:pt x="1675927" y="275572"/>
                </a:cubicBezTo>
                <a:lnTo>
                  <a:pt x="1666843" y="273358"/>
                </a:lnTo>
                <a:lnTo>
                  <a:pt x="1625770" y="278954"/>
                </a:lnTo>
                <a:cubicBezTo>
                  <a:pt x="1552780" y="277827"/>
                  <a:pt x="1479789" y="276574"/>
                  <a:pt x="1407896" y="277576"/>
                </a:cubicBezTo>
                <a:cubicBezTo>
                  <a:pt x="1314188" y="278453"/>
                  <a:pt x="1220618" y="271941"/>
                  <a:pt x="1126910" y="272817"/>
                </a:cubicBezTo>
                <a:cubicBezTo>
                  <a:pt x="1095216" y="274821"/>
                  <a:pt x="1060368" y="277576"/>
                  <a:pt x="1029909" y="274445"/>
                </a:cubicBezTo>
                <a:cubicBezTo>
                  <a:pt x="969952" y="270312"/>
                  <a:pt x="912191" y="278202"/>
                  <a:pt x="856625" y="275572"/>
                </a:cubicBezTo>
                <a:cubicBezTo>
                  <a:pt x="807644" y="271565"/>
                  <a:pt x="760722" y="271941"/>
                  <a:pt x="712839" y="270187"/>
                </a:cubicBezTo>
                <a:cubicBezTo>
                  <a:pt x="710232" y="270187"/>
                  <a:pt x="707488" y="270187"/>
                  <a:pt x="704744" y="270187"/>
                </a:cubicBezTo>
                <a:cubicBezTo>
                  <a:pt x="704744" y="270187"/>
                  <a:pt x="664819" y="271189"/>
                  <a:pt x="640946" y="273944"/>
                </a:cubicBezTo>
                <a:cubicBezTo>
                  <a:pt x="593475" y="276073"/>
                  <a:pt x="545866" y="278328"/>
                  <a:pt x="498669" y="273944"/>
                </a:cubicBezTo>
                <a:cubicBezTo>
                  <a:pt x="451335" y="269561"/>
                  <a:pt x="408391" y="275071"/>
                  <a:pt x="361057" y="273944"/>
                </a:cubicBezTo>
                <a:cubicBezTo>
                  <a:pt x="299454" y="275698"/>
                  <a:pt x="233324" y="267808"/>
                  <a:pt x="171446" y="272817"/>
                </a:cubicBezTo>
                <a:cubicBezTo>
                  <a:pt x="147848" y="272316"/>
                  <a:pt x="128914" y="271815"/>
                  <a:pt x="105316" y="268058"/>
                </a:cubicBezTo>
                <a:cubicBezTo>
                  <a:pt x="77052" y="264176"/>
                  <a:pt x="58393" y="257288"/>
                  <a:pt x="44948" y="237500"/>
                </a:cubicBezTo>
                <a:cubicBezTo>
                  <a:pt x="31227" y="224350"/>
                  <a:pt x="27111" y="211200"/>
                  <a:pt x="41929" y="195420"/>
                </a:cubicBezTo>
                <a:cubicBezTo>
                  <a:pt x="47143" y="185777"/>
                  <a:pt x="37813" y="182270"/>
                  <a:pt x="23681" y="178764"/>
                </a:cubicBezTo>
                <a:cubicBezTo>
                  <a:pt x="14215" y="178513"/>
                  <a:pt x="29307" y="174881"/>
                  <a:pt x="19977" y="171500"/>
                </a:cubicBezTo>
                <a:cubicBezTo>
                  <a:pt x="19977" y="171500"/>
                  <a:pt x="-4170" y="161982"/>
                  <a:pt x="632" y="161982"/>
                </a:cubicBezTo>
                <a:cubicBezTo>
                  <a:pt x="14901" y="159101"/>
                  <a:pt x="29169" y="159352"/>
                  <a:pt x="38636" y="159602"/>
                </a:cubicBezTo>
                <a:cubicBezTo>
                  <a:pt x="52768" y="159853"/>
                  <a:pt x="27249" y="148957"/>
                  <a:pt x="27660" y="139314"/>
                </a:cubicBezTo>
                <a:cubicBezTo>
                  <a:pt x="27797" y="132801"/>
                  <a:pt x="58393" y="137310"/>
                  <a:pt x="49201" y="130672"/>
                </a:cubicBezTo>
                <a:cubicBezTo>
                  <a:pt x="40008" y="124035"/>
                  <a:pt x="-38470" y="801"/>
                  <a:pt x="68820" y="1677"/>
                </a:cubicBezTo>
                <a:cubicBezTo>
                  <a:pt x="176111" y="2554"/>
                  <a:pt x="121094" y="-326"/>
                  <a:pt x="149357" y="3556"/>
                </a:cubicBezTo>
                <a:cubicBezTo>
                  <a:pt x="315095" y="10695"/>
                  <a:pt x="481245" y="4683"/>
                  <a:pt x="647257" y="2053"/>
                </a:cubicBezTo>
                <a:cubicBezTo>
                  <a:pt x="660703" y="-76"/>
                  <a:pt x="674148" y="-326"/>
                  <a:pt x="688280" y="300"/>
                </a:cubicBezTo>
                <a:lnTo>
                  <a:pt x="927283" y="1302"/>
                </a:lnTo>
                <a:cubicBezTo>
                  <a:pt x="952940" y="2554"/>
                  <a:pt x="979008" y="4558"/>
                  <a:pt x="1005350" y="5059"/>
                </a:cubicBezTo>
                <a:lnTo>
                  <a:pt x="1041297" y="4558"/>
                </a:lnTo>
                <a:cubicBezTo>
                  <a:pt x="1100636" y="112"/>
                  <a:pt x="1159186" y="-420"/>
                  <a:pt x="1217874" y="253"/>
                </a:cubicBezTo>
                <a:close/>
              </a:path>
            </a:pathLst>
          </a:custGeom>
          <a:solidFill>
            <a:srgbClr val="E7343F"/>
          </a:solidFill>
          <a:ln w="1367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8" name="Content Placeholder 15">
            <a:extLst>
              <a:ext uri="{FF2B5EF4-FFF2-40B4-BE49-F238E27FC236}">
                <a16:creationId xmlns:a16="http://schemas.microsoft.com/office/drawing/2014/main" id="{AB1EE0BA-23A2-8CF1-9E73-746A945A4F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3508" t="15324" r="4662" b="18494"/>
          <a:stretch/>
        </p:blipFill>
        <p:spPr>
          <a:xfrm>
            <a:off x="7900079" y="1596242"/>
            <a:ext cx="3880764" cy="4538713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C830D376-4084-6F1F-2893-4A81BE47C813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0087" y="1691999"/>
            <a:ext cx="7185692" cy="469722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  <a:p>
            <a:endParaRPr lang="en-GB" dirty="0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E9141618-12EC-5FBD-D22C-EB285901B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 dirty="0" err="1"/>
              <a:t>Nodiadau</a:t>
            </a:r>
            <a:r>
              <a:rPr lang="en-US" dirty="0"/>
              <a:t> </a:t>
            </a:r>
            <a:r>
              <a:rPr lang="en-US" dirty="0" err="1"/>
              <a:t>athrawon</a:t>
            </a:r>
            <a:endParaRPr lang="en-US" dirty="0"/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6054B16E-2B2B-798F-E73D-F979B0997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2275"/>
            <a:ext cx="7185693" cy="4056884"/>
          </a:xfrm>
        </p:spPr>
        <p:txBody>
          <a:bodyPr lIns="216000" tIns="216000" rIns="216000" bIns="216000"/>
          <a:lstStyle/>
          <a:p>
            <a:pPr lvl="2"/>
            <a:r>
              <a:rPr lang="en-US" b="1" dirty="0"/>
              <a:t>Mae Cymru </a:t>
            </a:r>
            <a:r>
              <a:rPr lang="en-US" b="1" dirty="0" err="1"/>
              <a:t>yn</a:t>
            </a:r>
            <a:r>
              <a:rPr lang="en-US" b="1" dirty="0"/>
              <a:t> </a:t>
            </a:r>
            <a:r>
              <a:rPr lang="en-US" b="1" dirty="0" err="1"/>
              <a:t>Ailgylchu</a:t>
            </a:r>
            <a:r>
              <a:rPr lang="en-US" b="1" dirty="0"/>
              <a:t> </a:t>
            </a:r>
            <a:r>
              <a:rPr lang="en-US" b="1" dirty="0" err="1"/>
              <a:t>yn</a:t>
            </a:r>
            <a:r>
              <a:rPr lang="en-US" b="1" dirty="0"/>
              <a:t> </a:t>
            </a:r>
            <a:r>
              <a:rPr lang="en-US" b="1" dirty="0" err="1"/>
              <a:t>galw</a:t>
            </a:r>
            <a:r>
              <a:rPr lang="en-US" b="1" dirty="0"/>
              <a:t> </a:t>
            </a:r>
            <a:r>
              <a:rPr lang="en-US" b="1" dirty="0" err="1"/>
              <a:t>ar</a:t>
            </a:r>
            <a:r>
              <a:rPr lang="en-US" b="1" dirty="0"/>
              <a:t> </a:t>
            </a:r>
            <a:r>
              <a:rPr lang="en-US" b="1" dirty="0" err="1"/>
              <a:t>blant</a:t>
            </a:r>
            <a:r>
              <a:rPr lang="en-US" b="1" dirty="0"/>
              <a:t> 8 </a:t>
            </a:r>
            <a:r>
              <a:rPr lang="en-US" b="1" dirty="0" err="1"/>
              <a:t>i</a:t>
            </a:r>
            <a:r>
              <a:rPr lang="en-US" b="1" dirty="0"/>
              <a:t> 11 </a:t>
            </a:r>
            <a:r>
              <a:rPr lang="en-US" b="1" dirty="0" err="1"/>
              <a:t>oed</a:t>
            </a:r>
            <a:r>
              <a:rPr lang="en-US" b="1" dirty="0"/>
              <a:t> </a:t>
            </a:r>
            <a:r>
              <a:rPr lang="en-US" b="1" dirty="0" err="1"/>
              <a:t>i</a:t>
            </a:r>
            <a:r>
              <a:rPr lang="en-US" b="1" dirty="0"/>
              <a:t> </a:t>
            </a:r>
            <a:r>
              <a:rPr lang="en-US" b="1" dirty="0" err="1"/>
              <a:t>helpu</a:t>
            </a:r>
            <a:r>
              <a:rPr lang="en-US" b="1" dirty="0"/>
              <a:t> </a:t>
            </a:r>
            <a:r>
              <a:rPr lang="en-US" b="1" dirty="0" err="1"/>
              <a:t>i</a:t>
            </a:r>
            <a:r>
              <a:rPr lang="en-US" b="1" dirty="0"/>
              <a:t> </a:t>
            </a:r>
            <a:r>
              <a:rPr lang="en-US" b="1" dirty="0" err="1"/>
              <a:t>greu</a:t>
            </a:r>
            <a:r>
              <a:rPr lang="en-US" b="1" dirty="0"/>
              <a:t> </a:t>
            </a:r>
            <a:r>
              <a:rPr lang="en-US" b="1" dirty="0" err="1"/>
              <a:t>dyfodol</a:t>
            </a:r>
            <a:r>
              <a:rPr lang="en-US" b="1" dirty="0"/>
              <a:t> </a:t>
            </a:r>
            <a:r>
              <a:rPr lang="en-US" b="1" dirty="0" err="1"/>
              <a:t>mwy</a:t>
            </a:r>
            <a:r>
              <a:rPr lang="en-US" b="1" dirty="0"/>
              <a:t> </a:t>
            </a:r>
            <a:r>
              <a:rPr lang="en-US" b="1" dirty="0" err="1"/>
              <a:t>cynaliadwy</a:t>
            </a:r>
            <a:r>
              <a:rPr lang="en-US" b="1" dirty="0"/>
              <a:t> </a:t>
            </a:r>
            <a:r>
              <a:rPr lang="en-US" b="1" dirty="0" err="1"/>
              <a:t>lle</a:t>
            </a:r>
            <a:r>
              <a:rPr lang="en-US" b="1" dirty="0"/>
              <a:t> </a:t>
            </a:r>
            <a:r>
              <a:rPr lang="en-US" b="1" dirty="0" err="1"/>
              <a:t>rydyn</a:t>
            </a:r>
            <a:r>
              <a:rPr lang="en-US" b="1" dirty="0"/>
              <a:t> </a:t>
            </a:r>
            <a:r>
              <a:rPr lang="en-US" b="1" dirty="0" err="1"/>
              <a:t>ni’n</a:t>
            </a:r>
            <a:r>
              <a:rPr lang="en-US" b="1" dirty="0"/>
              <a:t> </a:t>
            </a:r>
            <a:r>
              <a:rPr lang="en-US" b="1" dirty="0" err="1"/>
              <a:t>gwastraffu</a:t>
            </a:r>
            <a:r>
              <a:rPr lang="en-US" b="1" dirty="0"/>
              <a:t> </a:t>
            </a:r>
            <a:r>
              <a:rPr lang="en-US" b="1" dirty="0" err="1"/>
              <a:t>llai</a:t>
            </a:r>
            <a:r>
              <a:rPr lang="en-US" b="1" dirty="0"/>
              <a:t> ac </a:t>
            </a:r>
            <a:r>
              <a:rPr lang="en-US" b="1" dirty="0" err="1"/>
              <a:t>yn</a:t>
            </a:r>
            <a:r>
              <a:rPr lang="en-US" b="1" dirty="0"/>
              <a:t> </a:t>
            </a:r>
            <a:r>
              <a:rPr lang="en-US" b="1" dirty="0" err="1"/>
              <a:t>ailgylchu</a:t>
            </a:r>
            <a:r>
              <a:rPr lang="en-US" b="1" dirty="0"/>
              <a:t> </a:t>
            </a:r>
            <a:r>
              <a:rPr lang="en-US" b="1" dirty="0" err="1"/>
              <a:t>mwy</a:t>
            </a:r>
            <a:r>
              <a:rPr lang="en-US" b="1" dirty="0"/>
              <a:t>!</a:t>
            </a:r>
          </a:p>
          <a:p>
            <a:pPr lvl="2"/>
            <a:r>
              <a:rPr lang="en-US" dirty="0" err="1"/>
              <a:t>Mae’r</a:t>
            </a:r>
            <a:r>
              <a:rPr lang="en-US" dirty="0"/>
              <a:t> </a:t>
            </a:r>
            <a:r>
              <a:rPr lang="en-US" b="1" dirty="0" err="1"/>
              <a:t>Ymgyrch</a:t>
            </a:r>
            <a:r>
              <a:rPr lang="en-US" b="1" dirty="0"/>
              <a:t> </a:t>
            </a:r>
            <a:r>
              <a:rPr lang="en-US" b="1" dirty="0" err="1"/>
              <a:t>Ailgylchu</a:t>
            </a:r>
            <a:r>
              <a:rPr lang="en-US" b="1" dirty="0"/>
              <a:t> </a:t>
            </a:r>
            <a:r>
              <a:rPr lang="en-US" b="1" dirty="0" err="1"/>
              <a:t>Bwyd</a:t>
            </a:r>
            <a:r>
              <a:rPr lang="en-US" b="1" dirty="0"/>
              <a:t> </a:t>
            </a:r>
            <a:r>
              <a:rPr lang="en-US" b="1" dirty="0" err="1"/>
              <a:t>Gwych</a:t>
            </a:r>
            <a:r>
              <a:rPr lang="en-US" dirty="0"/>
              <a:t> </a:t>
            </a:r>
            <a:r>
              <a:rPr lang="en-US" dirty="0" err="1"/>
              <a:t>yn</a:t>
            </a:r>
            <a:r>
              <a:rPr lang="en-US" dirty="0"/>
              <a:t> </a:t>
            </a:r>
            <a:r>
              <a:rPr lang="en-US" dirty="0" err="1"/>
              <a:t>cynnig</a:t>
            </a:r>
            <a:r>
              <a:rPr lang="en-US" dirty="0"/>
              <a:t> </a:t>
            </a:r>
            <a:r>
              <a:rPr lang="en-US" dirty="0" err="1"/>
              <a:t>dewis</a:t>
            </a:r>
            <a:r>
              <a:rPr lang="en-US" dirty="0"/>
              <a:t> o </a:t>
            </a:r>
            <a:r>
              <a:rPr lang="en-US" dirty="0" err="1"/>
              <a:t>weithgareddau</a:t>
            </a:r>
            <a:r>
              <a:rPr lang="en-US" dirty="0"/>
              <a:t> </a:t>
            </a:r>
            <a:r>
              <a:rPr lang="en-US" dirty="0" err="1"/>
              <a:t>difyr</a:t>
            </a:r>
            <a:r>
              <a:rPr lang="en-US" dirty="0"/>
              <a:t> </a:t>
            </a:r>
            <a:r>
              <a:rPr lang="en-US" dirty="0" err="1"/>
              <a:t>sy’n</a:t>
            </a:r>
            <a:r>
              <a:rPr lang="en-US" dirty="0"/>
              <a:t> </a:t>
            </a:r>
            <a:r>
              <a:rPr lang="en-US" dirty="0" err="1"/>
              <a:t>cysylltu</a:t>
            </a:r>
            <a:r>
              <a:rPr lang="en-US" dirty="0"/>
              <a:t> </a:t>
            </a:r>
            <a:r>
              <a:rPr lang="en-US" dirty="0" err="1"/>
              <a:t>â’r</a:t>
            </a:r>
            <a:r>
              <a:rPr lang="en-US" dirty="0"/>
              <a:t> </a:t>
            </a:r>
            <a:r>
              <a:rPr lang="en-US" dirty="0" err="1"/>
              <a:t>Cwricwlwm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Gymru</a:t>
            </a:r>
            <a:r>
              <a:rPr lang="en-US" dirty="0"/>
              <a:t> (Cam </a:t>
            </a:r>
            <a:r>
              <a:rPr lang="en-US" dirty="0" err="1"/>
              <a:t>Cynnydd</a:t>
            </a:r>
            <a:r>
              <a:rPr lang="en-US" dirty="0"/>
              <a:t> 3) a </a:t>
            </a:r>
            <a:r>
              <a:rPr lang="en-US" dirty="0" err="1"/>
              <a:t>gellir</a:t>
            </a:r>
            <a:r>
              <a:rPr lang="en-US" dirty="0"/>
              <a:t>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ddefnyddio</a:t>
            </a:r>
            <a:r>
              <a:rPr lang="en-US" dirty="0"/>
              <a:t> </a:t>
            </a:r>
            <a:r>
              <a:rPr lang="en-US" dirty="0" err="1"/>
              <a:t>hefyd</a:t>
            </a:r>
            <a:r>
              <a:rPr lang="en-US" dirty="0"/>
              <a:t> </a:t>
            </a:r>
            <a:r>
              <a:rPr lang="en-US" dirty="0" err="1"/>
              <a:t>fel</a:t>
            </a:r>
            <a:r>
              <a:rPr lang="en-US" dirty="0"/>
              <a:t> </a:t>
            </a:r>
            <a:r>
              <a:rPr lang="en-US" dirty="0" err="1"/>
              <a:t>rhan</a:t>
            </a:r>
            <a:r>
              <a:rPr lang="en-US" dirty="0"/>
              <a:t> </a:t>
            </a:r>
            <a:r>
              <a:rPr lang="en-US" dirty="0" err="1"/>
              <a:t>o’ch</a:t>
            </a:r>
            <a:r>
              <a:rPr lang="en-US" dirty="0"/>
              <a:t> </a:t>
            </a:r>
            <a:r>
              <a:rPr lang="en-US" dirty="0" err="1"/>
              <a:t>tystiolaeth</a:t>
            </a:r>
            <a:r>
              <a:rPr lang="en-US" dirty="0"/>
              <a:t> Eco-</a:t>
            </a:r>
            <a:r>
              <a:rPr lang="en-US" dirty="0" err="1"/>
              <a:t>Sgolion</a:t>
            </a:r>
            <a:r>
              <a:rPr lang="en-US" dirty="0"/>
              <a:t>.</a:t>
            </a:r>
          </a:p>
          <a:p>
            <a:r>
              <a:rPr lang="en-US" sz="1600" spc="-20" dirty="0" err="1">
                <a:effectLst/>
                <a:latin typeface="Arial"/>
                <a:ea typeface="Calibri"/>
                <a:cs typeface="Arial"/>
              </a:rPr>
              <a:t>Mae’r</a:t>
            </a:r>
            <a:r>
              <a:rPr lang="en-US" sz="1600" spc="-20" dirty="0">
                <a:effectLst/>
                <a:latin typeface="Arial"/>
                <a:ea typeface="Calibri"/>
                <a:cs typeface="Arial"/>
              </a:rPr>
              <a:t> </a:t>
            </a:r>
            <a:r>
              <a:rPr lang="en-US" sz="1600" spc="-20" dirty="0" err="1">
                <a:effectLst/>
                <a:latin typeface="Arial"/>
                <a:ea typeface="Calibri"/>
                <a:cs typeface="Arial"/>
              </a:rPr>
              <a:t>rhaglen</a:t>
            </a:r>
            <a:r>
              <a:rPr lang="en-US" sz="1600" spc="-20" dirty="0">
                <a:effectLst/>
                <a:latin typeface="Arial"/>
                <a:ea typeface="Calibri"/>
                <a:cs typeface="Arial"/>
              </a:rPr>
              <a:t> </a:t>
            </a:r>
            <a:r>
              <a:rPr lang="en-US" sz="1600" spc="-20" dirty="0" err="1">
                <a:effectLst/>
                <a:latin typeface="Arial"/>
                <a:ea typeface="Calibri"/>
                <a:cs typeface="Arial"/>
              </a:rPr>
              <a:t>yn</a:t>
            </a:r>
            <a:r>
              <a:rPr lang="en-US" sz="1600" spc="-20" dirty="0">
                <a:effectLst/>
                <a:latin typeface="Arial"/>
                <a:ea typeface="Calibri"/>
                <a:cs typeface="Arial"/>
              </a:rPr>
              <a:t> </a:t>
            </a:r>
            <a:r>
              <a:rPr lang="en-US" sz="1600" spc="-20" dirty="0" err="1">
                <a:effectLst/>
                <a:latin typeface="Arial"/>
                <a:ea typeface="Calibri"/>
                <a:cs typeface="Arial"/>
              </a:rPr>
              <a:t>rhan</a:t>
            </a:r>
            <a:r>
              <a:rPr lang="en-US" sz="1600" spc="-20" dirty="0">
                <a:effectLst/>
                <a:latin typeface="Arial"/>
                <a:ea typeface="Calibri"/>
                <a:cs typeface="Arial"/>
              </a:rPr>
              <a:t> o </a:t>
            </a:r>
            <a:r>
              <a:rPr lang="en-US" sz="1600" spc="-20" dirty="0" err="1">
                <a:effectLst/>
                <a:latin typeface="Arial"/>
                <a:ea typeface="Calibri"/>
                <a:cs typeface="Arial"/>
              </a:rPr>
              <a:t>ymgyrch</a:t>
            </a:r>
            <a:r>
              <a:rPr lang="en-US" sz="1600" spc="-20" dirty="0">
                <a:effectLst/>
                <a:latin typeface="Arial"/>
                <a:ea typeface="Calibri"/>
                <a:cs typeface="Arial"/>
              </a:rPr>
              <a:t> </a:t>
            </a:r>
            <a:r>
              <a:rPr lang="en-US" sz="1600" spc="-20" dirty="0" err="1">
                <a:effectLst/>
                <a:latin typeface="Arial"/>
                <a:ea typeface="Calibri"/>
                <a:cs typeface="Arial"/>
              </a:rPr>
              <a:t>genedlaethol</a:t>
            </a:r>
            <a:r>
              <a:rPr lang="en-US" sz="1600" spc="-20" dirty="0">
                <a:effectLst/>
                <a:latin typeface="Arial"/>
                <a:ea typeface="Calibri"/>
                <a:cs typeface="Arial"/>
              </a:rPr>
              <a:t> Cymru </a:t>
            </a:r>
            <a:r>
              <a:rPr lang="en-US" sz="1600" spc="-20" dirty="0" err="1">
                <a:effectLst/>
                <a:latin typeface="Arial"/>
                <a:ea typeface="Calibri"/>
                <a:cs typeface="Arial"/>
              </a:rPr>
              <a:t>yn</a:t>
            </a:r>
            <a:r>
              <a:rPr lang="en-US" sz="1600" spc="-20" dirty="0">
                <a:effectLst/>
                <a:latin typeface="Arial"/>
                <a:ea typeface="Calibri"/>
                <a:cs typeface="Arial"/>
              </a:rPr>
              <a:t> </a:t>
            </a:r>
            <a:r>
              <a:rPr lang="en-US" sz="1600" spc="-20" dirty="0" err="1">
                <a:effectLst/>
                <a:latin typeface="Arial"/>
                <a:ea typeface="Calibri"/>
                <a:cs typeface="Arial"/>
              </a:rPr>
              <a:t>Ailgylchu</a:t>
            </a:r>
            <a:r>
              <a:rPr lang="en-US" sz="1600" spc="-20" dirty="0">
                <a:effectLst/>
                <a:latin typeface="Arial"/>
                <a:ea typeface="Calibri"/>
                <a:cs typeface="Arial"/>
              </a:rPr>
              <a:t>, </a:t>
            </a:r>
            <a:r>
              <a:rPr lang="en-US" sz="1600" b="1" spc="-20" dirty="0" err="1">
                <a:effectLst/>
                <a:latin typeface="Arial"/>
                <a:ea typeface="Calibri"/>
                <a:cs typeface="Arial"/>
              </a:rPr>
              <a:t>Bydd</a:t>
            </a:r>
            <a:r>
              <a:rPr lang="en-US" sz="1600" b="1" spc="-20" dirty="0">
                <a:effectLst/>
                <a:latin typeface="Arial"/>
                <a:ea typeface="Calibri"/>
                <a:cs typeface="Arial"/>
              </a:rPr>
              <a:t> Wych. </a:t>
            </a:r>
            <a:r>
              <a:rPr lang="en-US" sz="1600" b="1" spc="-20" dirty="0" err="1">
                <a:effectLst/>
                <a:latin typeface="Arial"/>
                <a:ea typeface="Calibri"/>
                <a:cs typeface="Arial"/>
              </a:rPr>
              <a:t>Ailgylcha</a:t>
            </a:r>
            <a:r>
              <a:rPr lang="en-US" sz="1600" b="1" spc="-20" dirty="0">
                <a:effectLst/>
                <a:latin typeface="Arial"/>
                <a:ea typeface="Calibri"/>
                <a:cs typeface="Arial"/>
              </a:rPr>
              <a:t>.</a:t>
            </a:r>
            <a:endParaRPr lang="en-US" sz="1600" dirty="0">
              <a:effectLst/>
              <a:latin typeface="Arial"/>
              <a:ea typeface="Calibri"/>
              <a:cs typeface="Arial"/>
            </a:endParaRPr>
          </a:p>
          <a:p>
            <a:pPr lvl="2"/>
            <a:r>
              <a:rPr lang="en-US" dirty="0" err="1"/>
              <a:t>Mae’r</a:t>
            </a:r>
            <a:r>
              <a:rPr lang="en-US" dirty="0"/>
              <a:t> </a:t>
            </a:r>
            <a:r>
              <a:rPr lang="en-US" dirty="0" err="1"/>
              <a:t>ymgyrch</a:t>
            </a:r>
            <a:r>
              <a:rPr lang="en-US" dirty="0"/>
              <a:t> </a:t>
            </a:r>
            <a:r>
              <a:rPr lang="en-US" dirty="0" err="1"/>
              <a:t>yn</a:t>
            </a:r>
            <a:r>
              <a:rPr lang="en-US" dirty="0"/>
              <a:t> </a:t>
            </a:r>
            <a:r>
              <a:rPr lang="en-US" dirty="0" err="1"/>
              <a:t>cael</a:t>
            </a:r>
            <a:r>
              <a:rPr lang="en-US" dirty="0"/>
              <a:t>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chyflwyno</a:t>
            </a:r>
            <a:r>
              <a:rPr lang="en-US" dirty="0"/>
              <a:t> </a:t>
            </a:r>
            <a:r>
              <a:rPr lang="en-US" dirty="0" err="1"/>
              <a:t>gan</a:t>
            </a:r>
            <a:r>
              <a:rPr lang="en-US" dirty="0"/>
              <a:t> WRAP Cymru, </a:t>
            </a:r>
            <a:r>
              <a:rPr lang="en-US" dirty="0" err="1"/>
              <a:t>yn</a:t>
            </a:r>
            <a:r>
              <a:rPr lang="en-US" dirty="0"/>
              <a:t> </a:t>
            </a:r>
            <a:r>
              <a:rPr lang="en-US" dirty="0" err="1"/>
              <a:t>cael</a:t>
            </a:r>
            <a:r>
              <a:rPr lang="en-US" dirty="0"/>
              <a:t>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hariannu</a:t>
            </a:r>
            <a:r>
              <a:rPr lang="en-US" dirty="0"/>
              <a:t> </a:t>
            </a:r>
            <a:r>
              <a:rPr lang="en-US" dirty="0" err="1"/>
              <a:t>gan</a:t>
            </a:r>
            <a:r>
              <a:rPr lang="en-US" dirty="0"/>
              <a:t> </a:t>
            </a:r>
            <a:r>
              <a:rPr lang="en-US" dirty="0" err="1"/>
              <a:t>Lywodraeth</a:t>
            </a:r>
            <a:r>
              <a:rPr lang="en-US" dirty="0"/>
              <a:t> Cymru ac </a:t>
            </a:r>
            <a:r>
              <a:rPr lang="en-US" dirty="0" err="1"/>
              <a:t>yn</a:t>
            </a:r>
            <a:r>
              <a:rPr lang="en-US" dirty="0"/>
              <a:t> </a:t>
            </a:r>
            <a:r>
              <a:rPr lang="en-US" dirty="0" err="1"/>
              <a:t>cael</a:t>
            </a:r>
            <a:r>
              <a:rPr lang="en-US" dirty="0"/>
              <a:t>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hyrwyddo</a:t>
            </a:r>
            <a:r>
              <a:rPr lang="en-US" dirty="0"/>
              <a:t> </a:t>
            </a:r>
            <a:r>
              <a:rPr lang="en-US" dirty="0" err="1"/>
              <a:t>gan</a:t>
            </a:r>
            <a:r>
              <a:rPr lang="en-US" dirty="0"/>
              <a:t> </a:t>
            </a:r>
            <a:r>
              <a:rPr lang="en-US" dirty="0" err="1"/>
              <a:t>bartneriaid</a:t>
            </a:r>
            <a:r>
              <a:rPr lang="en-US" dirty="0"/>
              <a:t> </a:t>
            </a:r>
            <a:r>
              <a:rPr lang="en-US" dirty="0" err="1"/>
              <a:t>yng</a:t>
            </a:r>
            <a:r>
              <a:rPr lang="en-US" dirty="0"/>
              <a:t> </a:t>
            </a:r>
            <a:r>
              <a:rPr lang="en-US" dirty="0" err="1"/>
              <a:t>Nghymru</a:t>
            </a:r>
            <a:r>
              <a:rPr lang="en-US" dirty="0"/>
              <a:t>, </a:t>
            </a:r>
            <a:r>
              <a:rPr lang="en-US" dirty="0" err="1"/>
              <a:t>a’i</a:t>
            </a:r>
            <a:r>
              <a:rPr lang="en-US" dirty="0"/>
              <a:t> nod </a:t>
            </a:r>
            <a:r>
              <a:rPr lang="en-US" dirty="0" err="1"/>
              <a:t>yw</a:t>
            </a:r>
            <a:r>
              <a:rPr lang="en-US" dirty="0"/>
              <a:t> </a:t>
            </a:r>
            <a:r>
              <a:rPr lang="en-US" dirty="0" err="1"/>
              <a:t>helpu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gyflawni</a:t>
            </a:r>
            <a:r>
              <a:rPr lang="en-US" dirty="0"/>
              <a:t> </a:t>
            </a:r>
            <a:r>
              <a:rPr lang="en-US" dirty="0" err="1"/>
              <a:t>nodau</a:t>
            </a:r>
            <a:r>
              <a:rPr lang="en-US" dirty="0"/>
              <a:t> </a:t>
            </a:r>
            <a:r>
              <a:rPr lang="en-US" dirty="0" err="1"/>
              <a:t>uchelgeisiol</a:t>
            </a:r>
            <a:r>
              <a:rPr lang="en-US" dirty="0"/>
              <a:t> Cymru o ran </a:t>
            </a:r>
            <a:r>
              <a:rPr lang="en-US" dirty="0" err="1"/>
              <a:t>ailgylchu</a:t>
            </a:r>
            <a:r>
              <a:rPr lang="en-US" dirty="0"/>
              <a:t> a </a:t>
            </a:r>
            <a:r>
              <a:rPr lang="en-US" dirty="0" err="1"/>
              <a:t>lleihau</a:t>
            </a:r>
            <a:r>
              <a:rPr lang="en-US" dirty="0"/>
              <a:t> </a:t>
            </a:r>
            <a:r>
              <a:rPr lang="en-US" dirty="0" err="1"/>
              <a:t>gwastraff</a:t>
            </a:r>
            <a:r>
              <a:rPr lang="en-US" dirty="0"/>
              <a:t>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71A4FB6-174E-F99A-35A7-CC57B14BE0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676" y="928494"/>
            <a:ext cx="5956300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930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raphic 15">
            <a:extLst>
              <a:ext uri="{FF2B5EF4-FFF2-40B4-BE49-F238E27FC236}">
                <a16:creationId xmlns:a16="http://schemas.microsoft.com/office/drawing/2014/main" id="{D6B43648-F8FF-66CF-AD19-3B0BE9F103F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26925" y="1752343"/>
            <a:ext cx="2136869" cy="478600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2106889-48CB-82F6-5899-0DA62D00997C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78636" y="1752342"/>
            <a:ext cx="2912400" cy="4786008"/>
          </a:xfrm>
          <a:prstGeom prst="rect">
            <a:avLst/>
          </a:prstGeom>
        </p:spPr>
      </p:pic>
      <p:sp>
        <p:nvSpPr>
          <p:cNvPr id="60" name="Content Placeholder 59">
            <a:extLst>
              <a:ext uri="{FF2B5EF4-FFF2-40B4-BE49-F238E27FC236}">
                <a16:creationId xmlns:a16="http://schemas.microsoft.com/office/drawing/2014/main" id="{E3FE6728-AC17-7E66-6611-0164E05FEC0D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2912400" cy="4672210"/>
          </a:xfrm>
        </p:spPr>
        <p:txBody>
          <a:bodyPr tIns="0"/>
          <a:lstStyle/>
          <a:p>
            <a:r>
              <a:rPr lang="cy-GB" dirty="0"/>
              <a:t>Crynodeb</a:t>
            </a:r>
          </a:p>
          <a:p>
            <a:pPr lvl="2"/>
            <a:r>
              <a:rPr lang="cy-GB" dirty="0"/>
              <a:t>Gan gyfeirio at allwedd gydag ystadegau ynni fel yr un isod, mae’r disgyblion yn defnyddio eu sgiliau lluosi ac yn datrys nifer o broblemau i ganfod am ba mor hir y gellir pweru eu hoff ddyfeisiau gyda gwastraff bwyd wedi’i ailgylchu. </a:t>
            </a:r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63" name="Content Placeholder 62">
            <a:extLst>
              <a:ext uri="{FF2B5EF4-FFF2-40B4-BE49-F238E27FC236}">
                <a16:creationId xmlns:a16="http://schemas.microsoft.com/office/drawing/2014/main" id="{A30834ED-2F05-3AAB-D41B-4EAF02BE1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1668" y="1753768"/>
            <a:ext cx="2015999" cy="4784582"/>
          </a:xfrm>
          <a:noFill/>
        </p:spPr>
        <p:txBody>
          <a:bodyPr lIns="144000"/>
          <a:lstStyle/>
          <a:p>
            <a:pPr lvl="1"/>
            <a:r>
              <a:rPr lang="cy-GB" dirty="0"/>
              <a:t>Amcan dysgu</a:t>
            </a:r>
            <a:endParaRPr lang="en-GB" dirty="0"/>
          </a:p>
          <a:p>
            <a:pPr lvl="2"/>
            <a:r>
              <a:rPr lang="cy-GB" dirty="0"/>
              <a:t>Deall y gall ailgylchu hyd yn oed ychydig bach o wastraff bwyd greu llawer o bŵer.</a:t>
            </a:r>
          </a:p>
          <a:p>
            <a:pPr lvl="1"/>
            <a:r>
              <a:rPr lang="cy-GB" dirty="0"/>
              <a:t>Amser:</a:t>
            </a:r>
          </a:p>
          <a:p>
            <a:pPr lvl="2"/>
            <a:r>
              <a:rPr lang="cy-GB" dirty="0">
                <a:latin typeface="Arial"/>
                <a:cs typeface="Arial"/>
              </a:rPr>
              <a:t>20-30 munud</a:t>
            </a:r>
          </a:p>
        </p:txBody>
      </p:sp>
      <p:sp>
        <p:nvSpPr>
          <p:cNvPr id="61" name="Content Placeholder 60">
            <a:extLst>
              <a:ext uri="{FF2B5EF4-FFF2-40B4-BE49-F238E27FC236}">
                <a16:creationId xmlns:a16="http://schemas.microsoft.com/office/drawing/2014/main" id="{7BA699D2-7A73-1992-DF93-D198CB90708C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978636" y="1752342"/>
            <a:ext cx="2881202" cy="4784725"/>
          </a:xfrm>
          <a:noFill/>
        </p:spPr>
        <p:txBody>
          <a:bodyPr lIns="144000" tIns="144000"/>
          <a:lstStyle/>
          <a:p>
            <a:r>
              <a:rPr lang="cy-GB" dirty="0"/>
              <a:t>Bydd arnoch angen</a:t>
            </a:r>
          </a:p>
          <a:p>
            <a:pPr lvl="2"/>
            <a:r>
              <a:rPr lang="cy-GB" dirty="0"/>
              <a:t>Ar gyfer pob disgybl neu bâr: </a:t>
            </a:r>
          </a:p>
          <a:p>
            <a:pPr marL="172720" lvl="3" indent="-172720"/>
            <a:r>
              <a:rPr lang="cy-GB" dirty="0">
                <a:latin typeface="Arial"/>
                <a:cs typeface="Arial"/>
              </a:rPr>
              <a:t>Taflen waith yr her pweru</a:t>
            </a:r>
          </a:p>
          <a:p>
            <a:pPr lvl="2"/>
            <a:r>
              <a:rPr lang="cy-GB" dirty="0"/>
              <a:t>Efallai bydd y daflen gyntaf yn fwy addas ar gyfer disgyblion ym Mlynyddoedd 4-5, a’r ail daflen ar gyfer disgyblion ym Mlynyddoedd 5-6. </a:t>
            </a:r>
          </a:p>
          <a:p>
            <a:pPr lvl="2"/>
            <a:endParaRPr lang="en-GB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E8CF7DF-215A-3662-7C1D-B6D5582367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flipV="1">
            <a:off x="0" y="719806"/>
            <a:ext cx="1146907" cy="77405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546DFF90-9F99-AB45-882E-ACEEEB7B8CB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76000" y="862377"/>
            <a:ext cx="450958" cy="467660"/>
          </a:xfrm>
          <a:prstGeom prst="rect">
            <a:avLst/>
          </a:prstGeom>
        </p:spPr>
      </p:pic>
      <p:pic>
        <p:nvPicPr>
          <p:cNvPr id="15" name="Picture 14" descr="Blue letters on a black background&#10;&#10;Description automatically generated">
            <a:extLst>
              <a:ext uri="{FF2B5EF4-FFF2-40B4-BE49-F238E27FC236}">
                <a16:creationId xmlns:a16="http://schemas.microsoft.com/office/drawing/2014/main" id="{3759AE57-3A8B-EA1B-D848-827D7525586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5372" y="680612"/>
            <a:ext cx="4191000" cy="9652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47BA5C58-D434-AA46-412C-52A2B879FDA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12441" y="1752342"/>
            <a:ext cx="2679470" cy="4786009"/>
          </a:xfrm>
          <a:prstGeom prst="rect">
            <a:avLst/>
          </a:prstGeom>
        </p:spPr>
      </p:pic>
      <p:sp>
        <p:nvSpPr>
          <p:cNvPr id="11" name="Content Placeholder 59">
            <a:extLst>
              <a:ext uri="{FF2B5EF4-FFF2-40B4-BE49-F238E27FC236}">
                <a16:creationId xmlns:a16="http://schemas.microsoft.com/office/drawing/2014/main" id="{8FBF8F6A-0B52-8E7D-2731-254B9225B39F}"/>
              </a:ext>
            </a:extLst>
          </p:cNvPr>
          <p:cNvSpPr txBox="1">
            <a:spLocks/>
          </p:cNvSpPr>
          <p:nvPr/>
        </p:nvSpPr>
        <p:spPr>
          <a:xfrm>
            <a:off x="9037735" y="3479118"/>
            <a:ext cx="2654176" cy="754536"/>
          </a:xfrm>
          <a:prstGeom prst="rect">
            <a:avLst/>
          </a:prstGeom>
        </p:spPr>
        <p:txBody>
          <a:bodyPr vert="horz" lIns="108000" tIns="108000" rIns="108000" bIns="10800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000" b="1" i="0" kern="1200" spc="-2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="1" i="0" kern="1200" spc="-20" baseline="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 b="0" i="0" kern="1200" spc="-2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72800" indent="-1728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pple Symbols" panose="02000000000000000000" pitchFamily="2" charset="-79"/>
              <a:buChar char="⎻"/>
              <a:defRPr sz="1400" b="0" i="0" kern="1200" spc="-2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b="1" i="0" kern="1200" spc="-2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/>
            <a:r>
              <a:rPr lang="en-GB" sz="1000" b="1" dirty="0"/>
              <a:t>Mae </a:t>
            </a:r>
            <a:r>
              <a:rPr lang="en-GB" sz="1000" b="1" dirty="0" err="1"/>
              <a:t>ailgylchu</a:t>
            </a:r>
            <a:r>
              <a:rPr lang="en-GB" sz="1000" b="1" dirty="0"/>
              <a:t> </a:t>
            </a:r>
            <a:r>
              <a:rPr lang="en-GB" sz="1000" b="1" dirty="0" err="1"/>
              <a:t>crwyn</a:t>
            </a:r>
            <a:r>
              <a:rPr lang="en-GB" sz="1000" b="1" dirty="0"/>
              <a:t> 9 banana </a:t>
            </a:r>
            <a:r>
              <a:rPr lang="en-GB" sz="1000" b="1" dirty="0" err="1"/>
              <a:t>yn</a:t>
            </a:r>
            <a:r>
              <a:rPr lang="en-GB" sz="1000" b="1" dirty="0"/>
              <a:t> </a:t>
            </a:r>
            <a:br>
              <a:rPr lang="en-GB" sz="1000" b="1" dirty="0"/>
            </a:br>
            <a:r>
              <a:rPr lang="en-GB" sz="1000" b="1" dirty="0" err="1"/>
              <a:t>creu</a:t>
            </a:r>
            <a:r>
              <a:rPr lang="en-GB" sz="1000" b="1" dirty="0"/>
              <a:t> </a:t>
            </a:r>
            <a:r>
              <a:rPr lang="en-GB" sz="1000" b="1" dirty="0" err="1"/>
              <a:t>digon</a:t>
            </a:r>
            <a:r>
              <a:rPr lang="en-GB" sz="1000" b="1" dirty="0"/>
              <a:t> o </a:t>
            </a:r>
            <a:r>
              <a:rPr lang="en-GB" sz="1000" b="1" dirty="0" err="1"/>
              <a:t>ynni</a:t>
            </a:r>
            <a:r>
              <a:rPr lang="en-GB" sz="1000" b="1" dirty="0"/>
              <a:t> </a:t>
            </a:r>
            <a:r>
              <a:rPr lang="en-GB" sz="1000" b="1" dirty="0" err="1"/>
              <a:t>i</a:t>
            </a:r>
            <a:r>
              <a:rPr lang="en-GB" sz="1000" b="1" dirty="0"/>
              <a:t> </a:t>
            </a:r>
            <a:r>
              <a:rPr lang="en-GB" sz="1000" b="1" dirty="0" err="1"/>
              <a:t>wefru</a:t>
            </a:r>
            <a:r>
              <a:rPr lang="en-GB" sz="1000" b="1" dirty="0"/>
              <a:t> </a:t>
            </a:r>
            <a:r>
              <a:rPr lang="en-GB" sz="1000" b="1" dirty="0" err="1"/>
              <a:t>eich</a:t>
            </a:r>
            <a:r>
              <a:rPr lang="en-GB" sz="1000" b="1" dirty="0"/>
              <a:t> </a:t>
            </a:r>
            <a:r>
              <a:rPr lang="en-GB" sz="1000" b="1" dirty="0" err="1"/>
              <a:t>gliniadur</a:t>
            </a:r>
            <a:r>
              <a:rPr lang="en-GB" sz="1000" b="1" dirty="0"/>
              <a:t> </a:t>
            </a:r>
            <a:br>
              <a:rPr lang="en-GB" sz="1000" b="1" dirty="0"/>
            </a:br>
            <a:r>
              <a:rPr lang="en-GB" sz="1000" b="1" dirty="0" err="1"/>
              <a:t>yn</a:t>
            </a:r>
            <a:r>
              <a:rPr lang="en-GB" sz="1000" b="1" dirty="0"/>
              <a:t> </a:t>
            </a:r>
            <a:r>
              <a:rPr lang="en-GB" sz="1000" b="1" dirty="0" err="1"/>
              <a:t>llawn</a:t>
            </a:r>
            <a:r>
              <a:rPr lang="en-GB" sz="1000" b="1" dirty="0"/>
              <a:t>!</a:t>
            </a:r>
          </a:p>
        </p:txBody>
      </p:sp>
      <p:pic>
        <p:nvPicPr>
          <p:cNvPr id="12" name="Picture 11" descr="A bunch of bananas on a black background&#10;&#10;Description automatically generated">
            <a:extLst>
              <a:ext uri="{FF2B5EF4-FFF2-40B4-BE49-F238E27FC236}">
                <a16:creationId xmlns:a16="http://schemas.microsoft.com/office/drawing/2014/main" id="{591AAC70-0EF2-2D3D-2E40-0C6873E4AAA8}"/>
              </a:ext>
            </a:extLst>
          </p:cNvPr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5" t="25422" r="14443" b="11312"/>
          <a:stretch/>
        </p:blipFill>
        <p:spPr>
          <a:xfrm>
            <a:off x="9130748" y="1852238"/>
            <a:ext cx="2450526" cy="1639405"/>
          </a:xfrm>
          <a:prstGeom prst="rect">
            <a:avLst/>
          </a:prstGeom>
        </p:spPr>
      </p:pic>
      <p:pic>
        <p:nvPicPr>
          <p:cNvPr id="13" name="Picture 12" descr="A group of bananas on a black background&#10;&#10;Description automatically generated">
            <a:extLst>
              <a:ext uri="{FF2B5EF4-FFF2-40B4-BE49-F238E27FC236}">
                <a16:creationId xmlns:a16="http://schemas.microsoft.com/office/drawing/2014/main" id="{2DA66DA3-952B-DDA0-7A17-52B9D2CD8F55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0" t="47059" r="25860" b="15362"/>
          <a:stretch/>
        </p:blipFill>
        <p:spPr>
          <a:xfrm>
            <a:off x="9130748" y="4246179"/>
            <a:ext cx="2450526" cy="2197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96045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59">
            <a:extLst>
              <a:ext uri="{FF2B5EF4-FFF2-40B4-BE49-F238E27FC236}">
                <a16:creationId xmlns:a16="http://schemas.microsoft.com/office/drawing/2014/main" id="{C3F4D1EA-AB56-874B-130B-1EB994C4725C}"/>
              </a:ext>
            </a:extLst>
          </p:cNvPr>
          <p:cNvGrpSpPr/>
          <p:nvPr/>
        </p:nvGrpSpPr>
        <p:grpSpPr>
          <a:xfrm>
            <a:off x="572820" y="1333235"/>
            <a:ext cx="10239200" cy="5340698"/>
            <a:chOff x="572820" y="1345110"/>
            <a:chExt cx="11050680" cy="5047568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6AE0BDB5-A83E-AEAF-6ADA-943D7CA14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72820" y="1345110"/>
              <a:ext cx="11050680" cy="5047568"/>
            </a:xfrm>
            <a:prstGeom prst="rect">
              <a:avLst/>
            </a:prstGeom>
          </p:spPr>
        </p:pic>
        <p:pic>
          <p:nvPicPr>
            <p:cNvPr id="17" name="Graphic 16">
              <a:extLst>
                <a:ext uri="{FF2B5EF4-FFF2-40B4-BE49-F238E27FC236}">
                  <a16:creationId xmlns:a16="http://schemas.microsoft.com/office/drawing/2014/main" id="{5B5963F3-DF9E-27FA-40F3-56FC6C58F92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656379" y="1345110"/>
              <a:ext cx="10361478" cy="5047568"/>
            </a:xfrm>
            <a:prstGeom prst="rect">
              <a:avLst/>
            </a:prstGeom>
          </p:spPr>
        </p:pic>
      </p:grpSp>
      <p:graphicFrame>
        <p:nvGraphicFramePr>
          <p:cNvPr id="76" name="Table 14">
            <a:extLst>
              <a:ext uri="{FF2B5EF4-FFF2-40B4-BE49-F238E27FC236}">
                <a16:creationId xmlns:a16="http://schemas.microsoft.com/office/drawing/2014/main" id="{13B55E1D-2E98-2C85-E36F-82E8A56EBB28}"/>
              </a:ext>
            </a:extLst>
          </p:cNvPr>
          <p:cNvGraphicFramePr>
            <a:graphicFrameLocks/>
          </p:cNvGraphicFramePr>
          <p:nvPr/>
        </p:nvGraphicFramePr>
        <p:xfrm>
          <a:off x="575339" y="1383192"/>
          <a:ext cx="10131155" cy="5226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90479">
                  <a:extLst>
                    <a:ext uri="{9D8B030D-6E8A-4147-A177-3AD203B41FA5}">
                      <a16:colId xmlns:a16="http://schemas.microsoft.com/office/drawing/2014/main" val="1918897512"/>
                    </a:ext>
                  </a:extLst>
                </a:gridCol>
                <a:gridCol w="910169">
                  <a:extLst>
                    <a:ext uri="{9D8B030D-6E8A-4147-A177-3AD203B41FA5}">
                      <a16:colId xmlns:a16="http://schemas.microsoft.com/office/drawing/2014/main" val="2616730302"/>
                    </a:ext>
                  </a:extLst>
                </a:gridCol>
                <a:gridCol w="910169">
                  <a:extLst>
                    <a:ext uri="{9D8B030D-6E8A-4147-A177-3AD203B41FA5}">
                      <a16:colId xmlns:a16="http://schemas.microsoft.com/office/drawing/2014/main" val="2598615426"/>
                    </a:ext>
                  </a:extLst>
                </a:gridCol>
                <a:gridCol w="910169">
                  <a:extLst>
                    <a:ext uri="{9D8B030D-6E8A-4147-A177-3AD203B41FA5}">
                      <a16:colId xmlns:a16="http://schemas.microsoft.com/office/drawing/2014/main" val="2952993361"/>
                    </a:ext>
                  </a:extLst>
                </a:gridCol>
                <a:gridCol w="910169">
                  <a:extLst>
                    <a:ext uri="{9D8B030D-6E8A-4147-A177-3AD203B41FA5}">
                      <a16:colId xmlns:a16="http://schemas.microsoft.com/office/drawing/2014/main" val="3580805228"/>
                    </a:ext>
                  </a:extLst>
                </a:gridCol>
              </a:tblGrid>
              <a:tr h="39960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endParaRPr lang="en-US" sz="85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R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cy-GB" sz="900" b="1" i="0" strike="noStrike" cap="none" spc="0" baseline="0" dirty="0">
                          <a:solidFill>
                            <a:schemeClr val="accent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Cwis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0" baseline="0" dirty="0">
                          <a:solidFill>
                            <a:schemeClr val="accent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Gweithgaredd Gwyddoniaeth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0" baseline="0" dirty="0">
                          <a:solidFill>
                            <a:schemeClr val="accent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Gweithgaredd Mathemateg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0" baseline="0" dirty="0">
                          <a:solidFill>
                            <a:schemeClr val="accent2"/>
                          </a:solidFill>
                          <a:effectLst/>
                          <a:latin typeface="Arial"/>
                          <a:ea typeface="Arial"/>
                          <a:cs typeface="+mn-cs"/>
                        </a:rPr>
                        <a:t>Gweithgaredd Ieithoedd</a:t>
                      </a:r>
                      <a:endParaRPr lang="cy-GB" sz="900" b="1" i="0" strike="noStrike" cap="none" spc="0" baseline="0" dirty="0">
                        <a:solidFill>
                          <a:schemeClr val="accent2"/>
                        </a:solidFill>
                        <a:effectLst/>
                        <a:latin typeface="Arial"/>
                        <a:ea typeface="Arial"/>
                        <a:cs typeface="Arial"/>
                      </a:endParaRP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149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Dyniaethau</a:t>
                      </a:r>
                    </a:p>
                  </a:txBody>
                  <a:tcPr marL="144000" marR="90000" marT="9000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82030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Mae ymholi, archwilio ac ymchwilio yn ysbrydoli chwilfrydedd am y byd, ei orffennol, ei bresennol a’i ddyfodol.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Rwyf wedi ymwneud yn weithredol gydag ystod o symbyliadau, ac wedi cael cyfle i gymryd rhan mewn ymchwiliadau, </a:t>
                      </a:r>
                      <a:b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ar y cyd ac yn annibynnol </a:t>
                      </a:r>
                    </a:p>
                  </a:txBody>
                  <a:tcPr marL="144000" marR="90000" marT="3600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66551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Mae ein byd naturiol yn amrywiol a deinamig, wedi’i ddylanwadu gan brosesau a gweithredoedd dynol.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disgriﬁo ac esbonio’n syml beth yw effaith gweithredoedd dynol ar y byd naturiol yn y gorffennol a’r presennol</a:t>
                      </a:r>
                    </a:p>
                  </a:txBody>
                  <a:tcPr marL="144000" marR="90000" marT="3600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8142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Mae dinasyddion gwybodus, hunanymwybodol yn mynd i’r afael â’r heriau a’r cyfleoedd sy’n wynebu dynoliaeth,</a:t>
                      </a:r>
                      <a:b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ac yn gallu cymryd camau ystyrlon ac egwyddorol.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deall canlyniadau fy ngweithredoedd a gweithredoedd pobl eraill, a’r modd y mae’r rhain yn effeithio ar </a:t>
                      </a:r>
                      <a:b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faterion lleol, cenedlaethol a byd-eang</a:t>
                      </a:r>
                    </a:p>
                  </a:txBody>
                  <a:tcPr marL="144000" marR="90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43431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Gwyddoniaeth a Thechnoleg</a:t>
                      </a:r>
                    </a:p>
                  </a:txBody>
                  <a:tcPr marL="144000" marR="90000" marT="90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30648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lnSpc>
                          <a:spcPct val="110000"/>
                        </a:lnSpc>
                        <a:buFontTx/>
                        <a:buNone/>
                      </a:pPr>
                      <a: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Mae bod yn chwilfrydig a chwilio am atebion yn hanfodol i ddeall a rhagfynegi ffenomenau.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nodi cwestiynau y mae modd eu ymchwilio iddynt yn wyddonol, ac yn gallu awgrymu dulliau ymholi addas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awgrymu canlyniadau ar sail fy ngwaith ymchwil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gwerthuso dulliau er mwyn awgrymu gwelliannau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mynd i’r afael â materion gwyddonol a thechnolegol i lywio fy marn fy hun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deall sut y gall yr hyn a wnaf fi a phobl eraill gael effaith ar yr amgylchedd ac ar bethau byw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disgriﬁo effeithiau gwyddoniaeth a thechnoleg, y gorffennol a’r presennol, yn fy mywyd bob dydd</a:t>
                      </a:r>
                    </a:p>
                  </a:txBody>
                  <a:tcPr marL="144000" marR="90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64718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Mathemateg a Rhifedd</a:t>
                      </a:r>
                    </a:p>
                  </a:txBody>
                  <a:tcPr marL="144000" marR="90000" marT="90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42779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Defnyddir y system rhif i gynrychioli a chymharu perthnasoedd rhwng rhifau a meintiau.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defnyddio’r pedwar gweithrediad rhifyddeg gyda chyfanrifau a degolion yn hyderus, effeithlon a chywir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cyfleu ffeithiau am luosi yn rhugl, hyd at o leiaf 10 x 10, a defnyddio’r rhain i feddwl am ffeithiau cysylltiedig</a:t>
                      </a:r>
                    </a:p>
                  </a:txBody>
                  <a:tcPr marL="144000" marR="90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38677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Ieithoedd, Llythrennedd a Chyfathrebu</a:t>
                      </a:r>
                    </a:p>
                  </a:txBody>
                  <a:tcPr marL="144000" marR="90000" marT="90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27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cy-GB" sz="900" b="1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Mae mynegi ein hunain drwy ieithoedd yn allweddol i gyfathrebu.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adnabod yr iaith briodol ar gyfer gwahanol gynulleidfaoedd a dibenion gan amrywio fy mynegiant, geirfa a </a:t>
                      </a:r>
                      <a:b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naws i ennyn diddordeb y gynulleidfa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Rwy’n gallu addasu a thrin iaith a gwneud dewisiadau priodol ynghylch geirfa, iaith idiomatig a chystrawen er mwyn </a:t>
                      </a:r>
                      <a:b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</a:br>
                      <a:r>
                        <a:rPr lang="cy-GB" sz="900" b="0" i="0" strike="noStrike" cap="none" spc="-10" baseline="0" dirty="0">
                          <a:solidFill>
                            <a:srgbClr val="0D0802"/>
                          </a:solidFill>
                          <a:effectLst/>
                          <a:latin typeface="Arial"/>
                          <a:ea typeface="Arial"/>
                          <a:cs typeface="Arial"/>
                        </a:rPr>
                        <a:t>mynegi fy hun yn rhugl ac eglur</a:t>
                      </a:r>
                    </a:p>
                  </a:txBody>
                  <a:tcPr marL="144000" marR="90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0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900" b="0" i="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674668"/>
                  </a:ext>
                </a:extLst>
              </a:tr>
            </a:tbl>
          </a:graphicData>
        </a:graphic>
      </p:graphicFrame>
      <p:pic>
        <p:nvPicPr>
          <p:cNvPr id="13" name="Graphic 12">
            <a:extLst>
              <a:ext uri="{FF2B5EF4-FFF2-40B4-BE49-F238E27FC236}">
                <a16:creationId xmlns:a16="http://schemas.microsoft.com/office/drawing/2014/main" id="{FEEF4022-6C29-0163-C9C9-47838BA9184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4676" y="598421"/>
            <a:ext cx="1884745" cy="275523"/>
          </a:xfrm>
          <a:prstGeom prst="rect">
            <a:avLst/>
          </a:prstGeom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58E111B-249C-4D2B-80C8-C9FFE2684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21127F-0CE4-9107-5E91-EC1A6E071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6" name="Title 19">
            <a:extLst>
              <a:ext uri="{FF2B5EF4-FFF2-40B4-BE49-F238E27FC236}">
                <a16:creationId xmlns:a16="http://schemas.microsoft.com/office/drawing/2014/main" id="{F58D1F6B-45E1-125B-EFD4-8757F2117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cy-GB" dirty="0">
                <a:solidFill>
                  <a:schemeClr val="bg1"/>
                </a:solidFill>
              </a:rPr>
              <a:t>Nodiadau athrawon</a:t>
            </a:r>
          </a:p>
        </p:txBody>
      </p:sp>
      <p:pic>
        <p:nvPicPr>
          <p:cNvPr id="39" name="Graphic 38">
            <a:extLst>
              <a:ext uri="{FF2B5EF4-FFF2-40B4-BE49-F238E27FC236}">
                <a16:creationId xmlns:a16="http://schemas.microsoft.com/office/drawing/2014/main" id="{AF8DEA75-DECB-A090-3978-5F6AF7B55B1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14141" y="2042026"/>
            <a:ext cx="220112" cy="240122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4AD6A818-212A-639D-97DD-6BCCBDC1A83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39304" y="2042025"/>
            <a:ext cx="220112" cy="240122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13C1AFDE-3C47-6A52-184C-262EF9B243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51828" y="2042025"/>
            <a:ext cx="220112" cy="240122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7E82F072-1060-2178-5B15-DE5F0B9839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14141" y="2998957"/>
            <a:ext cx="220112" cy="240122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83033F84-6DD1-0D13-4E98-2784A5C0A81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29472" y="2998956"/>
            <a:ext cx="220112" cy="240122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F232A053-8637-21FB-346D-0997FE99D3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51828" y="2998956"/>
            <a:ext cx="220112" cy="240122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97E77B80-9F76-6F5B-5085-37A6B68DED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6993" y="2998956"/>
            <a:ext cx="214728" cy="240122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EADC7368-D777-8CD6-D408-5CB82008FCE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329472" y="4048215"/>
            <a:ext cx="220112" cy="240122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72C753E9-963F-5C17-8DCF-5B50DB3591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414141" y="2518146"/>
            <a:ext cx="220112" cy="240122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334C6ADB-6E06-D9DB-CDAE-1A8F03CC5A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251828" y="5083986"/>
            <a:ext cx="220112" cy="240122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8282A6B3-D993-DF8C-88FF-E661288CB5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6993" y="5934535"/>
            <a:ext cx="214728" cy="240122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81083C17-7D42-37F3-2708-63940A35533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66799" y="3483290"/>
            <a:ext cx="10146022" cy="32501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80093271-F66A-218A-4FB1-29CE781A6E3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0800000">
            <a:off x="670361" y="4833217"/>
            <a:ext cx="10146022" cy="3250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A686E7D5-72DC-CCA3-EE51-EBB1E9E639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666799" y="5567466"/>
            <a:ext cx="10146022" cy="32501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EAB6E417-2A13-C4DB-56FD-3761D150AD12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6254082" y="2606604"/>
            <a:ext cx="1605826" cy="32501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D87CF2EE-17A3-8358-8447-51ADE5888999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H="1">
            <a:off x="7177979" y="2606605"/>
            <a:ext cx="1605826" cy="32501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6AFFD298-4036-910F-FA1A-A4B6C7132376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V="1">
            <a:off x="8098313" y="2606605"/>
            <a:ext cx="1605826" cy="32501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B71CB785-22BF-2459-2E46-CBE2A5EE048F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9002022" y="2606606"/>
            <a:ext cx="1605826" cy="32501"/>
          </a:xfrm>
          <a:prstGeom prst="rect">
            <a:avLst/>
          </a:prstGeom>
        </p:spPr>
      </p:pic>
      <p:pic>
        <p:nvPicPr>
          <p:cNvPr id="29" name="Graphic 28">
            <a:extLst>
              <a:ext uri="{FF2B5EF4-FFF2-40B4-BE49-F238E27FC236}">
                <a16:creationId xmlns:a16="http://schemas.microsoft.com/office/drawing/2014/main" id="{29600243-BCBC-AFFB-ABC5-F71F8D25ECCB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 flipH="1">
            <a:off x="9208771" y="4152076"/>
            <a:ext cx="1191091" cy="32400"/>
          </a:xfrm>
          <a:prstGeom prst="rect">
            <a:avLst/>
          </a:prstGeom>
        </p:spPr>
      </p:pic>
      <p:pic>
        <p:nvPicPr>
          <p:cNvPr id="30" name="Graphic 29">
            <a:extLst>
              <a:ext uri="{FF2B5EF4-FFF2-40B4-BE49-F238E27FC236}">
                <a16:creationId xmlns:a16="http://schemas.microsoft.com/office/drawing/2014/main" id="{9E9C778D-4A04-7A46-8CD6-B8B07441B8AF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 flipV="1">
            <a:off x="8288659" y="4152077"/>
            <a:ext cx="1191091" cy="32400"/>
          </a:xfrm>
          <a:prstGeom prst="rect">
            <a:avLst/>
          </a:prstGeom>
        </p:spPr>
      </p:pic>
      <p:pic>
        <p:nvPicPr>
          <p:cNvPr id="31" name="Graphic 30">
            <a:extLst>
              <a:ext uri="{FF2B5EF4-FFF2-40B4-BE49-F238E27FC236}">
                <a16:creationId xmlns:a16="http://schemas.microsoft.com/office/drawing/2014/main" id="{E9DF8856-7562-DA94-8F65-88CF5E74BCFC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>
            <a:off x="7371849" y="4152076"/>
            <a:ext cx="1191091" cy="32400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883E0379-3774-FE62-A8EC-1E10036E0B14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6461490" y="4152077"/>
            <a:ext cx="1191091" cy="32400"/>
          </a:xfrm>
          <a:prstGeom prst="rect">
            <a:avLst/>
          </a:prstGeom>
        </p:spPr>
      </p:pic>
      <p:pic>
        <p:nvPicPr>
          <p:cNvPr id="35" name="Graphic 34">
            <a:extLst>
              <a:ext uri="{FF2B5EF4-FFF2-40B4-BE49-F238E27FC236}">
                <a16:creationId xmlns:a16="http://schemas.microsoft.com/office/drawing/2014/main" id="{CA9C72D7-85C9-E526-BD57-168980C13A17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 flipH="1">
            <a:off x="6770278" y="5198057"/>
            <a:ext cx="573424" cy="32492"/>
          </a:xfrm>
          <a:prstGeom prst="rect">
            <a:avLst/>
          </a:prstGeom>
        </p:spPr>
      </p:pic>
      <p:pic>
        <p:nvPicPr>
          <p:cNvPr id="36" name="Graphic 35">
            <a:extLst>
              <a:ext uri="{FF2B5EF4-FFF2-40B4-BE49-F238E27FC236}">
                <a16:creationId xmlns:a16="http://schemas.microsoft.com/office/drawing/2014/main" id="{5B51D71F-235A-B4CC-9880-5327102976EF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>
            <a:off x="7693956" y="5198057"/>
            <a:ext cx="573424" cy="32492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472FA3D5-C7ED-5900-46E4-8B4E49090803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H="1" flipV="1">
            <a:off x="8614068" y="5198057"/>
            <a:ext cx="573424" cy="32492"/>
          </a:xfrm>
          <a:prstGeom prst="rect">
            <a:avLst/>
          </a:prstGeom>
        </p:spPr>
      </p:pic>
      <p:pic>
        <p:nvPicPr>
          <p:cNvPr id="38" name="Graphic 37">
            <a:extLst>
              <a:ext uri="{FF2B5EF4-FFF2-40B4-BE49-F238E27FC236}">
                <a16:creationId xmlns:a16="http://schemas.microsoft.com/office/drawing/2014/main" id="{38DB42F4-AB63-A9FE-5BC8-4846B7A42D73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 flipH="1">
            <a:off x="9517559" y="5198057"/>
            <a:ext cx="573424" cy="32492"/>
          </a:xfrm>
          <a:prstGeom prst="rect">
            <a:avLst/>
          </a:prstGeom>
        </p:spPr>
      </p:pic>
      <p:pic>
        <p:nvPicPr>
          <p:cNvPr id="63" name="Graphic 62">
            <a:extLst>
              <a:ext uri="{FF2B5EF4-FFF2-40B4-BE49-F238E27FC236}">
                <a16:creationId xmlns:a16="http://schemas.microsoft.com/office/drawing/2014/main" id="{27668D16-F1C8-14C0-D3FC-9532E93517BC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H="1" flipV="1">
            <a:off x="9371768" y="6073052"/>
            <a:ext cx="865005" cy="32492"/>
          </a:xfrm>
          <a:prstGeom prst="rect">
            <a:avLst/>
          </a:prstGeom>
        </p:spPr>
      </p:pic>
      <p:pic>
        <p:nvPicPr>
          <p:cNvPr id="64" name="Graphic 63">
            <a:extLst>
              <a:ext uri="{FF2B5EF4-FFF2-40B4-BE49-F238E27FC236}">
                <a16:creationId xmlns:a16="http://schemas.microsoft.com/office/drawing/2014/main" id="{01354947-B1E9-9AF4-2A43-BAF072D0B412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>
            <a:off x="8451656" y="6073052"/>
            <a:ext cx="865005" cy="32492"/>
          </a:xfrm>
          <a:prstGeom prst="rect">
            <a:avLst/>
          </a:prstGeom>
        </p:spPr>
      </p:pic>
      <p:pic>
        <p:nvPicPr>
          <p:cNvPr id="65" name="Graphic 64">
            <a:extLst>
              <a:ext uri="{FF2B5EF4-FFF2-40B4-BE49-F238E27FC236}">
                <a16:creationId xmlns:a16="http://schemas.microsoft.com/office/drawing/2014/main" id="{3211DCF2-C55A-A9D6-712D-8B7B03A51706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 flipV="1">
            <a:off x="7548165" y="6073053"/>
            <a:ext cx="865005" cy="32492"/>
          </a:xfrm>
          <a:prstGeom prst="rect">
            <a:avLst/>
          </a:prstGeom>
        </p:spPr>
      </p:pic>
      <p:pic>
        <p:nvPicPr>
          <p:cNvPr id="66" name="Graphic 65">
            <a:extLst>
              <a:ext uri="{FF2B5EF4-FFF2-40B4-BE49-F238E27FC236}">
                <a16:creationId xmlns:a16="http://schemas.microsoft.com/office/drawing/2014/main" id="{EAA626CC-D95B-1CAE-A7C8-26D4F21FEE4C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V="1">
            <a:off x="6624488" y="6073052"/>
            <a:ext cx="865005" cy="32492"/>
          </a:xfrm>
          <a:prstGeom prst="rect">
            <a:avLst/>
          </a:prstGeom>
        </p:spPr>
      </p:pic>
      <p:pic>
        <p:nvPicPr>
          <p:cNvPr id="67" name="Graphic 66">
            <a:extLst>
              <a:ext uri="{FF2B5EF4-FFF2-40B4-BE49-F238E27FC236}">
                <a16:creationId xmlns:a16="http://schemas.microsoft.com/office/drawing/2014/main" id="{60876778-AFC5-E79C-6683-A8035C787B67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H="1">
            <a:off x="7807516" y="1518860"/>
            <a:ext cx="346755" cy="32501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07962E3F-39A7-E553-1407-4823745EF27B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V="1">
            <a:off x="8727850" y="1518860"/>
            <a:ext cx="346755" cy="32501"/>
          </a:xfrm>
          <a:prstGeom prst="rect">
            <a:avLst/>
          </a:prstGeom>
        </p:spPr>
      </p:pic>
      <p:pic>
        <p:nvPicPr>
          <p:cNvPr id="69" name="Graphic 68">
            <a:extLst>
              <a:ext uri="{FF2B5EF4-FFF2-40B4-BE49-F238E27FC236}">
                <a16:creationId xmlns:a16="http://schemas.microsoft.com/office/drawing/2014/main" id="{0ABC00A2-ACCF-82E7-E7E1-3AEBAFB91420}"/>
              </a:ext>
            </a:extLst>
          </p:cNvPr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9631559" y="1518860"/>
            <a:ext cx="346755" cy="3250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0266F2C-D9DA-E5C1-6E41-25EC40177A9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820" y="951347"/>
            <a:ext cx="4876800" cy="469900"/>
          </a:xfrm>
          <a:prstGeom prst="rect">
            <a:avLst/>
          </a:prstGeom>
        </p:spPr>
      </p:pic>
      <p:sp>
        <p:nvSpPr>
          <p:cNvPr id="75" name="Freeform 74">
            <a:extLst>
              <a:ext uri="{FF2B5EF4-FFF2-40B4-BE49-F238E27FC236}">
                <a16:creationId xmlns:a16="http://schemas.microsoft.com/office/drawing/2014/main" id="{1474AF04-D231-CC8C-261D-78C31CE87A22}"/>
              </a:ext>
            </a:extLst>
          </p:cNvPr>
          <p:cNvSpPr/>
          <p:nvPr/>
        </p:nvSpPr>
        <p:spPr>
          <a:xfrm>
            <a:off x="7092630" y="1753654"/>
            <a:ext cx="3660422" cy="30833"/>
          </a:xfrm>
          <a:custGeom>
            <a:avLst/>
            <a:gdLst>
              <a:gd name="connsiteX0" fmla="*/ 2905108 w 4336654"/>
              <a:gd name="connsiteY0" fmla="*/ 7039 h 30833"/>
              <a:gd name="connsiteX1" fmla="*/ 2910385 w 4336654"/>
              <a:gd name="connsiteY1" fmla="*/ 7580 h 30833"/>
              <a:gd name="connsiteX2" fmla="*/ 2917017 w 4336654"/>
              <a:gd name="connsiteY2" fmla="*/ 7147 h 30833"/>
              <a:gd name="connsiteX3" fmla="*/ 2917017 w 4336654"/>
              <a:gd name="connsiteY3" fmla="*/ 7039 h 30833"/>
              <a:gd name="connsiteX4" fmla="*/ 2905108 w 4336654"/>
              <a:gd name="connsiteY4" fmla="*/ 7039 h 30833"/>
              <a:gd name="connsiteX5" fmla="*/ 1088183 w 4336654"/>
              <a:gd name="connsiteY5" fmla="*/ 7039 h 30833"/>
              <a:gd name="connsiteX6" fmla="*/ 1093460 w 4336654"/>
              <a:gd name="connsiteY6" fmla="*/ 7580 h 30833"/>
              <a:gd name="connsiteX7" fmla="*/ 1100092 w 4336654"/>
              <a:gd name="connsiteY7" fmla="*/ 7147 h 30833"/>
              <a:gd name="connsiteX8" fmla="*/ 1100092 w 4336654"/>
              <a:gd name="connsiteY8" fmla="*/ 7039 h 30833"/>
              <a:gd name="connsiteX9" fmla="*/ 1088183 w 4336654"/>
              <a:gd name="connsiteY9" fmla="*/ 7039 h 30833"/>
              <a:gd name="connsiteX10" fmla="*/ 1799145 w 4336654"/>
              <a:gd name="connsiteY10" fmla="*/ 6714 h 30833"/>
              <a:gd name="connsiteX11" fmla="*/ 1777388 w 4336654"/>
              <a:gd name="connsiteY11" fmla="*/ 7147 h 30833"/>
              <a:gd name="connsiteX12" fmla="*/ 1822313 w 4336654"/>
              <a:gd name="connsiteY12" fmla="*/ 7689 h 30833"/>
              <a:gd name="connsiteX13" fmla="*/ 1956848 w 4336654"/>
              <a:gd name="connsiteY13" fmla="*/ 7771 h 30833"/>
              <a:gd name="connsiteX14" fmla="*/ 1957897 w 4336654"/>
              <a:gd name="connsiteY14" fmla="*/ 6714 h 30833"/>
              <a:gd name="connsiteX15" fmla="*/ 312853 w 4336654"/>
              <a:gd name="connsiteY15" fmla="*/ 105 h 30833"/>
              <a:gd name="connsiteX16" fmla="*/ 565361 w 4336654"/>
              <a:gd name="connsiteY16" fmla="*/ 105 h 30833"/>
              <a:gd name="connsiteX17" fmla="*/ 748477 w 4336654"/>
              <a:gd name="connsiteY17" fmla="*/ 214 h 30833"/>
              <a:gd name="connsiteX18" fmla="*/ 937886 w 4336654"/>
              <a:gd name="connsiteY18" fmla="*/ 322 h 30833"/>
              <a:gd name="connsiteX19" fmla="*/ 1022827 w 4336654"/>
              <a:gd name="connsiteY19" fmla="*/ 755 h 30833"/>
              <a:gd name="connsiteX20" fmla="*/ 1033635 w 4336654"/>
              <a:gd name="connsiteY20" fmla="*/ 755 h 30833"/>
              <a:gd name="connsiteX21" fmla="*/ 1225104 w 4336654"/>
              <a:gd name="connsiteY21" fmla="*/ 322 h 30833"/>
              <a:gd name="connsiteX22" fmla="*/ 1455685 w 4336654"/>
              <a:gd name="connsiteY22" fmla="*/ 539 h 30833"/>
              <a:gd name="connsiteX23" fmla="*/ 1584761 w 4336654"/>
              <a:gd name="connsiteY23" fmla="*/ 755 h 30833"/>
              <a:gd name="connsiteX24" fmla="*/ 1958952 w 4336654"/>
              <a:gd name="connsiteY24" fmla="*/ 430 h 30833"/>
              <a:gd name="connsiteX25" fmla="*/ 2063740 w 4336654"/>
              <a:gd name="connsiteY25" fmla="*/ 430 h 30833"/>
              <a:gd name="connsiteX26" fmla="*/ 2129778 w 4336654"/>
              <a:gd name="connsiteY26" fmla="*/ 105 h 30833"/>
              <a:gd name="connsiteX27" fmla="*/ 2382286 w 4336654"/>
              <a:gd name="connsiteY27" fmla="*/ 105 h 30833"/>
              <a:gd name="connsiteX28" fmla="*/ 2565402 w 4336654"/>
              <a:gd name="connsiteY28" fmla="*/ 214 h 30833"/>
              <a:gd name="connsiteX29" fmla="*/ 2754811 w 4336654"/>
              <a:gd name="connsiteY29" fmla="*/ 322 h 30833"/>
              <a:gd name="connsiteX30" fmla="*/ 2839752 w 4336654"/>
              <a:gd name="connsiteY30" fmla="*/ 755 h 30833"/>
              <a:gd name="connsiteX31" fmla="*/ 2850560 w 4336654"/>
              <a:gd name="connsiteY31" fmla="*/ 755 h 30833"/>
              <a:gd name="connsiteX32" fmla="*/ 3042029 w 4336654"/>
              <a:gd name="connsiteY32" fmla="*/ 322 h 30833"/>
              <a:gd name="connsiteX33" fmla="*/ 3272610 w 4336654"/>
              <a:gd name="connsiteY33" fmla="*/ 539 h 30833"/>
              <a:gd name="connsiteX34" fmla="*/ 3401686 w 4336654"/>
              <a:gd name="connsiteY34" fmla="*/ 755 h 30833"/>
              <a:gd name="connsiteX35" fmla="*/ 3775877 w 4336654"/>
              <a:gd name="connsiteY35" fmla="*/ 430 h 30833"/>
              <a:gd name="connsiteX36" fmla="*/ 4065945 w 4336654"/>
              <a:gd name="connsiteY36" fmla="*/ 430 h 30833"/>
              <a:gd name="connsiteX37" fmla="*/ 4178964 w 4336654"/>
              <a:gd name="connsiteY37" fmla="*/ 2489 h 30833"/>
              <a:gd name="connsiteX38" fmla="*/ 4191888 w 4336654"/>
              <a:gd name="connsiteY38" fmla="*/ 5955 h 30833"/>
              <a:gd name="connsiteX39" fmla="*/ 4170075 w 4336654"/>
              <a:gd name="connsiteY39" fmla="*/ 7147 h 30833"/>
              <a:gd name="connsiteX40" fmla="*/ 4075822 w 4336654"/>
              <a:gd name="connsiteY40" fmla="*/ 6714 h 30833"/>
              <a:gd name="connsiteX41" fmla="*/ 3616070 w 4336654"/>
              <a:gd name="connsiteY41" fmla="*/ 6714 h 30833"/>
              <a:gd name="connsiteX42" fmla="*/ 3594313 w 4336654"/>
              <a:gd name="connsiteY42" fmla="*/ 7147 h 30833"/>
              <a:gd name="connsiteX43" fmla="*/ 3639238 w 4336654"/>
              <a:gd name="connsiteY43" fmla="*/ 7689 h 30833"/>
              <a:gd name="connsiteX44" fmla="*/ 3996017 w 4336654"/>
              <a:gd name="connsiteY44" fmla="*/ 7906 h 30833"/>
              <a:gd name="connsiteX45" fmla="*/ 4106242 w 4336654"/>
              <a:gd name="connsiteY45" fmla="*/ 8122 h 30833"/>
              <a:gd name="connsiteX46" fmla="*/ 4170075 w 4336654"/>
              <a:gd name="connsiteY46" fmla="*/ 7147 h 30833"/>
              <a:gd name="connsiteX47" fmla="*/ 4204870 w 4336654"/>
              <a:gd name="connsiteY47" fmla="*/ 7797 h 30833"/>
              <a:gd name="connsiteX48" fmla="*/ 4223692 w 4336654"/>
              <a:gd name="connsiteY48" fmla="*/ 8664 h 30833"/>
              <a:gd name="connsiteX49" fmla="*/ 4235234 w 4336654"/>
              <a:gd name="connsiteY49" fmla="*/ 9964 h 30833"/>
              <a:gd name="connsiteX50" fmla="*/ 4293253 w 4336654"/>
              <a:gd name="connsiteY50" fmla="*/ 9964 h 30833"/>
              <a:gd name="connsiteX51" fmla="*/ 4336654 w 4336654"/>
              <a:gd name="connsiteY51" fmla="*/ 12347 h 30833"/>
              <a:gd name="connsiteX52" fmla="*/ 4336654 w 4336654"/>
              <a:gd name="connsiteY52" fmla="*/ 12781 h 30833"/>
              <a:gd name="connsiteX53" fmla="*/ 4323419 w 4336654"/>
              <a:gd name="connsiteY53" fmla="*/ 17439 h 30833"/>
              <a:gd name="connsiteX54" fmla="*/ 4307363 w 4336654"/>
              <a:gd name="connsiteY54" fmla="*/ 20148 h 30833"/>
              <a:gd name="connsiteX55" fmla="*/ 4199677 w 4336654"/>
              <a:gd name="connsiteY55" fmla="*/ 30006 h 30833"/>
              <a:gd name="connsiteX56" fmla="*/ 4156134 w 4336654"/>
              <a:gd name="connsiteY56" fmla="*/ 30765 h 30833"/>
              <a:gd name="connsiteX57" fmla="*/ 4079265 w 4336654"/>
              <a:gd name="connsiteY57" fmla="*/ 30765 h 30833"/>
              <a:gd name="connsiteX58" fmla="*/ 3755869 w 4336654"/>
              <a:gd name="connsiteY58" fmla="*/ 30656 h 30833"/>
              <a:gd name="connsiteX59" fmla="*/ 3284547 w 4336654"/>
              <a:gd name="connsiteY59" fmla="*/ 30115 h 30833"/>
              <a:gd name="connsiteX60" fmla="*/ 3236687 w 4336654"/>
              <a:gd name="connsiteY60" fmla="*/ 30115 h 30833"/>
              <a:gd name="connsiteX61" fmla="*/ 3132698 w 4336654"/>
              <a:gd name="connsiteY61" fmla="*/ 30331 h 30833"/>
              <a:gd name="connsiteX62" fmla="*/ 2814467 w 4336654"/>
              <a:gd name="connsiteY62" fmla="*/ 30331 h 30833"/>
              <a:gd name="connsiteX63" fmla="*/ 2759891 w 4336654"/>
              <a:gd name="connsiteY63" fmla="*/ 30115 h 30833"/>
              <a:gd name="connsiteX64" fmla="*/ 2384911 w 4336654"/>
              <a:gd name="connsiteY64" fmla="*/ 29808 h 30833"/>
              <a:gd name="connsiteX65" fmla="*/ 2382752 w 4336654"/>
              <a:gd name="connsiteY65" fmla="*/ 30006 h 30833"/>
              <a:gd name="connsiteX66" fmla="*/ 2339209 w 4336654"/>
              <a:gd name="connsiteY66" fmla="*/ 30765 h 30833"/>
              <a:gd name="connsiteX67" fmla="*/ 2262340 w 4336654"/>
              <a:gd name="connsiteY67" fmla="*/ 30765 h 30833"/>
              <a:gd name="connsiteX68" fmla="*/ 1938944 w 4336654"/>
              <a:gd name="connsiteY68" fmla="*/ 30656 h 30833"/>
              <a:gd name="connsiteX69" fmla="*/ 1467622 w 4336654"/>
              <a:gd name="connsiteY69" fmla="*/ 30115 h 30833"/>
              <a:gd name="connsiteX70" fmla="*/ 1419762 w 4336654"/>
              <a:gd name="connsiteY70" fmla="*/ 30115 h 30833"/>
              <a:gd name="connsiteX71" fmla="*/ 1315773 w 4336654"/>
              <a:gd name="connsiteY71" fmla="*/ 30331 h 30833"/>
              <a:gd name="connsiteX72" fmla="*/ 997542 w 4336654"/>
              <a:gd name="connsiteY72" fmla="*/ 30331 h 30833"/>
              <a:gd name="connsiteX73" fmla="*/ 942966 w 4336654"/>
              <a:gd name="connsiteY73" fmla="*/ 30115 h 30833"/>
              <a:gd name="connsiteX74" fmla="*/ 280118 w 4336654"/>
              <a:gd name="connsiteY74" fmla="*/ 29573 h 30833"/>
              <a:gd name="connsiteX75" fmla="*/ 172856 w 4336654"/>
              <a:gd name="connsiteY75" fmla="*/ 29681 h 30833"/>
              <a:gd name="connsiteX76" fmla="*/ 52302 w 4336654"/>
              <a:gd name="connsiteY76" fmla="*/ 28056 h 30833"/>
              <a:gd name="connsiteX77" fmla="*/ 30206 w 4336654"/>
              <a:gd name="connsiteY77" fmla="*/ 19931 h 30833"/>
              <a:gd name="connsiteX78" fmla="*/ 98498 w 4336654"/>
              <a:gd name="connsiteY78" fmla="*/ 17006 h 30833"/>
              <a:gd name="connsiteX79" fmla="*/ 148418 w 4336654"/>
              <a:gd name="connsiteY79" fmla="*/ 15489 h 30833"/>
              <a:gd name="connsiteX80" fmla="*/ 172828 w 4336654"/>
              <a:gd name="connsiteY80" fmla="*/ 13322 h 30833"/>
              <a:gd name="connsiteX81" fmla="*/ 134562 w 4336654"/>
              <a:gd name="connsiteY81" fmla="*/ 12347 h 30833"/>
              <a:gd name="connsiteX82" fmla="*/ 83936 w 4336654"/>
              <a:gd name="connsiteY82" fmla="*/ 12022 h 30833"/>
              <a:gd name="connsiteX83" fmla="*/ 77220 w 4336654"/>
              <a:gd name="connsiteY83" fmla="*/ 10939 h 30833"/>
              <a:gd name="connsiteX84" fmla="*/ 114808 w 4336654"/>
              <a:gd name="connsiteY84" fmla="*/ 10181 h 30833"/>
              <a:gd name="connsiteX85" fmla="*/ 139359 w 4336654"/>
              <a:gd name="connsiteY85" fmla="*/ 8339 h 30833"/>
              <a:gd name="connsiteX86" fmla="*/ 143874 w 4336654"/>
              <a:gd name="connsiteY86" fmla="*/ 3789 h 30833"/>
              <a:gd name="connsiteX87" fmla="*/ 224667 w 4336654"/>
              <a:gd name="connsiteY87" fmla="*/ 539 h 30833"/>
              <a:gd name="connsiteX88" fmla="*/ 312853 w 4336654"/>
              <a:gd name="connsiteY88" fmla="*/ 105 h 3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</a:cxnLst>
            <a:rect l="l" t="t" r="r" b="b"/>
            <a:pathLst>
              <a:path w="4336654" h="30833">
                <a:moveTo>
                  <a:pt x="2905108" y="7039"/>
                </a:moveTo>
                <a:lnTo>
                  <a:pt x="2910385" y="7580"/>
                </a:lnTo>
                <a:cubicBezTo>
                  <a:pt x="2913405" y="7472"/>
                  <a:pt x="2916170" y="7255"/>
                  <a:pt x="2917017" y="7147"/>
                </a:cubicBezTo>
                <a:lnTo>
                  <a:pt x="2917017" y="7039"/>
                </a:lnTo>
                <a:cubicBezTo>
                  <a:pt x="2913122" y="7039"/>
                  <a:pt x="2909143" y="7039"/>
                  <a:pt x="2905108" y="7039"/>
                </a:cubicBezTo>
                <a:close/>
                <a:moveTo>
                  <a:pt x="1088183" y="7039"/>
                </a:moveTo>
                <a:lnTo>
                  <a:pt x="1093460" y="7580"/>
                </a:lnTo>
                <a:cubicBezTo>
                  <a:pt x="1096480" y="7472"/>
                  <a:pt x="1099245" y="7255"/>
                  <a:pt x="1100092" y="7147"/>
                </a:cubicBezTo>
                <a:lnTo>
                  <a:pt x="1100092" y="7039"/>
                </a:lnTo>
                <a:cubicBezTo>
                  <a:pt x="1096197" y="7039"/>
                  <a:pt x="1092218" y="7039"/>
                  <a:pt x="1088183" y="7039"/>
                </a:cubicBezTo>
                <a:close/>
                <a:moveTo>
                  <a:pt x="1799145" y="6714"/>
                </a:moveTo>
                <a:lnTo>
                  <a:pt x="1777388" y="7147"/>
                </a:lnTo>
                <a:cubicBezTo>
                  <a:pt x="1790425" y="7364"/>
                  <a:pt x="1807808" y="7689"/>
                  <a:pt x="1822313" y="7689"/>
                </a:cubicBezTo>
                <a:lnTo>
                  <a:pt x="1956848" y="7771"/>
                </a:lnTo>
                <a:lnTo>
                  <a:pt x="1957897" y="6714"/>
                </a:lnTo>
                <a:close/>
                <a:moveTo>
                  <a:pt x="312853" y="105"/>
                </a:moveTo>
                <a:cubicBezTo>
                  <a:pt x="395141" y="647"/>
                  <a:pt x="483214" y="-111"/>
                  <a:pt x="565361" y="105"/>
                </a:cubicBezTo>
                <a:cubicBezTo>
                  <a:pt x="628459" y="-3"/>
                  <a:pt x="685519" y="647"/>
                  <a:pt x="748477" y="214"/>
                </a:cubicBezTo>
                <a:cubicBezTo>
                  <a:pt x="811435" y="-220"/>
                  <a:pt x="874646" y="105"/>
                  <a:pt x="937886" y="322"/>
                </a:cubicBezTo>
                <a:cubicBezTo>
                  <a:pt x="969548" y="647"/>
                  <a:pt x="1022827" y="755"/>
                  <a:pt x="1022827" y="755"/>
                </a:cubicBezTo>
                <a:cubicBezTo>
                  <a:pt x="1026439" y="755"/>
                  <a:pt x="1030079" y="755"/>
                  <a:pt x="1033635" y="755"/>
                </a:cubicBezTo>
                <a:cubicBezTo>
                  <a:pt x="1097467" y="647"/>
                  <a:pt x="1159832" y="755"/>
                  <a:pt x="1225104" y="322"/>
                </a:cubicBezTo>
                <a:cubicBezTo>
                  <a:pt x="1299067" y="-3"/>
                  <a:pt x="1375909" y="972"/>
                  <a:pt x="1455685" y="539"/>
                </a:cubicBezTo>
                <a:cubicBezTo>
                  <a:pt x="1496322" y="214"/>
                  <a:pt x="1542714" y="539"/>
                  <a:pt x="1584761" y="755"/>
                </a:cubicBezTo>
                <a:cubicBezTo>
                  <a:pt x="1709463" y="864"/>
                  <a:pt x="1834222" y="214"/>
                  <a:pt x="1958952" y="430"/>
                </a:cubicBezTo>
                <a:lnTo>
                  <a:pt x="2063740" y="430"/>
                </a:lnTo>
                <a:lnTo>
                  <a:pt x="2129778" y="105"/>
                </a:lnTo>
                <a:cubicBezTo>
                  <a:pt x="2212066" y="647"/>
                  <a:pt x="2300139" y="-111"/>
                  <a:pt x="2382286" y="105"/>
                </a:cubicBezTo>
                <a:cubicBezTo>
                  <a:pt x="2445384" y="-3"/>
                  <a:pt x="2502444" y="647"/>
                  <a:pt x="2565402" y="214"/>
                </a:cubicBezTo>
                <a:cubicBezTo>
                  <a:pt x="2628360" y="-220"/>
                  <a:pt x="2691571" y="105"/>
                  <a:pt x="2754811" y="322"/>
                </a:cubicBezTo>
                <a:cubicBezTo>
                  <a:pt x="2786473" y="647"/>
                  <a:pt x="2839752" y="755"/>
                  <a:pt x="2839752" y="755"/>
                </a:cubicBezTo>
                <a:cubicBezTo>
                  <a:pt x="2843364" y="755"/>
                  <a:pt x="2847004" y="755"/>
                  <a:pt x="2850560" y="755"/>
                </a:cubicBezTo>
                <a:cubicBezTo>
                  <a:pt x="2914392" y="647"/>
                  <a:pt x="2976757" y="755"/>
                  <a:pt x="3042029" y="322"/>
                </a:cubicBezTo>
                <a:cubicBezTo>
                  <a:pt x="3115992" y="-3"/>
                  <a:pt x="3192834" y="972"/>
                  <a:pt x="3272610" y="539"/>
                </a:cubicBezTo>
                <a:cubicBezTo>
                  <a:pt x="3313247" y="214"/>
                  <a:pt x="3359639" y="539"/>
                  <a:pt x="3401686" y="755"/>
                </a:cubicBezTo>
                <a:cubicBezTo>
                  <a:pt x="3526388" y="864"/>
                  <a:pt x="3651147" y="214"/>
                  <a:pt x="3775877" y="430"/>
                </a:cubicBezTo>
                <a:cubicBezTo>
                  <a:pt x="3871597" y="539"/>
                  <a:pt x="3968757" y="430"/>
                  <a:pt x="4065945" y="430"/>
                </a:cubicBezTo>
                <a:cubicBezTo>
                  <a:pt x="4107964" y="647"/>
                  <a:pt x="4142758" y="1297"/>
                  <a:pt x="4178964" y="2489"/>
                </a:cubicBezTo>
                <a:cubicBezTo>
                  <a:pt x="4207945" y="3247"/>
                  <a:pt x="4210796" y="4439"/>
                  <a:pt x="4191888" y="5955"/>
                </a:cubicBezTo>
                <a:cubicBezTo>
                  <a:pt x="4188954" y="6389"/>
                  <a:pt x="4177356" y="6714"/>
                  <a:pt x="4170075" y="7147"/>
                </a:cubicBezTo>
                <a:cubicBezTo>
                  <a:pt x="4136748" y="6172"/>
                  <a:pt x="4104831" y="6714"/>
                  <a:pt x="4075822" y="6714"/>
                </a:cubicBezTo>
                <a:cubicBezTo>
                  <a:pt x="3920615" y="6714"/>
                  <a:pt x="3766903" y="6605"/>
                  <a:pt x="3616070" y="6714"/>
                </a:cubicBezTo>
                <a:lnTo>
                  <a:pt x="3594313" y="7147"/>
                </a:lnTo>
                <a:cubicBezTo>
                  <a:pt x="3607350" y="7364"/>
                  <a:pt x="3624733" y="7689"/>
                  <a:pt x="3639238" y="7689"/>
                </a:cubicBezTo>
                <a:lnTo>
                  <a:pt x="3996017" y="7906"/>
                </a:lnTo>
                <a:cubicBezTo>
                  <a:pt x="4033718" y="8122"/>
                  <a:pt x="4071419" y="8339"/>
                  <a:pt x="4106242" y="8122"/>
                </a:cubicBezTo>
                <a:cubicBezTo>
                  <a:pt x="4130878" y="8014"/>
                  <a:pt x="4149729" y="8122"/>
                  <a:pt x="4170075" y="7147"/>
                </a:cubicBezTo>
                <a:cubicBezTo>
                  <a:pt x="4180206" y="7797"/>
                  <a:pt x="4194710" y="7797"/>
                  <a:pt x="4204870" y="7797"/>
                </a:cubicBezTo>
                <a:cubicBezTo>
                  <a:pt x="4213561" y="7906"/>
                  <a:pt x="4225159" y="8447"/>
                  <a:pt x="4223692" y="8664"/>
                </a:cubicBezTo>
                <a:cubicBezTo>
                  <a:pt x="4225103" y="9206"/>
                  <a:pt x="4216383" y="9964"/>
                  <a:pt x="4235234" y="9964"/>
                </a:cubicBezTo>
                <a:lnTo>
                  <a:pt x="4293253" y="9964"/>
                </a:lnTo>
                <a:cubicBezTo>
                  <a:pt x="4322234" y="9964"/>
                  <a:pt x="4336711" y="10722"/>
                  <a:pt x="4336654" y="12347"/>
                </a:cubicBezTo>
                <a:lnTo>
                  <a:pt x="4336654" y="12781"/>
                </a:lnTo>
                <a:cubicBezTo>
                  <a:pt x="4336598" y="14406"/>
                  <a:pt x="4327822" y="15922"/>
                  <a:pt x="4323419" y="17439"/>
                </a:cubicBezTo>
                <a:cubicBezTo>
                  <a:pt x="4317578" y="18414"/>
                  <a:pt x="4307391" y="19389"/>
                  <a:pt x="4307363" y="20148"/>
                </a:cubicBezTo>
                <a:cubicBezTo>
                  <a:pt x="4312978" y="24806"/>
                  <a:pt x="4250557" y="27189"/>
                  <a:pt x="4199677" y="30006"/>
                </a:cubicBezTo>
                <a:cubicBezTo>
                  <a:pt x="4190957" y="30765"/>
                  <a:pt x="4170639" y="30765"/>
                  <a:pt x="4156134" y="30765"/>
                </a:cubicBezTo>
                <a:lnTo>
                  <a:pt x="4079265" y="30765"/>
                </a:lnTo>
                <a:cubicBezTo>
                  <a:pt x="3973413" y="30656"/>
                  <a:pt x="3866094" y="30873"/>
                  <a:pt x="3755869" y="30656"/>
                </a:cubicBezTo>
                <a:cubicBezTo>
                  <a:pt x="3596344" y="30656"/>
                  <a:pt x="3442605" y="31306"/>
                  <a:pt x="3284547" y="30115"/>
                </a:cubicBezTo>
                <a:lnTo>
                  <a:pt x="3236687" y="30115"/>
                </a:lnTo>
                <a:cubicBezTo>
                  <a:pt x="3201639" y="30115"/>
                  <a:pt x="3166985" y="30331"/>
                  <a:pt x="3132698" y="30331"/>
                </a:cubicBezTo>
                <a:lnTo>
                  <a:pt x="2814467" y="30331"/>
                </a:lnTo>
                <a:cubicBezTo>
                  <a:pt x="2795588" y="30440"/>
                  <a:pt x="2777838" y="30331"/>
                  <a:pt x="2759891" y="30115"/>
                </a:cubicBezTo>
                <a:lnTo>
                  <a:pt x="2384911" y="29808"/>
                </a:lnTo>
                <a:lnTo>
                  <a:pt x="2382752" y="30006"/>
                </a:lnTo>
                <a:cubicBezTo>
                  <a:pt x="2374032" y="30765"/>
                  <a:pt x="2353714" y="30765"/>
                  <a:pt x="2339209" y="30765"/>
                </a:cubicBezTo>
                <a:lnTo>
                  <a:pt x="2262340" y="30765"/>
                </a:lnTo>
                <a:cubicBezTo>
                  <a:pt x="2156488" y="30656"/>
                  <a:pt x="2049169" y="30873"/>
                  <a:pt x="1938944" y="30656"/>
                </a:cubicBezTo>
                <a:cubicBezTo>
                  <a:pt x="1779419" y="30656"/>
                  <a:pt x="1625680" y="31306"/>
                  <a:pt x="1467622" y="30115"/>
                </a:cubicBezTo>
                <a:lnTo>
                  <a:pt x="1419762" y="30115"/>
                </a:lnTo>
                <a:cubicBezTo>
                  <a:pt x="1384714" y="30115"/>
                  <a:pt x="1350060" y="30331"/>
                  <a:pt x="1315773" y="30331"/>
                </a:cubicBezTo>
                <a:lnTo>
                  <a:pt x="997542" y="30331"/>
                </a:lnTo>
                <a:cubicBezTo>
                  <a:pt x="978663" y="30440"/>
                  <a:pt x="960913" y="30331"/>
                  <a:pt x="942966" y="30115"/>
                </a:cubicBezTo>
                <a:cubicBezTo>
                  <a:pt x="721922" y="29681"/>
                  <a:pt x="500738" y="28923"/>
                  <a:pt x="280118" y="29573"/>
                </a:cubicBezTo>
                <a:cubicBezTo>
                  <a:pt x="242417" y="29898"/>
                  <a:pt x="210726" y="29681"/>
                  <a:pt x="172856" y="29681"/>
                </a:cubicBezTo>
                <a:cubicBezTo>
                  <a:pt x="128692" y="29681"/>
                  <a:pt x="90568" y="29031"/>
                  <a:pt x="52302" y="28056"/>
                </a:cubicBezTo>
                <a:cubicBezTo>
                  <a:pt x="-5181" y="26323"/>
                  <a:pt x="-19291" y="22423"/>
                  <a:pt x="30206" y="19931"/>
                </a:cubicBezTo>
                <a:cubicBezTo>
                  <a:pt x="48577" y="18522"/>
                  <a:pt x="73551" y="17764"/>
                  <a:pt x="98498" y="17006"/>
                </a:cubicBezTo>
                <a:cubicBezTo>
                  <a:pt x="117151" y="16247"/>
                  <a:pt x="136086" y="16247"/>
                  <a:pt x="148418" y="15489"/>
                </a:cubicBezTo>
                <a:cubicBezTo>
                  <a:pt x="160750" y="14731"/>
                  <a:pt x="173110" y="14081"/>
                  <a:pt x="172828" y="13322"/>
                </a:cubicBezTo>
                <a:cubicBezTo>
                  <a:pt x="172404" y="12347"/>
                  <a:pt x="153497" y="12347"/>
                  <a:pt x="134562" y="12347"/>
                </a:cubicBezTo>
                <a:cubicBezTo>
                  <a:pt x="121920" y="12347"/>
                  <a:pt x="103013" y="12347"/>
                  <a:pt x="83936" y="12022"/>
                </a:cubicBezTo>
                <a:cubicBezTo>
                  <a:pt x="77643" y="12022"/>
                  <a:pt x="77220" y="10939"/>
                  <a:pt x="77220" y="10939"/>
                </a:cubicBezTo>
                <a:cubicBezTo>
                  <a:pt x="89721" y="10614"/>
                  <a:pt x="102194" y="10181"/>
                  <a:pt x="114808" y="10181"/>
                </a:cubicBezTo>
                <a:cubicBezTo>
                  <a:pt x="133603" y="9747"/>
                  <a:pt x="146076" y="9422"/>
                  <a:pt x="139359" y="8339"/>
                </a:cubicBezTo>
                <a:cubicBezTo>
                  <a:pt x="119719" y="6605"/>
                  <a:pt x="125504" y="5197"/>
                  <a:pt x="143874" y="3789"/>
                </a:cubicBezTo>
                <a:cubicBezTo>
                  <a:pt x="161991" y="1622"/>
                  <a:pt x="186966" y="972"/>
                  <a:pt x="224667" y="539"/>
                </a:cubicBezTo>
                <a:cubicBezTo>
                  <a:pt x="256075" y="105"/>
                  <a:pt x="281332" y="105"/>
                  <a:pt x="312853" y="105"/>
                </a:cubicBezTo>
                <a:close/>
              </a:path>
            </a:pathLst>
          </a:custGeom>
          <a:solidFill>
            <a:srgbClr val="CCCCCC"/>
          </a:solidFill>
          <a:ln w="2816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24862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phic 10">
            <a:extLst>
              <a:ext uri="{FF2B5EF4-FFF2-40B4-BE49-F238E27FC236}">
                <a16:creationId xmlns:a16="http://schemas.microsoft.com/office/drawing/2014/main" id="{431B6981-6A2A-F93A-56CC-52B781F9D11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60177"/>
          <a:stretch/>
        </p:blipFill>
        <p:spPr>
          <a:xfrm>
            <a:off x="3840673" y="2012184"/>
            <a:ext cx="4510651" cy="1097278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6B70CA83-7502-D233-8190-1045726758D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41392"/>
          <a:stretch/>
        </p:blipFill>
        <p:spPr>
          <a:xfrm>
            <a:off x="2776780" y="3182429"/>
            <a:ext cx="6638439" cy="1097278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A3FC975E-3414-3A70-2FE8-42C5F5B0D6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94724" y="4352675"/>
            <a:ext cx="3802548" cy="503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7509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phic 12">
            <a:extLst>
              <a:ext uri="{FF2B5EF4-FFF2-40B4-BE49-F238E27FC236}">
                <a16:creationId xmlns:a16="http://schemas.microsoft.com/office/drawing/2014/main" id="{4A65E3C1-074C-E38E-A261-7DDC51CFD74E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H="1">
            <a:off x="573453" y="2324099"/>
            <a:ext cx="7203804" cy="4172331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4F87D358-8A5B-9BA9-BBB1-2936E47F4CCC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009966" y="2321633"/>
            <a:ext cx="3606038" cy="4172331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7E488068-13EE-4FDE-4FFC-18EC68531C61}"/>
              </a:ext>
            </a:extLst>
          </p:cNvPr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01479" y="5367018"/>
            <a:ext cx="6756672" cy="9000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A092062-F955-1267-6970-38EB276D40C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38214" y="3062461"/>
            <a:ext cx="2544160" cy="2159433"/>
          </a:xfrm>
          <a:prstGeom prst="rect">
            <a:avLst/>
          </a:prstGeom>
        </p:spPr>
      </p:pic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26EEA058-80DD-CE15-89C5-A66F4E46F00A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10726" y="2310719"/>
            <a:ext cx="7088296" cy="4113833"/>
          </a:xfrm>
          <a:noFill/>
        </p:spPr>
        <p:txBody>
          <a:bodyPr/>
          <a:lstStyle/>
          <a:p>
            <a:pPr marL="111600" indent="-284400"/>
            <a:r>
              <a:rPr lang="en-US" sz="1800" b="1" dirty="0" err="1"/>
              <a:t>Esiampl</a:t>
            </a:r>
            <a:endParaRPr lang="en-US" sz="1800" b="1" dirty="0"/>
          </a:p>
          <a:p>
            <a:pPr lvl="2"/>
            <a:r>
              <a:rPr lang="en-US" sz="1800" b="0" dirty="0" err="1"/>
              <a:t>Os</a:t>
            </a:r>
            <a:r>
              <a:rPr lang="en-US" sz="1800" b="0" dirty="0"/>
              <a:t> </a:t>
            </a:r>
            <a:r>
              <a:rPr lang="en-US" sz="1800" b="0" dirty="0" err="1"/>
              <a:t>byddwch</a:t>
            </a:r>
            <a:r>
              <a:rPr lang="en-US" sz="1800" b="0" dirty="0"/>
              <a:t> </a:t>
            </a:r>
            <a:r>
              <a:rPr lang="en-US" sz="1800" b="0" dirty="0" err="1"/>
              <a:t>yn</a:t>
            </a:r>
            <a:r>
              <a:rPr lang="en-US" sz="1800" b="0" dirty="0"/>
              <a:t> </a:t>
            </a:r>
            <a:r>
              <a:rPr lang="en-US" sz="1800" b="0" dirty="0" err="1"/>
              <a:t>ailgylchu</a:t>
            </a:r>
            <a:r>
              <a:rPr lang="en-US" sz="1800" b="0" dirty="0"/>
              <a:t> </a:t>
            </a:r>
            <a:r>
              <a:rPr lang="en-US" sz="1800" b="0" dirty="0" err="1"/>
              <a:t>cragen</a:t>
            </a:r>
            <a:r>
              <a:rPr lang="en-US" sz="1800" b="0" dirty="0"/>
              <a:t> </a:t>
            </a:r>
            <a:r>
              <a:rPr lang="en-US" sz="1800" b="0" dirty="0" err="1"/>
              <a:t>pedair</a:t>
            </a:r>
            <a:r>
              <a:rPr lang="en-US" sz="1800" b="0" dirty="0"/>
              <a:t> </a:t>
            </a:r>
            <a:r>
              <a:rPr lang="en-US" sz="1800" b="0" dirty="0" err="1"/>
              <a:t>pwmpen</a:t>
            </a:r>
            <a:r>
              <a:rPr lang="en-US" sz="1800" b="0" dirty="0"/>
              <a:t>, </a:t>
            </a:r>
            <a:r>
              <a:rPr lang="en-US" sz="1800" b="0" dirty="0" err="1"/>
              <a:t>gallwch</a:t>
            </a:r>
            <a:r>
              <a:rPr lang="en-US" sz="1800" b="0" dirty="0"/>
              <a:t> </a:t>
            </a:r>
            <a:r>
              <a:rPr lang="en-US" sz="1800" b="0" dirty="0" err="1"/>
              <a:t>bweru</a:t>
            </a:r>
            <a:r>
              <a:rPr lang="en-US" sz="1800" b="0" dirty="0"/>
              <a:t> teledu am </a:t>
            </a:r>
            <a:r>
              <a:rPr lang="en-US" sz="1800" b="0" dirty="0">
                <a:solidFill>
                  <a:schemeClr val="accent2"/>
                </a:solidFill>
              </a:rPr>
              <a:t>?</a:t>
            </a:r>
            <a:r>
              <a:rPr lang="en-US" sz="1800" b="0" dirty="0"/>
              <a:t> </a:t>
            </a:r>
            <a:r>
              <a:rPr lang="en-US" sz="1800" b="0" dirty="0" err="1"/>
              <a:t>awr</a:t>
            </a:r>
            <a:r>
              <a:rPr lang="en-US" sz="1800" b="0" dirty="0"/>
              <a:t>. </a:t>
            </a:r>
          </a:p>
          <a:p>
            <a:pPr lvl="2"/>
            <a:r>
              <a:rPr lang="en-US" sz="1800" b="0" dirty="0" err="1"/>
              <a:t>Cragen</a:t>
            </a:r>
            <a:r>
              <a:rPr lang="en-US" sz="1800" b="0" dirty="0"/>
              <a:t> 1 </a:t>
            </a:r>
            <a:r>
              <a:rPr lang="en-US" sz="1800" b="0" dirty="0" err="1"/>
              <a:t>bwmpen</a:t>
            </a:r>
            <a:r>
              <a:rPr lang="en-US" sz="1800" b="0" dirty="0"/>
              <a:t>  x  3 </a:t>
            </a:r>
            <a:r>
              <a:rPr lang="en-US" sz="1800" b="0" dirty="0" err="1"/>
              <a:t>awr</a:t>
            </a:r>
            <a:r>
              <a:rPr lang="en-US" sz="1800" b="0" dirty="0"/>
              <a:t> </a:t>
            </a:r>
            <a:r>
              <a:rPr lang="en-US" sz="1800" b="0" dirty="0" err="1"/>
              <a:t>fesul</a:t>
            </a:r>
            <a:r>
              <a:rPr lang="en-US" sz="1800" b="0" dirty="0"/>
              <a:t> </a:t>
            </a:r>
            <a:r>
              <a:rPr lang="en-US" sz="1800" b="0" dirty="0" err="1"/>
              <a:t>cragen</a:t>
            </a:r>
            <a:r>
              <a:rPr lang="en-US" sz="1800" b="0" dirty="0"/>
              <a:t>  = 3 </a:t>
            </a:r>
            <a:r>
              <a:rPr lang="en-US" sz="1800" b="0" dirty="0" err="1"/>
              <a:t>awr</a:t>
            </a:r>
            <a:endParaRPr lang="en-US" sz="1800" b="0" dirty="0"/>
          </a:p>
          <a:p>
            <a:pPr lvl="2"/>
            <a:r>
              <a:rPr lang="en-US" sz="1800" b="0" dirty="0" err="1"/>
              <a:t>Cragen</a:t>
            </a:r>
            <a:r>
              <a:rPr lang="en-US" sz="1800" b="0" dirty="0"/>
              <a:t> 4 </a:t>
            </a:r>
            <a:r>
              <a:rPr lang="en-US" sz="1800" b="0" dirty="0" err="1"/>
              <a:t>pwmpen</a:t>
            </a:r>
            <a:r>
              <a:rPr lang="en-US" sz="1800" b="0" dirty="0"/>
              <a:t>  x  3 </a:t>
            </a:r>
            <a:r>
              <a:rPr lang="en-US" sz="1800" b="0" dirty="0" err="1"/>
              <a:t>awr</a:t>
            </a:r>
            <a:r>
              <a:rPr lang="en-US" sz="1800" b="0" dirty="0"/>
              <a:t> </a:t>
            </a:r>
            <a:r>
              <a:rPr lang="en-US" sz="1800" b="0" dirty="0" err="1"/>
              <a:t>fesul</a:t>
            </a:r>
            <a:r>
              <a:rPr lang="en-US" sz="1800" b="0" dirty="0"/>
              <a:t> </a:t>
            </a:r>
            <a:r>
              <a:rPr lang="en-US" sz="1800" b="0" dirty="0" err="1"/>
              <a:t>cragen</a:t>
            </a:r>
            <a:r>
              <a:rPr lang="en-US" sz="1800" b="0" dirty="0"/>
              <a:t>  = 12 </a:t>
            </a:r>
            <a:r>
              <a:rPr lang="en-US" sz="1800" b="0" dirty="0" err="1"/>
              <a:t>awr</a:t>
            </a:r>
            <a:endParaRPr lang="en-US" sz="1800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89249CBB-7081-CB0E-C781-550801EA7FAE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752342"/>
            <a:ext cx="9989542" cy="569291"/>
          </a:xfrm>
        </p:spPr>
        <p:txBody>
          <a:bodyPr/>
          <a:lstStyle/>
          <a:p>
            <a:r>
              <a:rPr lang="en-US" sz="1800" dirty="0" err="1"/>
              <a:t>Dewch</a:t>
            </a:r>
            <a:r>
              <a:rPr lang="en-US" sz="1800" dirty="0"/>
              <a:t> </a:t>
            </a:r>
            <a:r>
              <a:rPr lang="en-US" sz="1800" dirty="0" err="1"/>
              <a:t>inni</a:t>
            </a:r>
            <a:r>
              <a:rPr lang="en-US" sz="1800" dirty="0"/>
              <a:t> </a:t>
            </a:r>
            <a:r>
              <a:rPr lang="en-US" sz="1800" dirty="0" err="1"/>
              <a:t>ddarganfod</a:t>
            </a:r>
            <a:r>
              <a:rPr lang="en-US" sz="1800" dirty="0"/>
              <a:t> </a:t>
            </a:r>
            <a:r>
              <a:rPr lang="en-US" sz="1800" dirty="0" err="1"/>
              <a:t>yn</a:t>
            </a:r>
            <a:r>
              <a:rPr lang="en-US" sz="1800" dirty="0"/>
              <a:t> union faint o </a:t>
            </a:r>
            <a:r>
              <a:rPr lang="en-US" sz="1800" dirty="0" err="1"/>
              <a:t>bŵer</a:t>
            </a:r>
            <a:r>
              <a:rPr lang="en-US" sz="1800" dirty="0"/>
              <a:t> </a:t>
            </a:r>
            <a:r>
              <a:rPr lang="en-US" sz="1800" dirty="0" err="1"/>
              <a:t>sy’n</a:t>
            </a:r>
            <a:r>
              <a:rPr lang="en-US" sz="1800" dirty="0"/>
              <a:t> </a:t>
            </a:r>
            <a:r>
              <a:rPr lang="en-US" sz="1800" dirty="0" err="1"/>
              <a:t>cael</a:t>
            </a:r>
            <a:r>
              <a:rPr lang="en-US" sz="1800" dirty="0"/>
              <a:t> </a:t>
            </a:r>
            <a:r>
              <a:rPr lang="en-US" sz="1800" dirty="0" err="1"/>
              <a:t>ei</a:t>
            </a:r>
            <a:r>
              <a:rPr lang="en-US" sz="1800" dirty="0"/>
              <a:t> </a:t>
            </a:r>
            <a:r>
              <a:rPr lang="en-US" sz="1800" dirty="0" err="1"/>
              <a:t>greu</a:t>
            </a:r>
            <a:r>
              <a:rPr lang="en-US" sz="1800" dirty="0"/>
              <a:t> </a:t>
            </a:r>
            <a:r>
              <a:rPr lang="en-US" sz="1800" dirty="0" err="1"/>
              <a:t>gan</a:t>
            </a:r>
            <a:r>
              <a:rPr lang="en-US" sz="1800" dirty="0"/>
              <a:t> </a:t>
            </a:r>
            <a:r>
              <a:rPr lang="en-US" sz="1800" dirty="0" err="1"/>
              <a:t>ailgylchu</a:t>
            </a:r>
            <a:r>
              <a:rPr lang="en-US" sz="1800" dirty="0"/>
              <a:t> </a:t>
            </a:r>
            <a:r>
              <a:rPr lang="en-US" sz="1800" dirty="0" err="1"/>
              <a:t>gwastraff</a:t>
            </a:r>
            <a:r>
              <a:rPr lang="en-US" sz="1800" dirty="0"/>
              <a:t> </a:t>
            </a:r>
            <a:r>
              <a:rPr lang="en-US" sz="1800" dirty="0" err="1"/>
              <a:t>bwyd</a:t>
            </a:r>
            <a:r>
              <a:rPr lang="en-US" sz="1800" dirty="0"/>
              <a:t>!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  <a:p>
            <a:endParaRPr lang="en-GB" dirty="0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9B73-268B-4114-ADE9-D26129C944DC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26" name="Content Placeholder 25">
            <a:extLst>
              <a:ext uri="{FF2B5EF4-FFF2-40B4-BE49-F238E27FC236}">
                <a16:creationId xmlns:a16="http://schemas.microsoft.com/office/drawing/2014/main" id="{D48758CB-7F65-A72D-F88E-4812BB1A9B34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002754" y="5330558"/>
            <a:ext cx="3387767" cy="1163406"/>
          </a:xfrm>
          <a:noFill/>
        </p:spPr>
        <p:txBody>
          <a:bodyPr/>
          <a:lstStyle/>
          <a:p>
            <a:pPr lvl="1"/>
            <a:r>
              <a:rPr lang="en-US" sz="1400" dirty="0" err="1"/>
              <a:t>Gallai</a:t>
            </a:r>
            <a:r>
              <a:rPr lang="en-US" sz="1400" dirty="0"/>
              <a:t> </a:t>
            </a:r>
            <a:r>
              <a:rPr lang="en-US" sz="1400" dirty="0" err="1"/>
              <a:t>cragen</a:t>
            </a:r>
            <a:r>
              <a:rPr lang="en-US" sz="1400" dirty="0"/>
              <a:t> un </a:t>
            </a:r>
            <a:r>
              <a:rPr lang="en-US" sz="1400" dirty="0" err="1"/>
              <a:t>bwmpen</a:t>
            </a:r>
            <a:r>
              <a:rPr lang="en-US" sz="1400" dirty="0"/>
              <a:t> </a:t>
            </a:r>
            <a:r>
              <a:rPr lang="en-US" sz="1400" dirty="0" err="1"/>
              <a:t>wedi’i</a:t>
            </a:r>
            <a:r>
              <a:rPr lang="en-US" sz="1400" dirty="0"/>
              <a:t> </a:t>
            </a:r>
            <a:r>
              <a:rPr lang="en-US" sz="1400" dirty="0" err="1"/>
              <a:t>hailgylchu</a:t>
            </a:r>
            <a:r>
              <a:rPr lang="en-US" sz="1400" dirty="0"/>
              <a:t> </a:t>
            </a:r>
            <a:r>
              <a:rPr lang="en-US" sz="1400" dirty="0" err="1"/>
              <a:t>greu</a:t>
            </a:r>
            <a:r>
              <a:rPr lang="en-US" sz="1400" dirty="0"/>
              <a:t> </a:t>
            </a:r>
            <a:r>
              <a:rPr lang="en-US" sz="1400" dirty="0" err="1"/>
              <a:t>digon</a:t>
            </a:r>
            <a:r>
              <a:rPr lang="en-US" sz="1400" dirty="0"/>
              <a:t> o </a:t>
            </a:r>
            <a:r>
              <a:rPr lang="en-US" sz="1400" dirty="0" err="1"/>
              <a:t>ynni</a:t>
            </a:r>
            <a:r>
              <a:rPr lang="en-US" sz="1400" dirty="0"/>
              <a:t> </a:t>
            </a:r>
            <a:r>
              <a:rPr lang="en-US" sz="1400" dirty="0" err="1"/>
              <a:t>i</a:t>
            </a:r>
            <a:r>
              <a:rPr lang="en-US" sz="1400" dirty="0"/>
              <a:t> </a:t>
            </a:r>
            <a:r>
              <a:rPr lang="en-US" sz="1400" dirty="0" err="1"/>
              <a:t>bweru</a:t>
            </a:r>
            <a:r>
              <a:rPr lang="en-US" sz="1400" dirty="0"/>
              <a:t> teledu am 3 </a:t>
            </a:r>
            <a:r>
              <a:rPr lang="en-US" sz="1400" dirty="0" err="1"/>
              <a:t>awr</a:t>
            </a:r>
            <a:endParaRPr lang="en-US" sz="1400" dirty="0"/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8910015D-AB61-BC5F-75F9-233B3B38BE93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918000" y="5383302"/>
            <a:ext cx="6555244" cy="877098"/>
          </a:xfrm>
          <a:noFill/>
        </p:spPr>
        <p:txBody>
          <a:bodyPr/>
          <a:lstStyle/>
          <a:p>
            <a:pPr lvl="1"/>
            <a:r>
              <a:rPr lang="en-US" sz="1400" dirty="0" err="1"/>
              <a:t>Cyngor</a:t>
            </a:r>
            <a:r>
              <a:rPr lang="en-US" sz="1400" dirty="0"/>
              <a:t> campus </a:t>
            </a:r>
            <a:r>
              <a:rPr lang="en-US" sz="1400" dirty="0" err="1"/>
              <a:t>i</a:t>
            </a:r>
            <a:r>
              <a:rPr lang="en-US" sz="1400" dirty="0"/>
              <a:t> </a:t>
            </a:r>
            <a:r>
              <a:rPr lang="en-US" sz="1400" dirty="0" err="1"/>
              <a:t>ddinasyddion</a:t>
            </a:r>
            <a:r>
              <a:rPr lang="en-US" sz="1400" dirty="0"/>
              <a:t> </a:t>
            </a:r>
            <a:r>
              <a:rPr lang="en-US" sz="1400" dirty="0" err="1"/>
              <a:t>gweithgar</a:t>
            </a:r>
            <a:r>
              <a:rPr lang="en-US" sz="1400" dirty="0"/>
              <a:t>: </a:t>
            </a:r>
            <a:r>
              <a:rPr lang="en-US" sz="1400" b="0" dirty="0" err="1"/>
              <a:t>Rhannwch</a:t>
            </a:r>
            <a:r>
              <a:rPr lang="en-US" sz="1400" b="0" dirty="0"/>
              <a:t> </a:t>
            </a:r>
            <a:r>
              <a:rPr lang="en-US" sz="1400" b="0" dirty="0" err="1"/>
              <a:t>yr</a:t>
            </a:r>
            <a:r>
              <a:rPr lang="en-US" sz="1400" b="0" dirty="0"/>
              <a:t> </a:t>
            </a:r>
            <a:r>
              <a:rPr lang="en-US" sz="1400" b="0" dirty="0" err="1"/>
              <a:t>wybodaeth</a:t>
            </a:r>
            <a:r>
              <a:rPr lang="en-US" sz="1400" b="0" dirty="0"/>
              <a:t> </a:t>
            </a:r>
            <a:br>
              <a:rPr lang="en-US" sz="1400" b="0" dirty="0"/>
            </a:br>
            <a:r>
              <a:rPr lang="en-US" sz="1400" b="0" dirty="0"/>
              <a:t>hon </a:t>
            </a:r>
            <a:r>
              <a:rPr lang="en-US" sz="1400" b="0" dirty="0" err="1"/>
              <a:t>gyda</a:t>
            </a:r>
            <a:r>
              <a:rPr lang="en-US" sz="1400" b="0" dirty="0"/>
              <a:t> </a:t>
            </a:r>
            <a:r>
              <a:rPr lang="en-US" sz="1400" b="0" dirty="0" err="1"/>
              <a:t>phobl</a:t>
            </a:r>
            <a:r>
              <a:rPr lang="en-US" sz="1400" b="0" dirty="0"/>
              <a:t> </a:t>
            </a:r>
            <a:r>
              <a:rPr lang="en-US" sz="1400" b="0" dirty="0" err="1"/>
              <a:t>gartref</a:t>
            </a:r>
            <a:r>
              <a:rPr lang="en-US" sz="1400" b="0" dirty="0"/>
              <a:t> er </a:t>
            </a:r>
            <a:r>
              <a:rPr lang="en-US" sz="1400" b="0" dirty="0" err="1"/>
              <a:t>mwyn</a:t>
            </a:r>
            <a:r>
              <a:rPr lang="en-US" sz="1400" b="0" dirty="0"/>
              <a:t> </a:t>
            </a:r>
            <a:r>
              <a:rPr lang="en-US" sz="1400" b="0" dirty="0" err="1"/>
              <a:t>eu</a:t>
            </a:r>
            <a:r>
              <a:rPr lang="en-US" sz="1400" b="0" dirty="0"/>
              <a:t> </a:t>
            </a:r>
            <a:r>
              <a:rPr lang="en-US" sz="1400" b="0" dirty="0" err="1"/>
              <a:t>dysgu</a:t>
            </a:r>
            <a:r>
              <a:rPr lang="en-US" sz="1400" b="0" dirty="0"/>
              <a:t> am </a:t>
            </a:r>
            <a:r>
              <a:rPr lang="en-US" sz="1400" b="0" dirty="0" err="1"/>
              <a:t>ailgylchu</a:t>
            </a:r>
            <a:r>
              <a:rPr lang="en-US" sz="1400" b="0" dirty="0"/>
              <a:t> </a:t>
            </a:r>
            <a:r>
              <a:rPr lang="en-US" sz="1400" b="0" dirty="0" err="1"/>
              <a:t>gwastraff</a:t>
            </a:r>
            <a:r>
              <a:rPr lang="en-US" sz="1400" b="0" dirty="0"/>
              <a:t> </a:t>
            </a:r>
            <a:r>
              <a:rPr lang="en-US" sz="1400" b="0" dirty="0" err="1"/>
              <a:t>bwyd</a:t>
            </a:r>
            <a:r>
              <a:rPr lang="en-US" sz="1400" b="0" dirty="0"/>
              <a:t>! 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ADB0781-7088-0CC4-1BB7-7301F167A45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flipV="1">
            <a:off x="0" y="593254"/>
            <a:ext cx="1146907" cy="774059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C357DDAF-9C67-A606-B330-90348DFBD28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75999" y="713964"/>
            <a:ext cx="490799" cy="508977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C8B36DC0-6DEE-8DEC-4930-6C944373CA4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330292" y="593253"/>
            <a:ext cx="4479020" cy="223951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DC9B5DFE-4456-A498-E824-E28B069CE97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330292" y="887572"/>
            <a:ext cx="4435822" cy="481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9553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23">
            <a:extLst>
              <a:ext uri="{FF2B5EF4-FFF2-40B4-BE49-F238E27FC236}">
                <a16:creationId xmlns:a16="http://schemas.microsoft.com/office/drawing/2014/main" id="{8C33C3C8-2B6B-A304-4529-70F0191056A6}"/>
              </a:ext>
            </a:extLst>
          </p:cNvPr>
          <p:cNvGrpSpPr/>
          <p:nvPr/>
        </p:nvGrpSpPr>
        <p:grpSpPr>
          <a:xfrm>
            <a:off x="582151" y="1683611"/>
            <a:ext cx="11034844" cy="4809600"/>
            <a:chOff x="582151" y="1683611"/>
            <a:chExt cx="11034844" cy="4809600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8DEF08B4-4B14-FF85-CD8C-763A0E1D4A35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3574733" y="1683611"/>
              <a:ext cx="8042262" cy="4809600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F60B977B-6604-FEED-AB12-D27D29E2BF66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582151" y="1683611"/>
              <a:ext cx="8042262" cy="4809600"/>
            </a:xfrm>
            <a:prstGeom prst="rect">
              <a:avLst/>
            </a:prstGeom>
          </p:spPr>
        </p:pic>
      </p:grpSp>
      <p:sp>
        <p:nvSpPr>
          <p:cNvPr id="103" name="Rectangle 102">
            <a:extLst>
              <a:ext uri="{FF2B5EF4-FFF2-40B4-BE49-F238E27FC236}">
                <a16:creationId xmlns:a16="http://schemas.microsoft.com/office/drawing/2014/main" id="{64D1A4E2-7A0A-EE2C-3285-8FF6D45F840F}"/>
              </a:ext>
            </a:extLst>
          </p:cNvPr>
          <p:cNvSpPr/>
          <p:nvPr/>
        </p:nvSpPr>
        <p:spPr>
          <a:xfrm>
            <a:off x="6254750" y="4210908"/>
            <a:ext cx="2430000" cy="1540605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Placeholder 91">
            <a:extLst>
              <a:ext uri="{FF2B5EF4-FFF2-40B4-BE49-F238E27FC236}">
                <a16:creationId xmlns:a16="http://schemas.microsoft.com/office/drawing/2014/main" id="{B197B533-6B52-AD2D-6066-59805797259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-67066" t="1" r="-67230" b="163"/>
          <a:stretch/>
        </p:blipFill>
        <p:spPr>
          <a:xfrm>
            <a:off x="867200" y="1879600"/>
            <a:ext cx="2430000" cy="1541299"/>
          </a:xfrm>
          <a:prstGeom prst="rect">
            <a:avLst/>
          </a:prstGeom>
          <a:solidFill>
            <a:schemeClr val="accent2"/>
          </a:solidFill>
        </p:spPr>
      </p:pic>
      <p:pic>
        <p:nvPicPr>
          <p:cNvPr id="34" name="Picture Placeholder 92">
            <a:extLst>
              <a:ext uri="{FF2B5EF4-FFF2-40B4-BE49-F238E27FC236}">
                <a16:creationId xmlns:a16="http://schemas.microsoft.com/office/drawing/2014/main" id="{6745025F-47C1-8846-720F-17F1672B294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48" t="8316" r="-332" b="2644"/>
          <a:stretch/>
        </p:blipFill>
        <p:spPr>
          <a:xfrm>
            <a:off x="3585687" y="1879600"/>
            <a:ext cx="2430000" cy="1541299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35" name="Picture Placeholder 93">
            <a:extLst>
              <a:ext uri="{FF2B5EF4-FFF2-40B4-BE49-F238E27FC236}">
                <a16:creationId xmlns:a16="http://schemas.microsoft.com/office/drawing/2014/main" id="{045C7B0D-3F82-B388-BF76-D7B2592FB94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-36274" t="-19020" r="-42584" b="-14143"/>
          <a:stretch/>
        </p:blipFill>
        <p:spPr>
          <a:xfrm>
            <a:off x="6246508" y="1879600"/>
            <a:ext cx="2430000" cy="1541299"/>
          </a:xfrm>
          <a:prstGeom prst="rect">
            <a:avLst/>
          </a:prstGeom>
          <a:solidFill>
            <a:schemeClr val="accent2"/>
          </a:solidFill>
        </p:spPr>
      </p:pic>
      <p:pic>
        <p:nvPicPr>
          <p:cNvPr id="36" name="Picture Placeholder 94">
            <a:extLst>
              <a:ext uri="{FF2B5EF4-FFF2-40B4-BE49-F238E27FC236}">
                <a16:creationId xmlns:a16="http://schemas.microsoft.com/office/drawing/2014/main" id="{55E14E83-A663-1961-1AAA-A70BC9AE9F3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-16602" t="-30000" r="-20349" b="-30000"/>
          <a:stretch/>
        </p:blipFill>
        <p:spPr>
          <a:xfrm>
            <a:off x="8964995" y="1879600"/>
            <a:ext cx="2430000" cy="1541299"/>
          </a:xfrm>
          <a:prstGeom prst="rect">
            <a:avLst/>
          </a:prstGeom>
          <a:solidFill>
            <a:schemeClr val="tx1"/>
          </a:solidFill>
        </p:spPr>
      </p:pic>
      <p:pic>
        <p:nvPicPr>
          <p:cNvPr id="38" name="Picture Placeholder 96">
            <a:extLst>
              <a:ext uri="{FF2B5EF4-FFF2-40B4-BE49-F238E27FC236}">
                <a16:creationId xmlns:a16="http://schemas.microsoft.com/office/drawing/2014/main" id="{6CDCF228-80F2-1C9D-42AE-1B5F0843377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4518" b="4518"/>
          <a:stretch/>
        </p:blipFill>
        <p:spPr>
          <a:xfrm>
            <a:off x="3585687" y="4210908"/>
            <a:ext cx="2430000" cy="1541299"/>
          </a:xfrm>
          <a:prstGeom prst="rect">
            <a:avLst/>
          </a:prstGeom>
          <a:solidFill>
            <a:schemeClr val="accent2"/>
          </a:solidFill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  <a:p>
            <a:endParaRPr lang="en-GB" dirty="0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39" name="Content Placeholder 38">
            <a:extLst>
              <a:ext uri="{FF2B5EF4-FFF2-40B4-BE49-F238E27FC236}">
                <a16:creationId xmlns:a16="http://schemas.microsoft.com/office/drawing/2014/main" id="{B085F5BC-0BFD-25A6-3EB9-5E62B2FADF1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66775" y="3425825"/>
            <a:ext cx="2427632" cy="619125"/>
          </a:xfrm>
        </p:spPr>
        <p:txBody>
          <a:bodyPr/>
          <a:lstStyle/>
          <a:p>
            <a:pPr lvl="1"/>
            <a:r>
              <a:rPr lang="en-US" dirty="0"/>
              <a:t>Mae </a:t>
            </a:r>
            <a:r>
              <a:rPr lang="en-US" dirty="0" err="1"/>
              <a:t>ailgylchu</a:t>
            </a:r>
            <a:r>
              <a:rPr lang="en-US" dirty="0"/>
              <a:t> </a:t>
            </a:r>
            <a:r>
              <a:rPr lang="en-US" dirty="0" err="1"/>
              <a:t>creiddiau</a:t>
            </a:r>
            <a:r>
              <a:rPr lang="en-US" dirty="0"/>
              <a:t> 3 </a:t>
            </a:r>
            <a:r>
              <a:rPr lang="en-US" dirty="0" err="1"/>
              <a:t>afal</a:t>
            </a:r>
            <a:r>
              <a:rPr lang="en-US" dirty="0"/>
              <a:t> </a:t>
            </a:r>
            <a:r>
              <a:rPr lang="en-US" dirty="0" err="1"/>
              <a:t>yn</a:t>
            </a:r>
            <a:r>
              <a:rPr lang="en-US" dirty="0"/>
              <a:t> </a:t>
            </a:r>
            <a:r>
              <a:rPr lang="en-US" dirty="0" err="1"/>
              <a:t>creu</a:t>
            </a:r>
            <a:r>
              <a:rPr lang="en-US" dirty="0"/>
              <a:t> </a:t>
            </a:r>
            <a:r>
              <a:rPr lang="en-US" dirty="0" err="1"/>
              <a:t>digon</a:t>
            </a:r>
            <a:r>
              <a:rPr lang="en-US" dirty="0"/>
              <a:t> o </a:t>
            </a:r>
            <a:r>
              <a:rPr lang="en-US" dirty="0" err="1"/>
              <a:t>ynni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wefru</a:t>
            </a:r>
            <a:r>
              <a:rPr lang="en-US" dirty="0"/>
              <a:t> 1 </a:t>
            </a:r>
            <a:r>
              <a:rPr lang="en-US" dirty="0" err="1"/>
              <a:t>ffôn</a:t>
            </a:r>
            <a:r>
              <a:rPr lang="en-US" dirty="0"/>
              <a:t> </a:t>
            </a:r>
            <a:r>
              <a:rPr lang="en-US" dirty="0" err="1"/>
              <a:t>clyfar</a:t>
            </a:r>
            <a:r>
              <a:rPr lang="en-US" dirty="0"/>
              <a:t> </a:t>
            </a:r>
          </a:p>
        </p:txBody>
      </p:sp>
      <p:sp>
        <p:nvSpPr>
          <p:cNvPr id="41" name="Content Placeholder 40">
            <a:extLst>
              <a:ext uri="{FF2B5EF4-FFF2-40B4-BE49-F238E27FC236}">
                <a16:creationId xmlns:a16="http://schemas.microsoft.com/office/drawing/2014/main" id="{5F09B7CD-5C5F-F836-593D-FE0DD7AAE37C}"/>
              </a:ext>
            </a:extLst>
          </p:cNvPr>
          <p:cNvSpPr>
            <a:spLocks noGrp="1"/>
          </p:cNvSpPr>
          <p:nvPr>
            <p:ph idx="29"/>
          </p:nvPr>
        </p:nvSpPr>
        <p:spPr>
          <a:xfrm>
            <a:off x="3590925" y="3425825"/>
            <a:ext cx="2424762" cy="619125"/>
          </a:xfrm>
        </p:spPr>
        <p:txBody>
          <a:bodyPr/>
          <a:lstStyle/>
          <a:p>
            <a:pPr lvl="1"/>
            <a:r>
              <a:rPr lang="en-GB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Mae </a:t>
            </a:r>
            <a:r>
              <a:rPr lang="en-GB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ailgylchu</a:t>
            </a:r>
            <a:r>
              <a:rPr lang="en-GB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croen</a:t>
            </a:r>
            <a:r>
              <a:rPr lang="en-GB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3.5 banana </a:t>
            </a:r>
            <a:r>
              <a:rPr lang="en-GB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yn</a:t>
            </a:r>
            <a:r>
              <a:rPr lang="en-GB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creu</a:t>
            </a:r>
            <a:r>
              <a:rPr lang="en-GB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digon</a:t>
            </a:r>
            <a:r>
              <a:rPr lang="en-GB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o </a:t>
            </a:r>
            <a:r>
              <a:rPr lang="en-GB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ynni</a:t>
            </a:r>
            <a:r>
              <a:rPr lang="en-GB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i</a:t>
            </a:r>
            <a:r>
              <a:rPr lang="en-GB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wefru</a:t>
            </a:r>
            <a:r>
              <a:rPr lang="en-GB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llechen</a:t>
            </a:r>
            <a:r>
              <a:rPr lang="en-GB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ddigidol</a:t>
            </a:r>
            <a:r>
              <a:rPr lang="en-GB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yn</a:t>
            </a:r>
            <a:r>
              <a:rPr lang="en-GB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llawn</a:t>
            </a:r>
            <a:r>
              <a:rPr lang="en-GB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!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lvl="1"/>
            <a:endParaRPr lang="en-US" dirty="0"/>
          </a:p>
        </p:txBody>
      </p:sp>
      <p:sp>
        <p:nvSpPr>
          <p:cNvPr id="49" name="Content Placeholder 48">
            <a:extLst>
              <a:ext uri="{FF2B5EF4-FFF2-40B4-BE49-F238E27FC236}">
                <a16:creationId xmlns:a16="http://schemas.microsoft.com/office/drawing/2014/main" id="{7CD4096D-3B00-4B49-0632-D6241F82F58C}"/>
              </a:ext>
            </a:extLst>
          </p:cNvPr>
          <p:cNvSpPr>
            <a:spLocks noGrp="1"/>
          </p:cNvSpPr>
          <p:nvPr>
            <p:ph idx="30"/>
          </p:nvPr>
        </p:nvSpPr>
        <p:spPr>
          <a:xfrm>
            <a:off x="6254750" y="3425825"/>
            <a:ext cx="2527300" cy="619125"/>
          </a:xfrm>
        </p:spPr>
        <p:txBody>
          <a:bodyPr/>
          <a:lstStyle/>
          <a:p>
            <a:pPr lvl="1"/>
            <a:r>
              <a:rPr lang="en-GB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Mae </a:t>
            </a:r>
            <a:r>
              <a:rPr lang="en-GB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ailgylchu</a:t>
            </a:r>
            <a:r>
              <a:rPr lang="en-GB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croen</a:t>
            </a:r>
            <a:r>
              <a:rPr lang="en-GB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1 </a:t>
            </a:r>
            <a:r>
              <a:rPr lang="en-GB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bwmpen</a:t>
            </a:r>
            <a:r>
              <a:rPr lang="en-GB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yn</a:t>
            </a:r>
            <a:r>
              <a:rPr lang="en-GB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creu</a:t>
            </a:r>
            <a:r>
              <a:rPr lang="en-GB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digon</a:t>
            </a:r>
            <a:r>
              <a:rPr lang="en-GB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o </a:t>
            </a:r>
            <a:r>
              <a:rPr lang="en-GB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ynni</a:t>
            </a:r>
            <a:r>
              <a:rPr lang="en-GB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en-GB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bweru</a:t>
            </a:r>
            <a:r>
              <a:rPr lang="en-GB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teledu am 3 </a:t>
            </a:r>
            <a:r>
              <a:rPr lang="en-GB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awr</a:t>
            </a:r>
            <a:r>
              <a:rPr lang="en-GB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!</a:t>
            </a:r>
          </a:p>
          <a:p>
            <a:pPr lvl="1"/>
            <a:endParaRPr lang="en-US" dirty="0"/>
          </a:p>
        </p:txBody>
      </p:sp>
      <p:sp>
        <p:nvSpPr>
          <p:cNvPr id="50" name="Content Placeholder 49">
            <a:extLst>
              <a:ext uri="{FF2B5EF4-FFF2-40B4-BE49-F238E27FC236}">
                <a16:creationId xmlns:a16="http://schemas.microsoft.com/office/drawing/2014/main" id="{C6BD3481-BFFA-1A16-AAE6-1B0E1356F193}"/>
              </a:ext>
            </a:extLst>
          </p:cNvPr>
          <p:cNvSpPr>
            <a:spLocks noGrp="1"/>
          </p:cNvSpPr>
          <p:nvPr>
            <p:ph idx="31"/>
          </p:nvPr>
        </p:nvSpPr>
        <p:spPr>
          <a:xfrm>
            <a:off x="8967788" y="3425825"/>
            <a:ext cx="2424762" cy="619125"/>
          </a:xfrm>
        </p:spPr>
        <p:txBody>
          <a:bodyPr/>
          <a:lstStyle/>
          <a:p>
            <a:pPr lvl="1"/>
            <a:r>
              <a:rPr lang="en-US" dirty="0" err="1"/>
              <a:t>Gallai</a:t>
            </a:r>
            <a:r>
              <a:rPr lang="en-US" dirty="0"/>
              <a:t> </a:t>
            </a:r>
            <a:r>
              <a:rPr lang="en-US" dirty="0" err="1"/>
              <a:t>ailgylchu</a:t>
            </a:r>
            <a:r>
              <a:rPr lang="en-US" dirty="0"/>
              <a:t> </a:t>
            </a:r>
            <a:r>
              <a:rPr lang="en-US" dirty="0" err="1"/>
              <a:t>carcas</a:t>
            </a:r>
            <a:r>
              <a:rPr lang="en-US" dirty="0"/>
              <a:t> 3 </a:t>
            </a:r>
            <a:r>
              <a:rPr lang="en-US" dirty="0" err="1"/>
              <a:t>cyw</a:t>
            </a:r>
            <a:r>
              <a:rPr lang="en-US" dirty="0"/>
              <a:t> </a:t>
            </a:r>
            <a:r>
              <a:rPr lang="en-US" dirty="0" err="1"/>
              <a:t>iâr</a:t>
            </a:r>
            <a:r>
              <a:rPr lang="en-US" dirty="0"/>
              <a:t> </a:t>
            </a:r>
            <a:r>
              <a:rPr lang="en-US" dirty="0" err="1"/>
              <a:t>greu</a:t>
            </a:r>
            <a:r>
              <a:rPr lang="en-US" dirty="0"/>
              <a:t> </a:t>
            </a:r>
            <a:r>
              <a:rPr lang="en-US" dirty="0" err="1"/>
              <a:t>digon</a:t>
            </a:r>
            <a:r>
              <a:rPr lang="en-US" dirty="0"/>
              <a:t> o </a:t>
            </a:r>
            <a:r>
              <a:rPr lang="en-US" dirty="0" err="1"/>
              <a:t>ynni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bweru</a:t>
            </a:r>
            <a:r>
              <a:rPr lang="en-US" dirty="0"/>
              <a:t> </a:t>
            </a:r>
            <a:r>
              <a:rPr lang="en-US" dirty="0" err="1"/>
              <a:t>consol</a:t>
            </a:r>
            <a:r>
              <a:rPr lang="en-US" dirty="0"/>
              <a:t> </a:t>
            </a:r>
            <a:r>
              <a:rPr lang="en-US" dirty="0" err="1"/>
              <a:t>gemau</a:t>
            </a:r>
            <a:r>
              <a:rPr lang="en-US" dirty="0"/>
              <a:t> am</a:t>
            </a:r>
            <a:br>
              <a:rPr lang="en-US" dirty="0"/>
            </a:br>
            <a:r>
              <a:rPr lang="en-US" dirty="0"/>
              <a:t>5 </a:t>
            </a:r>
            <a:r>
              <a:rPr lang="en-US" dirty="0" err="1"/>
              <a:t>awr</a:t>
            </a:r>
            <a:endParaRPr lang="en-US" dirty="0"/>
          </a:p>
        </p:txBody>
      </p:sp>
      <p:sp>
        <p:nvSpPr>
          <p:cNvPr id="51" name="Content Placeholder 50">
            <a:extLst>
              <a:ext uri="{FF2B5EF4-FFF2-40B4-BE49-F238E27FC236}">
                <a16:creationId xmlns:a16="http://schemas.microsoft.com/office/drawing/2014/main" id="{DA9388A4-118B-DFE1-5B29-358B11800A79}"/>
              </a:ext>
            </a:extLst>
          </p:cNvPr>
          <p:cNvSpPr>
            <a:spLocks noGrp="1"/>
          </p:cNvSpPr>
          <p:nvPr>
            <p:ph idx="32"/>
          </p:nvPr>
        </p:nvSpPr>
        <p:spPr>
          <a:xfrm>
            <a:off x="866775" y="5751513"/>
            <a:ext cx="2427632" cy="619125"/>
          </a:xfrm>
        </p:spPr>
        <p:txBody>
          <a:bodyPr/>
          <a:lstStyle/>
          <a:p>
            <a:pPr lvl="1"/>
            <a:r>
              <a:rPr lang="en-US" dirty="0"/>
              <a:t>Mae </a:t>
            </a:r>
            <a:r>
              <a:rPr lang="en-US" dirty="0" err="1"/>
              <a:t>ailgylchu</a:t>
            </a:r>
            <a:r>
              <a:rPr lang="en-US" dirty="0"/>
              <a:t> 6 bag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yn</a:t>
            </a:r>
            <a:r>
              <a:rPr lang="en-US" dirty="0"/>
              <a:t> </a:t>
            </a:r>
            <a:r>
              <a:rPr lang="en-US" dirty="0" err="1"/>
              <a:t>creu</a:t>
            </a:r>
            <a:r>
              <a:rPr lang="en-US" dirty="0"/>
              <a:t> </a:t>
            </a:r>
            <a:r>
              <a:rPr lang="en-US" dirty="0" err="1"/>
              <a:t>digon</a:t>
            </a:r>
            <a:r>
              <a:rPr lang="en-US" dirty="0"/>
              <a:t> o </a:t>
            </a:r>
            <a:r>
              <a:rPr lang="en-US" dirty="0" err="1"/>
              <a:t>ynni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ferwi</a:t>
            </a:r>
            <a:r>
              <a:rPr lang="en-US" dirty="0"/>
              <a:t> </a:t>
            </a:r>
            <a:r>
              <a:rPr lang="en-US" dirty="0" err="1"/>
              <a:t>digon</a:t>
            </a:r>
            <a:r>
              <a:rPr lang="en-US" dirty="0"/>
              <a:t> o </a:t>
            </a:r>
            <a:r>
              <a:rPr lang="en-US" dirty="0" err="1"/>
              <a:t>ddŵr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gael</a:t>
            </a:r>
            <a:r>
              <a:rPr lang="en-US" dirty="0"/>
              <a:t> </a:t>
            </a:r>
            <a:r>
              <a:rPr lang="en-US" dirty="0" err="1"/>
              <a:t>cwpanaid</a:t>
            </a:r>
            <a:r>
              <a:rPr lang="en-US" dirty="0"/>
              <a:t> </a:t>
            </a:r>
            <a:r>
              <a:rPr lang="en-US" dirty="0" err="1"/>
              <a:t>arall</a:t>
            </a:r>
            <a:r>
              <a:rPr lang="en-US" dirty="0"/>
              <a:t> o de!</a:t>
            </a:r>
          </a:p>
        </p:txBody>
      </p:sp>
      <p:sp>
        <p:nvSpPr>
          <p:cNvPr id="52" name="Content Placeholder 51">
            <a:extLst>
              <a:ext uri="{FF2B5EF4-FFF2-40B4-BE49-F238E27FC236}">
                <a16:creationId xmlns:a16="http://schemas.microsoft.com/office/drawing/2014/main" id="{71E9572E-7C89-C00A-1387-201B6ADE56E2}"/>
              </a:ext>
            </a:extLst>
          </p:cNvPr>
          <p:cNvSpPr>
            <a:spLocks noGrp="1"/>
          </p:cNvSpPr>
          <p:nvPr>
            <p:ph idx="33"/>
          </p:nvPr>
        </p:nvSpPr>
        <p:spPr>
          <a:xfrm>
            <a:off x="3590925" y="5751513"/>
            <a:ext cx="2527300" cy="619125"/>
          </a:xfrm>
        </p:spPr>
        <p:txBody>
          <a:bodyPr/>
          <a:lstStyle/>
          <a:p>
            <a:pPr lvl="1"/>
            <a:r>
              <a:rPr lang="en-US" dirty="0"/>
              <a:t>Mae </a:t>
            </a:r>
            <a:r>
              <a:rPr lang="en-US" dirty="0" err="1"/>
              <a:t>ailgylchu</a:t>
            </a:r>
            <a:r>
              <a:rPr lang="en-US" dirty="0"/>
              <a:t> </a:t>
            </a:r>
            <a:r>
              <a:rPr lang="en-US" dirty="0" err="1"/>
              <a:t>llond</a:t>
            </a:r>
            <a:r>
              <a:rPr lang="en-US" dirty="0"/>
              <a:t> cadi </a:t>
            </a:r>
            <a:r>
              <a:rPr lang="en-US" dirty="0" err="1"/>
              <a:t>cegin</a:t>
            </a:r>
            <a:r>
              <a:rPr lang="en-US" dirty="0"/>
              <a:t> o </a:t>
            </a:r>
            <a:r>
              <a:rPr lang="en-US" dirty="0" err="1"/>
              <a:t>wastraff</a:t>
            </a:r>
            <a:r>
              <a:rPr lang="en-US" dirty="0"/>
              <a:t> </a:t>
            </a:r>
            <a:r>
              <a:rPr lang="en-US" dirty="0" err="1"/>
              <a:t>bwyd</a:t>
            </a:r>
            <a:r>
              <a:rPr lang="en-US" dirty="0"/>
              <a:t> </a:t>
            </a:r>
            <a:r>
              <a:rPr lang="en-US" dirty="0" err="1"/>
              <a:t>yn</a:t>
            </a:r>
            <a:r>
              <a:rPr lang="en-US" dirty="0"/>
              <a:t> </a:t>
            </a:r>
            <a:r>
              <a:rPr lang="en-US" dirty="0" err="1"/>
              <a:t>creu</a:t>
            </a:r>
            <a:r>
              <a:rPr lang="en-US" dirty="0"/>
              <a:t> </a:t>
            </a:r>
            <a:r>
              <a:rPr lang="en-US" dirty="0" err="1"/>
              <a:t>digon</a:t>
            </a:r>
            <a:r>
              <a:rPr lang="en-US" dirty="0"/>
              <a:t> o </a:t>
            </a:r>
            <a:r>
              <a:rPr lang="en-US" dirty="0" err="1"/>
              <a:t>ynni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bweru</a:t>
            </a:r>
            <a:r>
              <a:rPr lang="en-US" dirty="0"/>
              <a:t> </a:t>
            </a:r>
            <a:r>
              <a:rPr lang="en-US" dirty="0" err="1"/>
              <a:t>cartref</a:t>
            </a:r>
            <a:r>
              <a:rPr lang="en-US" dirty="0"/>
              <a:t> am </a:t>
            </a:r>
            <a:r>
              <a:rPr lang="en-US" dirty="0" err="1"/>
              <a:t>awr</a:t>
            </a:r>
            <a:r>
              <a:rPr lang="en-US" dirty="0"/>
              <a:t>!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A2C880CF-5E34-4BA4-88F6-6A7DB25A1FAB}"/>
              </a:ext>
            </a:extLst>
          </p:cNvPr>
          <p:cNvSpPr>
            <a:spLocks noGrp="1"/>
          </p:cNvSpPr>
          <p:nvPr>
            <p:ph idx="34"/>
          </p:nvPr>
        </p:nvSpPr>
        <p:spPr>
          <a:xfrm>
            <a:off x="6254750" y="5751513"/>
            <a:ext cx="2421758" cy="619125"/>
          </a:xfrm>
        </p:spPr>
        <p:txBody>
          <a:bodyPr/>
          <a:lstStyle/>
          <a:p>
            <a:pPr lvl="1"/>
            <a:r>
              <a:rPr lang="en-US" dirty="0"/>
              <a:t>Mae </a:t>
            </a:r>
            <a:r>
              <a:rPr lang="en-US" dirty="0" err="1"/>
              <a:t>ailgylchu</a:t>
            </a:r>
            <a:r>
              <a:rPr lang="en-US" dirty="0"/>
              <a:t> </a:t>
            </a:r>
            <a:r>
              <a:rPr lang="en-US" dirty="0" err="1"/>
              <a:t>llond</a:t>
            </a:r>
            <a:r>
              <a:rPr lang="en-US" dirty="0"/>
              <a:t> 10 cadi </a:t>
            </a:r>
            <a:r>
              <a:rPr lang="en-US" dirty="0" err="1"/>
              <a:t>cegin</a:t>
            </a:r>
            <a:r>
              <a:rPr lang="en-US" dirty="0"/>
              <a:t> o </a:t>
            </a:r>
            <a:r>
              <a:rPr lang="en-US" dirty="0" err="1"/>
              <a:t>wastraff</a:t>
            </a:r>
            <a:r>
              <a:rPr lang="en-US" dirty="0"/>
              <a:t> </a:t>
            </a:r>
            <a:r>
              <a:rPr lang="en-US" dirty="0" err="1"/>
              <a:t>bwyd</a:t>
            </a:r>
            <a:r>
              <a:rPr lang="en-US" dirty="0"/>
              <a:t> </a:t>
            </a:r>
            <a:r>
              <a:rPr lang="en-US" dirty="0" err="1"/>
              <a:t>yn</a:t>
            </a:r>
            <a:r>
              <a:rPr lang="en-US" dirty="0"/>
              <a:t> </a:t>
            </a:r>
            <a:r>
              <a:rPr lang="en-US" dirty="0" err="1"/>
              <a:t>creu</a:t>
            </a:r>
            <a:r>
              <a:rPr lang="en-US" dirty="0"/>
              <a:t> </a:t>
            </a:r>
            <a:r>
              <a:rPr lang="en-US" dirty="0" err="1"/>
              <a:t>digon</a:t>
            </a:r>
            <a:r>
              <a:rPr lang="en-US" dirty="0"/>
              <a:t> o </a:t>
            </a:r>
            <a:r>
              <a:rPr lang="en-US" dirty="0" err="1"/>
              <a:t>ynni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bweru</a:t>
            </a:r>
            <a:r>
              <a:rPr lang="en-US" dirty="0"/>
              <a:t> </a:t>
            </a:r>
            <a:r>
              <a:rPr lang="en-US" dirty="0" err="1"/>
              <a:t>sgrin</a:t>
            </a:r>
            <a:r>
              <a:rPr lang="en-US" dirty="0"/>
              <a:t> </a:t>
            </a:r>
            <a:r>
              <a:rPr lang="en-US" dirty="0" err="1"/>
              <a:t>mewn</a:t>
            </a:r>
            <a:r>
              <a:rPr lang="en-US" dirty="0"/>
              <a:t> </a:t>
            </a:r>
            <a:r>
              <a:rPr lang="en-US" dirty="0" err="1"/>
              <a:t>sinema</a:t>
            </a:r>
            <a:r>
              <a:rPr lang="en-US" dirty="0"/>
              <a:t> am 2 </a:t>
            </a:r>
            <a:r>
              <a:rPr lang="en-US" dirty="0" err="1"/>
              <a:t>awr</a:t>
            </a:r>
            <a:endParaRPr lang="en-US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73A4B87-E716-0C6E-E469-C16AC404D68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flipV="1">
            <a:off x="0" y="593254"/>
            <a:ext cx="1146907" cy="77405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5A4EE5-5D5B-D37F-7A71-C70D505A8F6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75999" y="713964"/>
            <a:ext cx="490799" cy="508977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126F594B-1392-78AB-B973-F1D9C4E2831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330292" y="593253"/>
            <a:ext cx="4479020" cy="223951"/>
          </a:xfrm>
          <a:prstGeom prst="rect">
            <a:avLst/>
          </a:prstGeom>
        </p:spPr>
      </p:pic>
      <p:pic>
        <p:nvPicPr>
          <p:cNvPr id="28" name="Picture Placeholder 97">
            <a:extLst>
              <a:ext uri="{FF2B5EF4-FFF2-40B4-BE49-F238E27FC236}">
                <a16:creationId xmlns:a16="http://schemas.microsoft.com/office/drawing/2014/main" id="{55FBF8A7-F8D3-73C7-372D-1A50A33FAE7C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16"/>
          <a:srcRect l="-49990" t="12438" r="-49990" b="-426"/>
          <a:stretch/>
        </p:blipFill>
        <p:spPr>
          <a:xfrm>
            <a:off x="866775" y="4211638"/>
            <a:ext cx="2430463" cy="1539875"/>
          </a:xfrm>
        </p:spPr>
      </p:pic>
      <p:grpSp>
        <p:nvGrpSpPr>
          <p:cNvPr id="92" name="Group 91">
            <a:extLst>
              <a:ext uri="{FF2B5EF4-FFF2-40B4-BE49-F238E27FC236}">
                <a16:creationId xmlns:a16="http://schemas.microsoft.com/office/drawing/2014/main" id="{28FF7216-AFEC-44DC-DD41-13A4DEEA0606}"/>
              </a:ext>
            </a:extLst>
          </p:cNvPr>
          <p:cNvGrpSpPr/>
          <p:nvPr/>
        </p:nvGrpSpPr>
        <p:grpSpPr>
          <a:xfrm>
            <a:off x="6366818" y="4509933"/>
            <a:ext cx="2189379" cy="926620"/>
            <a:chOff x="8964613" y="4430826"/>
            <a:chExt cx="2798675" cy="1184495"/>
          </a:xfrm>
        </p:grpSpPr>
        <p:pic>
          <p:nvPicPr>
            <p:cNvPr id="93" name="Picture Placeholder 96">
              <a:extLst>
                <a:ext uri="{FF2B5EF4-FFF2-40B4-BE49-F238E27FC236}">
                  <a16:creationId xmlns:a16="http://schemas.microsoft.com/office/drawing/2014/main" id="{4EC5C18A-B3B2-F02A-D40A-A565BE5A536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20346" t="4519" r="20531" b="4519"/>
            <a:stretch/>
          </p:blipFill>
          <p:spPr>
            <a:xfrm>
              <a:off x="8964613" y="4430826"/>
              <a:ext cx="585787" cy="628441"/>
            </a:xfrm>
            <a:prstGeom prst="rect">
              <a:avLst/>
            </a:prstGeom>
            <a:noFill/>
          </p:spPr>
        </p:pic>
        <p:pic>
          <p:nvPicPr>
            <p:cNvPr id="94" name="Picture Placeholder 96">
              <a:extLst>
                <a:ext uri="{FF2B5EF4-FFF2-40B4-BE49-F238E27FC236}">
                  <a16:creationId xmlns:a16="http://schemas.microsoft.com/office/drawing/2014/main" id="{59B4998C-6BC5-C48C-03B0-3117A73FA3E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20346" t="4519" r="20531" b="4519"/>
            <a:stretch/>
          </p:blipFill>
          <p:spPr>
            <a:xfrm>
              <a:off x="9510713" y="4430826"/>
              <a:ext cx="585787" cy="628441"/>
            </a:xfrm>
            <a:prstGeom prst="rect">
              <a:avLst/>
            </a:prstGeom>
            <a:noFill/>
          </p:spPr>
        </p:pic>
        <p:pic>
          <p:nvPicPr>
            <p:cNvPr id="95" name="Picture Placeholder 96">
              <a:extLst>
                <a:ext uri="{FF2B5EF4-FFF2-40B4-BE49-F238E27FC236}">
                  <a16:creationId xmlns:a16="http://schemas.microsoft.com/office/drawing/2014/main" id="{7297A7D3-74B4-CFB2-C8C1-AC6929A956D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20346" t="4519" r="20531" b="4519"/>
            <a:stretch/>
          </p:blipFill>
          <p:spPr>
            <a:xfrm>
              <a:off x="10056813" y="4430826"/>
              <a:ext cx="585787" cy="628441"/>
            </a:xfrm>
            <a:prstGeom prst="rect">
              <a:avLst/>
            </a:prstGeom>
            <a:noFill/>
          </p:spPr>
        </p:pic>
        <p:pic>
          <p:nvPicPr>
            <p:cNvPr id="96" name="Picture Placeholder 96">
              <a:extLst>
                <a:ext uri="{FF2B5EF4-FFF2-40B4-BE49-F238E27FC236}">
                  <a16:creationId xmlns:a16="http://schemas.microsoft.com/office/drawing/2014/main" id="{D37793EA-0BAC-DD1A-EA95-6D42F6B19DA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20346" t="4519" r="20531" b="4519"/>
            <a:stretch/>
          </p:blipFill>
          <p:spPr>
            <a:xfrm>
              <a:off x="10602913" y="4430826"/>
              <a:ext cx="585787" cy="628441"/>
            </a:xfrm>
            <a:prstGeom prst="rect">
              <a:avLst/>
            </a:prstGeom>
            <a:noFill/>
          </p:spPr>
        </p:pic>
        <p:pic>
          <p:nvPicPr>
            <p:cNvPr id="97" name="Picture Placeholder 96">
              <a:extLst>
                <a:ext uri="{FF2B5EF4-FFF2-40B4-BE49-F238E27FC236}">
                  <a16:creationId xmlns:a16="http://schemas.microsoft.com/office/drawing/2014/main" id="{4B3E923A-0DCB-6879-0452-A84C570052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20346" t="4519" r="20531" b="4519"/>
            <a:stretch/>
          </p:blipFill>
          <p:spPr>
            <a:xfrm>
              <a:off x="11177501" y="4430826"/>
              <a:ext cx="585787" cy="628441"/>
            </a:xfrm>
            <a:prstGeom prst="rect">
              <a:avLst/>
            </a:prstGeom>
            <a:noFill/>
          </p:spPr>
        </p:pic>
        <p:pic>
          <p:nvPicPr>
            <p:cNvPr id="98" name="Picture Placeholder 96">
              <a:extLst>
                <a:ext uri="{FF2B5EF4-FFF2-40B4-BE49-F238E27FC236}">
                  <a16:creationId xmlns:a16="http://schemas.microsoft.com/office/drawing/2014/main" id="{AE6966FF-A5D4-633E-6C63-420A080EBBB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20346" t="4519" r="20531" b="4519"/>
            <a:stretch/>
          </p:blipFill>
          <p:spPr>
            <a:xfrm>
              <a:off x="8964613" y="4986880"/>
              <a:ext cx="585787" cy="628441"/>
            </a:xfrm>
            <a:prstGeom prst="rect">
              <a:avLst/>
            </a:prstGeom>
            <a:noFill/>
          </p:spPr>
        </p:pic>
        <p:pic>
          <p:nvPicPr>
            <p:cNvPr id="99" name="Picture Placeholder 96">
              <a:extLst>
                <a:ext uri="{FF2B5EF4-FFF2-40B4-BE49-F238E27FC236}">
                  <a16:creationId xmlns:a16="http://schemas.microsoft.com/office/drawing/2014/main" id="{3666566A-D97F-F269-BA48-AC9620F0F0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20346" t="4519" r="20531" b="4519"/>
            <a:stretch/>
          </p:blipFill>
          <p:spPr>
            <a:xfrm>
              <a:off x="9510713" y="4986880"/>
              <a:ext cx="585787" cy="628441"/>
            </a:xfrm>
            <a:prstGeom prst="rect">
              <a:avLst/>
            </a:prstGeom>
            <a:noFill/>
          </p:spPr>
        </p:pic>
        <p:pic>
          <p:nvPicPr>
            <p:cNvPr id="100" name="Picture Placeholder 96">
              <a:extLst>
                <a:ext uri="{FF2B5EF4-FFF2-40B4-BE49-F238E27FC236}">
                  <a16:creationId xmlns:a16="http://schemas.microsoft.com/office/drawing/2014/main" id="{E7EEF60C-11AF-5CFD-F58C-57879B0A97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20346" t="4519" r="20531" b="4519"/>
            <a:stretch/>
          </p:blipFill>
          <p:spPr>
            <a:xfrm>
              <a:off x="10056813" y="4986880"/>
              <a:ext cx="585787" cy="628441"/>
            </a:xfrm>
            <a:prstGeom prst="rect">
              <a:avLst/>
            </a:prstGeom>
            <a:noFill/>
          </p:spPr>
        </p:pic>
        <p:pic>
          <p:nvPicPr>
            <p:cNvPr id="101" name="Picture Placeholder 96">
              <a:extLst>
                <a:ext uri="{FF2B5EF4-FFF2-40B4-BE49-F238E27FC236}">
                  <a16:creationId xmlns:a16="http://schemas.microsoft.com/office/drawing/2014/main" id="{2A869427-7610-2EBB-71AC-76625AD0D8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20346" t="4519" r="20531" b="4519"/>
            <a:stretch/>
          </p:blipFill>
          <p:spPr>
            <a:xfrm>
              <a:off x="10602913" y="4986880"/>
              <a:ext cx="585787" cy="628441"/>
            </a:xfrm>
            <a:prstGeom prst="rect">
              <a:avLst/>
            </a:prstGeom>
            <a:noFill/>
          </p:spPr>
        </p:pic>
        <p:pic>
          <p:nvPicPr>
            <p:cNvPr id="102" name="Picture Placeholder 96">
              <a:extLst>
                <a:ext uri="{FF2B5EF4-FFF2-40B4-BE49-F238E27FC236}">
                  <a16:creationId xmlns:a16="http://schemas.microsoft.com/office/drawing/2014/main" id="{129D1522-9809-ACA6-AC4D-E2C59018FE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20346" t="4519" r="20531" b="4519"/>
            <a:stretch/>
          </p:blipFill>
          <p:spPr>
            <a:xfrm>
              <a:off x="11177501" y="4986880"/>
              <a:ext cx="585787" cy="628441"/>
            </a:xfrm>
            <a:prstGeom prst="rect">
              <a:avLst/>
            </a:prstGeom>
            <a:noFill/>
          </p:spPr>
        </p:pic>
      </p:grpSp>
      <p:pic>
        <p:nvPicPr>
          <p:cNvPr id="7" name="Graphic 6">
            <a:extLst>
              <a:ext uri="{FF2B5EF4-FFF2-40B4-BE49-F238E27FC236}">
                <a16:creationId xmlns:a16="http://schemas.microsoft.com/office/drawing/2014/main" id="{AD71B3CC-56AB-EB6A-3F2F-08A68F7F1FA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330292" y="885515"/>
            <a:ext cx="6274689" cy="478578"/>
          </a:xfrm>
          <a:prstGeom prst="rect">
            <a:avLst/>
          </a:prstGeom>
        </p:spPr>
      </p:pic>
      <p:pic>
        <p:nvPicPr>
          <p:cNvPr id="10" name="Picture 9" descr="A tea bag with a drawing of smoke&#10;&#10;Description automatically generated">
            <a:extLst>
              <a:ext uri="{FF2B5EF4-FFF2-40B4-BE49-F238E27FC236}">
                <a16:creationId xmlns:a16="http://schemas.microsoft.com/office/drawing/2014/main" id="{02C9D65E-5B22-CE03-654E-ABE8A65C248B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83" t="28474" r="28424" b="16284"/>
          <a:stretch/>
        </p:blipFill>
        <p:spPr>
          <a:xfrm>
            <a:off x="8617268" y="4044950"/>
            <a:ext cx="3179300" cy="281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874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phic 11">
            <a:extLst>
              <a:ext uri="{FF2B5EF4-FFF2-40B4-BE49-F238E27FC236}">
                <a16:creationId xmlns:a16="http://schemas.microsoft.com/office/drawing/2014/main" id="{68C0E35D-6D2C-064D-644C-F359E3BE3800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88398" y="1693032"/>
            <a:ext cx="2827605" cy="2019986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3A4E91F0-DD91-0355-D062-7288E32F428C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8932749" y="3776489"/>
            <a:ext cx="2503712" cy="2792414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  <a:p>
            <a:endParaRPr lang="en-GB" dirty="0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F41D8C35-6704-FD44-45A3-B1C98D575E6B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788398" y="4045115"/>
            <a:ext cx="2827605" cy="2175575"/>
          </a:xfrm>
          <a:noFill/>
        </p:spPr>
        <p:txBody>
          <a:bodyPr/>
          <a:lstStyle/>
          <a:p>
            <a:pPr lvl="2"/>
            <a:r>
              <a:rPr lang="en-US" b="1" dirty="0" err="1"/>
              <a:t>Cyngor</a:t>
            </a:r>
            <a:r>
              <a:rPr lang="en-US" b="1" dirty="0"/>
              <a:t> campus </a:t>
            </a:r>
            <a:r>
              <a:rPr lang="en-US" b="1" dirty="0" err="1"/>
              <a:t>i</a:t>
            </a:r>
            <a:r>
              <a:rPr lang="en-US" b="1" dirty="0"/>
              <a:t> </a:t>
            </a:r>
            <a:r>
              <a:rPr lang="en-US" b="1" dirty="0" err="1"/>
              <a:t>ddinasyddion</a:t>
            </a:r>
            <a:r>
              <a:rPr lang="en-US" b="1" dirty="0"/>
              <a:t> </a:t>
            </a:r>
            <a:r>
              <a:rPr lang="en-US" b="1" dirty="0" err="1"/>
              <a:t>gweithgar</a:t>
            </a:r>
            <a:r>
              <a:rPr lang="en-US" b="1" dirty="0"/>
              <a:t>:</a:t>
            </a:r>
          </a:p>
          <a:p>
            <a:pPr lvl="2"/>
            <a:r>
              <a:rPr lang="en-US" dirty="0" err="1"/>
              <a:t>Rhannwch</a:t>
            </a:r>
            <a:r>
              <a:rPr lang="en-US" dirty="0"/>
              <a:t> </a:t>
            </a:r>
            <a:r>
              <a:rPr lang="en-US" dirty="0" err="1"/>
              <a:t>yr</a:t>
            </a:r>
            <a:r>
              <a:rPr lang="en-US" dirty="0"/>
              <a:t> </a:t>
            </a:r>
            <a:r>
              <a:rPr lang="en-US" dirty="0" err="1"/>
              <a:t>wybodaeth</a:t>
            </a:r>
            <a:r>
              <a:rPr lang="en-US" dirty="0"/>
              <a:t> hon </a:t>
            </a:r>
            <a:r>
              <a:rPr lang="en-US" dirty="0" err="1"/>
              <a:t>gyda</a:t>
            </a:r>
            <a:r>
              <a:rPr lang="en-US" dirty="0"/>
              <a:t> </a:t>
            </a:r>
            <a:r>
              <a:rPr lang="en-US" dirty="0" err="1"/>
              <a:t>phobl</a:t>
            </a:r>
            <a:r>
              <a:rPr lang="en-US" dirty="0"/>
              <a:t> </a:t>
            </a:r>
            <a:r>
              <a:rPr lang="en-US" dirty="0" err="1"/>
              <a:t>gartref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er </a:t>
            </a:r>
            <a:r>
              <a:rPr lang="en-US" dirty="0" err="1"/>
              <a:t>mwyn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dysgu</a:t>
            </a:r>
            <a:r>
              <a:rPr lang="en-US" dirty="0"/>
              <a:t> am </a:t>
            </a:r>
            <a:r>
              <a:rPr lang="en-US" dirty="0" err="1"/>
              <a:t>ailgylchu</a:t>
            </a:r>
            <a:r>
              <a:rPr lang="en-US" dirty="0"/>
              <a:t> </a:t>
            </a:r>
            <a:r>
              <a:rPr lang="en-US" dirty="0" err="1"/>
              <a:t>gwastraff</a:t>
            </a:r>
            <a:r>
              <a:rPr lang="en-US" dirty="0"/>
              <a:t> </a:t>
            </a:r>
            <a:r>
              <a:rPr lang="en-US" dirty="0" err="1"/>
              <a:t>bwyd</a:t>
            </a:r>
            <a:r>
              <a:rPr lang="en-US" dirty="0"/>
              <a:t>!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69DCA6EF-EBC1-95F5-433D-A8FCDEAE72C7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788398" y="1673087"/>
            <a:ext cx="2792415" cy="2019987"/>
          </a:xfrm>
          <a:noFill/>
        </p:spPr>
        <p:txBody>
          <a:bodyPr/>
          <a:lstStyle/>
          <a:p>
            <a:pPr lvl="2"/>
            <a:r>
              <a:rPr lang="en-US" b="1" dirty="0"/>
              <a:t>Her </a:t>
            </a:r>
            <a:r>
              <a:rPr lang="en-US" b="1" dirty="0" err="1"/>
              <a:t>ychwanegol</a:t>
            </a:r>
            <a:r>
              <a:rPr lang="en-US" b="1" dirty="0"/>
              <a:t>!</a:t>
            </a:r>
          </a:p>
          <a:p>
            <a:pPr lvl="2"/>
            <a:r>
              <a:rPr lang="en-US" dirty="0" err="1"/>
              <a:t>Defnyddiwch</a:t>
            </a:r>
            <a:r>
              <a:rPr lang="en-US" dirty="0"/>
              <a:t> y </a:t>
            </a:r>
            <a:r>
              <a:rPr lang="en-US" dirty="0" err="1"/>
              <a:t>tabl</a:t>
            </a:r>
            <a:r>
              <a:rPr lang="en-US" dirty="0"/>
              <a:t> </a:t>
            </a:r>
            <a:r>
              <a:rPr lang="en-US" dirty="0" err="1"/>
              <a:t>pweru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greu</a:t>
            </a:r>
            <a:r>
              <a:rPr lang="en-US" dirty="0"/>
              <a:t> </a:t>
            </a:r>
            <a:r>
              <a:rPr lang="en-US" dirty="0" err="1"/>
              <a:t>cwestiynau</a:t>
            </a:r>
            <a:r>
              <a:rPr lang="en-US" dirty="0"/>
              <a:t> </a:t>
            </a:r>
            <a:r>
              <a:rPr lang="en-US" dirty="0" err="1"/>
              <a:t>i’ch</a:t>
            </a:r>
            <a:r>
              <a:rPr lang="en-US" dirty="0"/>
              <a:t> partner </a:t>
            </a:r>
            <a:r>
              <a:rPr lang="en-US" dirty="0" err="1"/>
              <a:t>roi</a:t>
            </a:r>
            <a:r>
              <a:rPr lang="en-US" dirty="0"/>
              <a:t> </a:t>
            </a:r>
            <a:r>
              <a:rPr lang="en-US" dirty="0" err="1"/>
              <a:t>cynnig</a:t>
            </a:r>
            <a:r>
              <a:rPr lang="en-US" dirty="0"/>
              <a:t> </a:t>
            </a:r>
            <a:r>
              <a:rPr lang="en-US" dirty="0" err="1"/>
              <a:t>arnynt</a:t>
            </a:r>
            <a:r>
              <a:rPr lang="en-US" dirty="0"/>
              <a:t>! 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1CFA4C7D-101F-F064-0629-4C6956946CD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7088296" cy="4672210"/>
          </a:xfrm>
        </p:spPr>
        <p:txBody>
          <a:bodyPr/>
          <a:lstStyle/>
          <a:p>
            <a:pPr lvl="4"/>
            <a:r>
              <a:rPr lang="en-US" dirty="0"/>
              <a:t>Gall </a:t>
            </a:r>
            <a:r>
              <a:rPr lang="en-US" dirty="0" err="1"/>
              <a:t>creiddiau</a:t>
            </a:r>
            <a:r>
              <a:rPr lang="en-US" dirty="0"/>
              <a:t> 9 </a:t>
            </a:r>
            <a:r>
              <a:rPr lang="en-US" dirty="0" err="1"/>
              <a:t>afal</a:t>
            </a:r>
            <a:r>
              <a:rPr lang="en-US" dirty="0"/>
              <a:t> </a:t>
            </a:r>
            <a:r>
              <a:rPr lang="en-US" dirty="0" err="1"/>
              <a:t>gynhyrchu</a:t>
            </a:r>
            <a:r>
              <a:rPr lang="en-US" dirty="0"/>
              <a:t> </a:t>
            </a:r>
            <a:r>
              <a:rPr lang="en-US" dirty="0" err="1"/>
              <a:t>digon</a:t>
            </a:r>
            <a:r>
              <a:rPr lang="en-US" dirty="0"/>
              <a:t> o </a:t>
            </a:r>
            <a:r>
              <a:rPr lang="en-US" dirty="0" err="1"/>
              <a:t>drydan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wefru</a:t>
            </a:r>
            <a:r>
              <a:rPr lang="en-US" dirty="0"/>
              <a:t> ____ </a:t>
            </a:r>
            <a:r>
              <a:rPr lang="en-US" dirty="0" err="1"/>
              <a:t>ffôn</a:t>
            </a:r>
            <a:r>
              <a:rPr lang="en-US" dirty="0"/>
              <a:t>.</a:t>
            </a:r>
          </a:p>
          <a:p>
            <a:pPr lvl="4"/>
            <a:r>
              <a:rPr lang="en-US" dirty="0"/>
              <a:t>Gall </a:t>
            </a:r>
            <a:r>
              <a:rPr lang="en-US" dirty="0" err="1"/>
              <a:t>crwyn</a:t>
            </a:r>
            <a:r>
              <a:rPr lang="en-US" dirty="0"/>
              <a:t> 14 banana </a:t>
            </a:r>
            <a:r>
              <a:rPr lang="en-US" dirty="0" err="1"/>
              <a:t>gynhyrchu</a:t>
            </a:r>
            <a:r>
              <a:rPr lang="en-US" dirty="0"/>
              <a:t> </a:t>
            </a:r>
            <a:r>
              <a:rPr lang="en-US" dirty="0" err="1"/>
              <a:t>digon</a:t>
            </a:r>
            <a:r>
              <a:rPr lang="en-US" dirty="0"/>
              <a:t> o </a:t>
            </a:r>
            <a:r>
              <a:rPr lang="en-US" dirty="0" err="1"/>
              <a:t>drydan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wefru</a:t>
            </a:r>
            <a:r>
              <a:rPr lang="en-US" dirty="0"/>
              <a:t> ____ tabled.</a:t>
            </a:r>
          </a:p>
          <a:p>
            <a:pPr lvl="4"/>
            <a:r>
              <a:rPr lang="en-US" dirty="0"/>
              <a:t>Gall </a:t>
            </a:r>
            <a:r>
              <a:rPr lang="en-US" dirty="0" err="1"/>
              <a:t>cregyn</a:t>
            </a:r>
            <a:r>
              <a:rPr lang="en-US" dirty="0"/>
              <a:t> 8 </a:t>
            </a:r>
            <a:r>
              <a:rPr lang="en-US" dirty="0" err="1"/>
              <a:t>pwmpen</a:t>
            </a:r>
            <a:r>
              <a:rPr lang="en-US" dirty="0"/>
              <a:t> </a:t>
            </a:r>
            <a:r>
              <a:rPr lang="en-US" dirty="0" err="1"/>
              <a:t>bweru</a:t>
            </a:r>
            <a:r>
              <a:rPr lang="en-US" dirty="0"/>
              <a:t> teledu am ___ </a:t>
            </a:r>
            <a:r>
              <a:rPr lang="en-US" dirty="0" err="1"/>
              <a:t>awr</a:t>
            </a:r>
            <a:r>
              <a:rPr lang="en-US" dirty="0"/>
              <a:t>.</a:t>
            </a:r>
          </a:p>
          <a:p>
            <a:pPr lvl="4"/>
            <a:r>
              <a:rPr lang="en-US" dirty="0" err="1"/>
              <a:t>Gallai</a:t>
            </a:r>
            <a:r>
              <a:rPr lang="en-US" dirty="0"/>
              <a:t> ___ </a:t>
            </a:r>
            <a:r>
              <a:rPr lang="en-US" dirty="0" err="1"/>
              <a:t>carcas</a:t>
            </a:r>
            <a:r>
              <a:rPr lang="en-US" dirty="0"/>
              <a:t> </a:t>
            </a:r>
            <a:r>
              <a:rPr lang="en-US" dirty="0" err="1"/>
              <a:t>cyw</a:t>
            </a:r>
            <a:r>
              <a:rPr lang="en-US" dirty="0"/>
              <a:t> </a:t>
            </a:r>
            <a:r>
              <a:rPr lang="en-US" dirty="0" err="1"/>
              <a:t>iâr</a:t>
            </a:r>
            <a:r>
              <a:rPr lang="en-US" dirty="0"/>
              <a:t> </a:t>
            </a:r>
            <a:r>
              <a:rPr lang="en-US" dirty="0" err="1"/>
              <a:t>bweru</a:t>
            </a:r>
            <a:r>
              <a:rPr lang="en-US" dirty="0"/>
              <a:t> </a:t>
            </a:r>
            <a:r>
              <a:rPr lang="en-US" dirty="0" err="1"/>
              <a:t>consol</a:t>
            </a:r>
            <a:r>
              <a:rPr lang="en-US" dirty="0"/>
              <a:t> </a:t>
            </a:r>
            <a:r>
              <a:rPr lang="en-US" dirty="0" err="1"/>
              <a:t>gemau</a:t>
            </a:r>
            <a:r>
              <a:rPr lang="en-US" dirty="0"/>
              <a:t> am 15 </a:t>
            </a:r>
            <a:r>
              <a:rPr lang="en-US" dirty="0" err="1"/>
              <a:t>awr</a:t>
            </a:r>
            <a:r>
              <a:rPr lang="en-US" dirty="0"/>
              <a:t>.</a:t>
            </a:r>
          </a:p>
          <a:p>
            <a:pPr lvl="4"/>
            <a:r>
              <a:rPr lang="en-US" dirty="0" err="1"/>
              <a:t>Gallai</a:t>
            </a:r>
            <a:r>
              <a:rPr lang="en-US" dirty="0"/>
              <a:t> ___ o </a:t>
            </a:r>
            <a:r>
              <a:rPr lang="en-US" dirty="0" err="1"/>
              <a:t>fagiau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wedi’u</a:t>
            </a:r>
            <a:r>
              <a:rPr lang="en-US" dirty="0"/>
              <a:t> </a:t>
            </a:r>
            <a:r>
              <a:rPr lang="en-US" dirty="0" err="1"/>
              <a:t>hailgylchu</a:t>
            </a:r>
            <a:r>
              <a:rPr lang="en-US" dirty="0"/>
              <a:t> </a:t>
            </a:r>
            <a:r>
              <a:rPr lang="en-US" dirty="0" err="1"/>
              <a:t>ferwi</a:t>
            </a:r>
            <a:r>
              <a:rPr lang="en-US" dirty="0"/>
              <a:t> </a:t>
            </a:r>
            <a:r>
              <a:rPr lang="en-US" dirty="0" err="1"/>
              <a:t>tegell</a:t>
            </a:r>
            <a:r>
              <a:rPr lang="en-US" dirty="0"/>
              <a:t> 5 o </a:t>
            </a:r>
            <a:r>
              <a:rPr lang="en-US" dirty="0" err="1"/>
              <a:t>weithiau</a:t>
            </a:r>
            <a:r>
              <a:rPr lang="en-US" dirty="0"/>
              <a:t>.</a:t>
            </a:r>
          </a:p>
          <a:p>
            <a:pPr lvl="4"/>
            <a:r>
              <a:rPr lang="en-US" dirty="0" err="1"/>
              <a:t>Gallai</a:t>
            </a:r>
            <a:r>
              <a:rPr lang="en-US" dirty="0"/>
              <a:t> ___ </a:t>
            </a:r>
            <a:r>
              <a:rPr lang="en-US" dirty="0" err="1"/>
              <a:t>llond</a:t>
            </a:r>
            <a:r>
              <a:rPr lang="en-US" dirty="0"/>
              <a:t> cadi o </a:t>
            </a:r>
            <a:r>
              <a:rPr lang="en-US" dirty="0" err="1"/>
              <a:t>wastraff</a:t>
            </a:r>
            <a:r>
              <a:rPr lang="en-US" dirty="0"/>
              <a:t> </a:t>
            </a:r>
            <a:r>
              <a:rPr lang="en-US" dirty="0" err="1"/>
              <a:t>bwyd</a:t>
            </a:r>
            <a:r>
              <a:rPr lang="en-US" dirty="0"/>
              <a:t> </a:t>
            </a:r>
            <a:r>
              <a:rPr lang="en-US" dirty="0" err="1"/>
              <a:t>bweru</a:t>
            </a:r>
            <a:r>
              <a:rPr lang="en-US" dirty="0"/>
              <a:t> </a:t>
            </a:r>
            <a:r>
              <a:rPr lang="en-US" dirty="0" err="1"/>
              <a:t>cartref</a:t>
            </a:r>
            <a:r>
              <a:rPr lang="en-US" dirty="0"/>
              <a:t> am 24 </a:t>
            </a:r>
            <a:r>
              <a:rPr lang="en-US" dirty="0" err="1"/>
              <a:t>awr</a:t>
            </a:r>
            <a:r>
              <a:rPr lang="en-US" dirty="0"/>
              <a:t>.</a:t>
            </a:r>
          </a:p>
          <a:p>
            <a:pPr lvl="4"/>
            <a:r>
              <a:rPr lang="en-US" dirty="0" err="1"/>
              <a:t>Gallai</a:t>
            </a:r>
            <a:r>
              <a:rPr lang="en-US" dirty="0"/>
              <a:t> 40 </a:t>
            </a:r>
            <a:r>
              <a:rPr lang="en-US" dirty="0" err="1"/>
              <a:t>llond</a:t>
            </a:r>
            <a:r>
              <a:rPr lang="en-US" dirty="0"/>
              <a:t> cadi o </a:t>
            </a:r>
            <a:r>
              <a:rPr lang="en-US" dirty="0" err="1"/>
              <a:t>wastraff</a:t>
            </a:r>
            <a:r>
              <a:rPr lang="en-US" dirty="0"/>
              <a:t> </a:t>
            </a:r>
            <a:r>
              <a:rPr lang="en-US" dirty="0" err="1"/>
              <a:t>bwyd</a:t>
            </a:r>
            <a:r>
              <a:rPr lang="en-US" dirty="0"/>
              <a:t> </a:t>
            </a:r>
            <a:r>
              <a:rPr lang="en-US" dirty="0" err="1"/>
              <a:t>bweru</a:t>
            </a:r>
            <a:r>
              <a:rPr lang="en-US" dirty="0"/>
              <a:t> </a:t>
            </a:r>
            <a:r>
              <a:rPr lang="en-US" dirty="0" err="1"/>
              <a:t>sgrin</a:t>
            </a:r>
            <a:r>
              <a:rPr lang="en-US" dirty="0"/>
              <a:t> </a:t>
            </a:r>
            <a:r>
              <a:rPr lang="en-US" dirty="0" err="1"/>
              <a:t>sinema</a:t>
            </a:r>
            <a:r>
              <a:rPr lang="en-US" dirty="0"/>
              <a:t> am ___ </a:t>
            </a:r>
            <a:r>
              <a:rPr lang="en-US" dirty="0" err="1"/>
              <a:t>awr</a:t>
            </a:r>
            <a:r>
              <a:rPr lang="en-US" dirty="0"/>
              <a:t>.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FADD09A9-01B4-7F83-B7AE-F7C0C53C78E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V="1">
            <a:off x="0" y="593254"/>
            <a:ext cx="1146907" cy="774059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DACC29F6-6E99-4DF0-B992-F9F09410E13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575999" y="713964"/>
            <a:ext cx="490799" cy="508977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878802C8-92D6-7E62-8474-7176B4FAB71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330292" y="593253"/>
            <a:ext cx="4479020" cy="223951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F319E775-91F5-E482-018E-6652C441BB3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321458" y="890581"/>
            <a:ext cx="3683446" cy="476875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3500DE2A-287D-61AD-652B-CAC5482BDF0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179454" y="890582"/>
            <a:ext cx="227723" cy="455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833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 err="1"/>
              <a:t>Bydd</a:t>
            </a:r>
            <a:r>
              <a:rPr lang="en-GB" dirty="0"/>
              <a:t> Wych. </a:t>
            </a:r>
            <a:r>
              <a:rPr lang="en-GB" dirty="0" err="1"/>
              <a:t>Ailgylcha</a:t>
            </a:r>
            <a:r>
              <a:rPr lang="en-GB" dirty="0"/>
              <a:t>. </a:t>
            </a:r>
          </a:p>
          <a:p>
            <a:endParaRPr lang="en-GB" dirty="0" err="1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D4288E14-8249-34EE-72DF-42E1088980A6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pPr lvl="4"/>
            <a:r>
              <a:rPr lang="en-US" dirty="0" err="1"/>
              <a:t>Sawl</a:t>
            </a:r>
            <a:r>
              <a:rPr lang="en-US" dirty="0"/>
              <a:t> </a:t>
            </a:r>
            <a:r>
              <a:rPr lang="en-US" dirty="0" err="1"/>
              <a:t>ffôn</a:t>
            </a:r>
            <a:r>
              <a:rPr lang="en-US" dirty="0"/>
              <a:t> </a:t>
            </a:r>
            <a:r>
              <a:rPr lang="en-US" dirty="0" err="1"/>
              <a:t>allech</a:t>
            </a:r>
            <a:r>
              <a:rPr lang="en-US" dirty="0"/>
              <a:t> chi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gwefru</a:t>
            </a:r>
            <a:r>
              <a:rPr lang="en-US" dirty="0"/>
              <a:t> </a:t>
            </a:r>
            <a:r>
              <a:rPr lang="en-US" dirty="0" err="1"/>
              <a:t>gyda</a:t>
            </a:r>
            <a:r>
              <a:rPr lang="en-US" dirty="0"/>
              <a:t> </a:t>
            </a:r>
            <a:r>
              <a:rPr lang="en-US" dirty="0" err="1"/>
              <a:t>chreiddiau</a:t>
            </a:r>
            <a:r>
              <a:rPr lang="en-US" dirty="0"/>
              <a:t> 18 </a:t>
            </a:r>
            <a:r>
              <a:rPr lang="en-US" dirty="0" err="1"/>
              <a:t>afal</a:t>
            </a:r>
            <a:r>
              <a:rPr lang="en-US" dirty="0"/>
              <a:t>?</a:t>
            </a:r>
          </a:p>
          <a:p>
            <a:pPr lvl="4"/>
            <a:r>
              <a:rPr lang="en-US" dirty="0"/>
              <a:t>Mae </a:t>
            </a:r>
            <a:r>
              <a:rPr lang="en-US" dirty="0" err="1"/>
              <a:t>angen</a:t>
            </a:r>
            <a:r>
              <a:rPr lang="en-US" dirty="0"/>
              <a:t> </a:t>
            </a:r>
            <a:r>
              <a:rPr lang="en-US" dirty="0" err="1"/>
              <a:t>ichi</a:t>
            </a:r>
            <a:r>
              <a:rPr lang="en-US" dirty="0"/>
              <a:t> </a:t>
            </a:r>
            <a:r>
              <a:rPr lang="en-US" dirty="0" err="1"/>
              <a:t>wefru</a:t>
            </a:r>
            <a:r>
              <a:rPr lang="en-US" dirty="0"/>
              <a:t> 18 o </a:t>
            </a:r>
            <a:r>
              <a:rPr lang="en-US" dirty="0" err="1"/>
              <a:t>dabledi</a:t>
            </a:r>
            <a:r>
              <a:rPr lang="en-US" dirty="0"/>
              <a:t>. A </a:t>
            </a:r>
            <a:r>
              <a:rPr lang="en-US" dirty="0" err="1"/>
              <a:t>fyddai</a:t>
            </a:r>
            <a:r>
              <a:rPr lang="en-US" dirty="0"/>
              <a:t> 70 o </a:t>
            </a:r>
            <a:r>
              <a:rPr lang="en-US" dirty="0" err="1"/>
              <a:t>grwyn</a:t>
            </a:r>
            <a:r>
              <a:rPr lang="en-US" dirty="0"/>
              <a:t> bananas </a:t>
            </a:r>
            <a:br>
              <a:rPr lang="en-US" dirty="0"/>
            </a:br>
            <a:r>
              <a:rPr lang="en-US" dirty="0" err="1"/>
              <a:t>yn</a:t>
            </a:r>
            <a:r>
              <a:rPr lang="en-US" dirty="0"/>
              <a:t> </a:t>
            </a:r>
            <a:r>
              <a:rPr lang="en-US" dirty="0" err="1"/>
              <a:t>ddigon</a:t>
            </a:r>
            <a:r>
              <a:rPr lang="en-US" dirty="0"/>
              <a:t>?</a:t>
            </a:r>
          </a:p>
          <a:p>
            <a:pPr lvl="4"/>
            <a:r>
              <a:rPr lang="en-US" dirty="0"/>
              <a:t>Mae </a:t>
            </a:r>
            <a:r>
              <a:rPr lang="en-US" dirty="0" err="1"/>
              <a:t>angen</a:t>
            </a:r>
            <a:r>
              <a:rPr lang="en-US" dirty="0"/>
              <a:t> </a:t>
            </a:r>
            <a:r>
              <a:rPr lang="en-US" dirty="0" err="1"/>
              <a:t>cregyn</a:t>
            </a:r>
            <a:r>
              <a:rPr lang="en-US" dirty="0"/>
              <a:t>  ____ </a:t>
            </a:r>
            <a:r>
              <a:rPr lang="en-US" dirty="0" err="1"/>
              <a:t>pwmpen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bweru</a:t>
            </a:r>
            <a:r>
              <a:rPr lang="en-US" dirty="0"/>
              <a:t> teledu am 1.5 </a:t>
            </a:r>
            <a:r>
              <a:rPr lang="en-US" dirty="0" err="1"/>
              <a:t>awr</a:t>
            </a:r>
            <a:r>
              <a:rPr lang="en-US" dirty="0"/>
              <a:t> bob </a:t>
            </a:r>
            <a:r>
              <a:rPr lang="en-US" dirty="0" err="1"/>
              <a:t>dydd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ym</a:t>
            </a:r>
            <a:r>
              <a:rPr lang="en-US" dirty="0"/>
              <a:t> mis </a:t>
            </a:r>
            <a:r>
              <a:rPr lang="en-US" dirty="0" err="1"/>
              <a:t>Ebrill</a:t>
            </a:r>
            <a:r>
              <a:rPr lang="en-US" dirty="0"/>
              <a:t>.</a:t>
            </a:r>
          </a:p>
          <a:p>
            <a:pPr lvl="4"/>
            <a:r>
              <a:rPr lang="en-US" dirty="0" err="1"/>
              <a:t>Byddai</a:t>
            </a:r>
            <a:r>
              <a:rPr lang="en-US" dirty="0"/>
              <a:t> </a:t>
            </a:r>
            <a:r>
              <a:rPr lang="en-US" dirty="0" err="1"/>
              <a:t>angen</a:t>
            </a:r>
            <a:r>
              <a:rPr lang="en-US" dirty="0"/>
              <a:t> ___ o </a:t>
            </a:r>
            <a:r>
              <a:rPr lang="en-US" dirty="0" err="1"/>
              <a:t>fagiau</a:t>
            </a:r>
            <a:r>
              <a:rPr lang="en-US" dirty="0"/>
              <a:t> </a:t>
            </a:r>
            <a:r>
              <a:rPr lang="en-US" dirty="0" err="1"/>
              <a:t>te</a:t>
            </a:r>
            <a:r>
              <a:rPr lang="en-US" dirty="0"/>
              <a:t> </a:t>
            </a:r>
            <a:r>
              <a:rPr lang="en-US" dirty="0" err="1"/>
              <a:t>arnat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ferwi’r</a:t>
            </a:r>
            <a:r>
              <a:rPr lang="en-US" dirty="0"/>
              <a:t> </a:t>
            </a:r>
            <a:r>
              <a:rPr lang="en-US" dirty="0" err="1"/>
              <a:t>tegell</a:t>
            </a:r>
            <a:r>
              <a:rPr lang="en-US" dirty="0"/>
              <a:t> </a:t>
            </a:r>
            <a:r>
              <a:rPr lang="en-US" dirty="0" err="1"/>
              <a:t>unwaith</a:t>
            </a:r>
            <a:r>
              <a:rPr lang="en-US" dirty="0"/>
              <a:t> bob </a:t>
            </a:r>
            <a:r>
              <a:rPr lang="en-US" dirty="0" err="1"/>
              <a:t>dydd</a:t>
            </a:r>
            <a:r>
              <a:rPr lang="en-US" dirty="0"/>
              <a:t> </a:t>
            </a:r>
            <a:r>
              <a:rPr lang="en-US" dirty="0" err="1"/>
              <a:t>ym</a:t>
            </a:r>
            <a:r>
              <a:rPr lang="en-US" dirty="0"/>
              <a:t> mis Medi.</a:t>
            </a:r>
          </a:p>
          <a:p>
            <a:pPr lvl="4"/>
            <a:r>
              <a:rPr lang="en-US" dirty="0" err="1"/>
              <a:t>Mae’r</a:t>
            </a:r>
            <a:r>
              <a:rPr lang="en-US" dirty="0"/>
              <a:t> </a:t>
            </a:r>
            <a:r>
              <a:rPr lang="en-US" dirty="0" err="1"/>
              <a:t>teulu</a:t>
            </a:r>
            <a:r>
              <a:rPr lang="en-US" dirty="0"/>
              <a:t> </a:t>
            </a:r>
            <a:r>
              <a:rPr lang="en-US" dirty="0" err="1"/>
              <a:t>yn</a:t>
            </a:r>
            <a:r>
              <a:rPr lang="en-US" dirty="0"/>
              <a:t> </a:t>
            </a:r>
            <a:r>
              <a:rPr lang="en-US" dirty="0" err="1"/>
              <a:t>llenwi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cadi </a:t>
            </a:r>
            <a:r>
              <a:rPr lang="en-US" dirty="0" err="1"/>
              <a:t>gwastraff</a:t>
            </a:r>
            <a:r>
              <a:rPr lang="en-US" dirty="0"/>
              <a:t> </a:t>
            </a:r>
            <a:r>
              <a:rPr lang="en-US" dirty="0" err="1"/>
              <a:t>bwyd</a:t>
            </a:r>
            <a:r>
              <a:rPr lang="en-US" dirty="0"/>
              <a:t> bob 2 </a:t>
            </a:r>
            <a:r>
              <a:rPr lang="en-US" dirty="0" err="1"/>
              <a:t>ddiwrnod</a:t>
            </a:r>
            <a:r>
              <a:rPr lang="en-US" dirty="0"/>
              <a:t>. </a:t>
            </a:r>
            <a:r>
              <a:rPr lang="en-US" dirty="0" err="1"/>
              <a:t>Dros</a:t>
            </a:r>
            <a:r>
              <a:rPr lang="en-US" dirty="0"/>
              <a:t> </a:t>
            </a:r>
            <a:r>
              <a:rPr lang="en-US" dirty="0" err="1"/>
              <a:t>gyfnod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o un </a:t>
            </a:r>
            <a:r>
              <a:rPr lang="en-US" dirty="0" err="1"/>
              <a:t>wythnos</a:t>
            </a:r>
            <a:r>
              <a:rPr lang="en-US" dirty="0"/>
              <a:t>, </a:t>
            </a:r>
            <a:r>
              <a:rPr lang="en-US" dirty="0" err="1"/>
              <a:t>sawl</a:t>
            </a:r>
            <a:r>
              <a:rPr lang="en-US" dirty="0"/>
              <a:t> </a:t>
            </a:r>
            <a:r>
              <a:rPr lang="en-US" dirty="0" err="1"/>
              <a:t>awr</a:t>
            </a:r>
            <a:r>
              <a:rPr lang="en-US" dirty="0"/>
              <a:t> o </a:t>
            </a:r>
            <a:r>
              <a:rPr lang="en-US" dirty="0" err="1"/>
              <a:t>bŵer</a:t>
            </a:r>
            <a:r>
              <a:rPr lang="en-US" dirty="0"/>
              <a:t> </a:t>
            </a:r>
            <a:r>
              <a:rPr lang="en-US" dirty="0" err="1"/>
              <a:t>allai</a:t>
            </a:r>
            <a:r>
              <a:rPr lang="en-US" dirty="0"/>
              <a:t> </a:t>
            </a:r>
            <a:r>
              <a:rPr lang="en-US" dirty="0" err="1"/>
              <a:t>hyn</a:t>
            </a:r>
            <a:r>
              <a:rPr lang="en-US" dirty="0"/>
              <a:t>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greu</a:t>
            </a:r>
            <a:r>
              <a:rPr lang="en-US" dirty="0"/>
              <a:t>? ____</a:t>
            </a:r>
          </a:p>
          <a:p>
            <a:pPr lvl="4"/>
            <a:r>
              <a:rPr lang="en-US" dirty="0"/>
              <a:t>Mae </a:t>
            </a:r>
            <a:r>
              <a:rPr lang="en-US" dirty="0" err="1"/>
              <a:t>ffilm</a:t>
            </a:r>
            <a:r>
              <a:rPr lang="en-US" dirty="0"/>
              <a:t> </a:t>
            </a:r>
            <a:r>
              <a:rPr lang="en-US" dirty="0" err="1"/>
              <a:t>yn</a:t>
            </a:r>
            <a:r>
              <a:rPr lang="en-US" dirty="0"/>
              <a:t> para 2.5 </a:t>
            </a:r>
            <a:r>
              <a:rPr lang="en-US" dirty="0" err="1"/>
              <a:t>awr</a:t>
            </a:r>
            <a:r>
              <a:rPr lang="en-US" dirty="0"/>
              <a:t>. </a:t>
            </a:r>
            <a:r>
              <a:rPr lang="en-US" dirty="0" err="1"/>
              <a:t>Sawl</a:t>
            </a:r>
            <a:r>
              <a:rPr lang="en-US" dirty="0"/>
              <a:t> </a:t>
            </a:r>
            <a:r>
              <a:rPr lang="en-US" dirty="0" err="1"/>
              <a:t>llond</a:t>
            </a:r>
            <a:r>
              <a:rPr lang="en-US" dirty="0"/>
              <a:t> cadi o </a:t>
            </a:r>
            <a:r>
              <a:rPr lang="en-US" dirty="0" err="1"/>
              <a:t>wastraff</a:t>
            </a:r>
            <a:r>
              <a:rPr lang="en-US" dirty="0"/>
              <a:t> </a:t>
            </a:r>
            <a:r>
              <a:rPr lang="en-US" dirty="0" err="1"/>
              <a:t>bwyd</a:t>
            </a:r>
            <a:r>
              <a:rPr lang="en-US" dirty="0"/>
              <a:t> </a:t>
            </a:r>
            <a:r>
              <a:rPr lang="en-US" dirty="0" err="1"/>
              <a:t>fyddai</a:t>
            </a:r>
            <a:r>
              <a:rPr lang="en-US" dirty="0"/>
              <a:t> </a:t>
            </a: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angen</a:t>
            </a:r>
            <a:r>
              <a:rPr lang="en-US" dirty="0"/>
              <a:t> </a:t>
            </a:r>
            <a:r>
              <a:rPr lang="en-US" dirty="0" err="1"/>
              <a:t>arnoch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bweru’r</a:t>
            </a:r>
            <a:r>
              <a:rPr lang="en-US" dirty="0"/>
              <a:t> </a:t>
            </a:r>
            <a:r>
              <a:rPr lang="en-US" dirty="0" err="1"/>
              <a:t>sgrin</a:t>
            </a:r>
            <a:r>
              <a:rPr lang="en-US" dirty="0"/>
              <a:t>? ____</a:t>
            </a:r>
          </a:p>
          <a:p>
            <a:pPr lvl="4"/>
            <a:r>
              <a:rPr lang="en-US" dirty="0" err="1"/>
              <a:t>Mae’r</a:t>
            </a:r>
            <a:r>
              <a:rPr lang="en-US" dirty="0"/>
              <a:t> </a:t>
            </a:r>
            <a:r>
              <a:rPr lang="en-US" dirty="0" err="1"/>
              <a:t>sinema</a:t>
            </a:r>
            <a:r>
              <a:rPr lang="en-US" dirty="0"/>
              <a:t> </a:t>
            </a:r>
            <a:r>
              <a:rPr lang="en-US" dirty="0" err="1"/>
              <a:t>yn</a:t>
            </a:r>
            <a:r>
              <a:rPr lang="en-US" dirty="0"/>
              <a:t> </a:t>
            </a:r>
            <a:r>
              <a:rPr lang="en-US" dirty="0" err="1"/>
              <a:t>dangos</a:t>
            </a:r>
            <a:r>
              <a:rPr lang="en-US" dirty="0"/>
              <a:t> </a:t>
            </a:r>
            <a:r>
              <a:rPr lang="en-US" dirty="0" err="1"/>
              <a:t>tair</a:t>
            </a:r>
            <a:r>
              <a:rPr lang="en-US" dirty="0"/>
              <a:t> </a:t>
            </a:r>
            <a:r>
              <a:rPr lang="en-US" dirty="0" err="1"/>
              <a:t>ffilm</a:t>
            </a:r>
            <a:r>
              <a:rPr lang="en-US" dirty="0"/>
              <a:t> bob </a:t>
            </a:r>
            <a:r>
              <a:rPr lang="en-US" dirty="0" err="1"/>
              <a:t>dydd</a:t>
            </a:r>
            <a:r>
              <a:rPr lang="en-US" dirty="0"/>
              <a:t> am un </a:t>
            </a:r>
            <a:r>
              <a:rPr lang="en-US" dirty="0" err="1"/>
              <a:t>wythnos</a:t>
            </a:r>
            <a:r>
              <a:rPr lang="en-US" dirty="0"/>
              <a:t>. </a:t>
            </a:r>
            <a:r>
              <a:rPr lang="en-US" dirty="0" err="1"/>
              <a:t>Sawl</a:t>
            </a:r>
            <a:r>
              <a:rPr lang="en-US" dirty="0"/>
              <a:t> cadi </a:t>
            </a:r>
            <a:r>
              <a:rPr lang="en-US" dirty="0" err="1"/>
              <a:t>sydd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 err="1"/>
              <a:t>ei</a:t>
            </a:r>
            <a:r>
              <a:rPr lang="en-US" dirty="0"/>
              <a:t> </a:t>
            </a:r>
            <a:r>
              <a:rPr lang="en-US" dirty="0" err="1"/>
              <a:t>angen</a:t>
            </a:r>
            <a:r>
              <a:rPr lang="en-US" dirty="0"/>
              <a:t> </a:t>
            </a:r>
            <a:r>
              <a:rPr lang="en-US" dirty="0" err="1"/>
              <a:t>arnoch</a:t>
            </a:r>
            <a:r>
              <a:rPr lang="en-US" dirty="0"/>
              <a:t> </a:t>
            </a:r>
            <a:r>
              <a:rPr lang="en-US" dirty="0" err="1"/>
              <a:t>nawr</a:t>
            </a:r>
            <a:r>
              <a:rPr lang="en-US" dirty="0"/>
              <a:t>? ____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20E573F-153A-C119-9B59-3469AC501E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flipV="1">
            <a:off x="0" y="593254"/>
            <a:ext cx="1146907" cy="774059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58DD03D8-47DF-2A60-B4DF-C7DA7942DA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5999" y="713964"/>
            <a:ext cx="490799" cy="508977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4C866DBD-A27C-DE2A-3F54-B63BC485A1B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30292" y="593253"/>
            <a:ext cx="4479020" cy="223951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8C14C17B-C4B2-2ADA-B110-7B54C462494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21458" y="890581"/>
            <a:ext cx="3683446" cy="476875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23F0B14E-D7E7-FC2F-64F8-19BED08F45A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5179454" y="886171"/>
            <a:ext cx="322060" cy="465198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AC1134E5-C960-0AE9-C8DD-C8D7D12C56E6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788398" y="1693032"/>
            <a:ext cx="2827605" cy="2019986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4E3A287D-1CE6-87AA-DDCD-C20434492D3A}"/>
              </a:ext>
            </a:extLst>
          </p:cNvPr>
          <p:cNvPicPr>
            <a:picLocks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5400000">
            <a:off x="8932749" y="3776489"/>
            <a:ext cx="2503712" cy="2792414"/>
          </a:xfrm>
          <a:prstGeom prst="rect">
            <a:avLst/>
          </a:prstGeom>
        </p:spPr>
      </p:pic>
      <p:sp>
        <p:nvSpPr>
          <p:cNvPr id="16" name="Content Placeholder 13">
            <a:extLst>
              <a:ext uri="{FF2B5EF4-FFF2-40B4-BE49-F238E27FC236}">
                <a16:creationId xmlns:a16="http://schemas.microsoft.com/office/drawing/2014/main" id="{1BB3AAA8-F80E-B37B-43AC-D0BB9556F5C7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788398" y="4045115"/>
            <a:ext cx="2827605" cy="2175575"/>
          </a:xfrm>
          <a:noFill/>
        </p:spPr>
        <p:txBody>
          <a:bodyPr/>
          <a:lstStyle/>
          <a:p>
            <a:pPr lvl="2"/>
            <a:r>
              <a:rPr lang="en-US" b="1" dirty="0" err="1"/>
              <a:t>Cyngor</a:t>
            </a:r>
            <a:r>
              <a:rPr lang="en-US" b="1" dirty="0"/>
              <a:t> campus </a:t>
            </a:r>
            <a:r>
              <a:rPr lang="en-US" b="1" dirty="0" err="1"/>
              <a:t>i</a:t>
            </a:r>
            <a:r>
              <a:rPr lang="en-US" b="1" dirty="0"/>
              <a:t> </a:t>
            </a:r>
            <a:r>
              <a:rPr lang="en-US" b="1" dirty="0" err="1"/>
              <a:t>ddinasyddion</a:t>
            </a:r>
            <a:r>
              <a:rPr lang="en-US" b="1" dirty="0"/>
              <a:t>  </a:t>
            </a:r>
            <a:r>
              <a:rPr lang="en-US" b="1" dirty="0" err="1"/>
              <a:t>gweithgar</a:t>
            </a:r>
            <a:r>
              <a:rPr lang="en-US" b="1" dirty="0"/>
              <a:t>:</a:t>
            </a:r>
          </a:p>
          <a:p>
            <a:pPr lvl="2"/>
            <a:r>
              <a:rPr lang="en-US" dirty="0" err="1"/>
              <a:t>Rhannwch</a:t>
            </a:r>
            <a:r>
              <a:rPr lang="en-US" dirty="0"/>
              <a:t> </a:t>
            </a:r>
            <a:r>
              <a:rPr lang="en-US" dirty="0" err="1"/>
              <a:t>yr</a:t>
            </a:r>
            <a:r>
              <a:rPr lang="en-US" dirty="0"/>
              <a:t> </a:t>
            </a:r>
            <a:r>
              <a:rPr lang="en-US" dirty="0" err="1"/>
              <a:t>wybodaeth</a:t>
            </a:r>
            <a:r>
              <a:rPr lang="en-US" dirty="0"/>
              <a:t> hon </a:t>
            </a:r>
            <a:r>
              <a:rPr lang="en-US" dirty="0" err="1"/>
              <a:t>gyda</a:t>
            </a:r>
            <a:r>
              <a:rPr lang="en-US" dirty="0"/>
              <a:t> </a:t>
            </a:r>
            <a:r>
              <a:rPr lang="en-US" dirty="0" err="1"/>
              <a:t>phobl</a:t>
            </a:r>
            <a:r>
              <a:rPr lang="en-US" dirty="0"/>
              <a:t> </a:t>
            </a:r>
            <a:r>
              <a:rPr lang="en-US" dirty="0" err="1"/>
              <a:t>gartref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er </a:t>
            </a:r>
            <a:r>
              <a:rPr lang="en-US" dirty="0" err="1"/>
              <a:t>mwyn</a:t>
            </a:r>
            <a:r>
              <a:rPr lang="en-US" dirty="0"/>
              <a:t> </a:t>
            </a:r>
            <a:r>
              <a:rPr lang="en-US" dirty="0" err="1"/>
              <a:t>eu</a:t>
            </a:r>
            <a:r>
              <a:rPr lang="en-US" dirty="0"/>
              <a:t> </a:t>
            </a:r>
            <a:r>
              <a:rPr lang="en-US" dirty="0" err="1"/>
              <a:t>dysgu</a:t>
            </a:r>
            <a:r>
              <a:rPr lang="en-US" dirty="0"/>
              <a:t> am </a:t>
            </a:r>
            <a:r>
              <a:rPr lang="en-US" dirty="0" err="1"/>
              <a:t>ailgylchu</a:t>
            </a:r>
            <a:r>
              <a:rPr lang="en-US" dirty="0"/>
              <a:t> </a:t>
            </a:r>
            <a:r>
              <a:rPr lang="en-US" dirty="0" err="1"/>
              <a:t>gwastraff</a:t>
            </a:r>
            <a:r>
              <a:rPr lang="en-US" dirty="0"/>
              <a:t> </a:t>
            </a:r>
            <a:r>
              <a:rPr lang="en-US" dirty="0" err="1"/>
              <a:t>bwyd</a:t>
            </a:r>
            <a:r>
              <a:rPr lang="en-US" dirty="0"/>
              <a:t>!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049BD655-6397-686B-EB92-28C1A8BE0798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788398" y="1673087"/>
            <a:ext cx="2792415" cy="2019987"/>
          </a:xfrm>
          <a:noFill/>
        </p:spPr>
        <p:txBody>
          <a:bodyPr/>
          <a:lstStyle/>
          <a:p>
            <a:pPr lvl="2"/>
            <a:r>
              <a:rPr lang="en-US" b="1" dirty="0"/>
              <a:t>Her </a:t>
            </a:r>
            <a:r>
              <a:rPr lang="en-US" b="1" dirty="0" err="1"/>
              <a:t>ychwanegol</a:t>
            </a:r>
            <a:r>
              <a:rPr lang="en-US" b="1" dirty="0"/>
              <a:t>!</a:t>
            </a:r>
          </a:p>
          <a:p>
            <a:pPr lvl="2"/>
            <a:r>
              <a:rPr lang="en-US" dirty="0" err="1"/>
              <a:t>Defnyddiwch</a:t>
            </a:r>
            <a:r>
              <a:rPr lang="en-US" dirty="0"/>
              <a:t> y </a:t>
            </a:r>
            <a:r>
              <a:rPr lang="en-US" dirty="0" err="1"/>
              <a:t>tabl</a:t>
            </a:r>
            <a:r>
              <a:rPr lang="en-US" dirty="0"/>
              <a:t> </a:t>
            </a:r>
            <a:r>
              <a:rPr lang="en-US" dirty="0" err="1"/>
              <a:t>pweru</a:t>
            </a:r>
            <a:r>
              <a:rPr lang="en-US" dirty="0"/>
              <a:t> </a:t>
            </a:r>
            <a:r>
              <a:rPr lang="en-US" dirty="0" err="1"/>
              <a:t>i</a:t>
            </a:r>
            <a:r>
              <a:rPr lang="en-US" dirty="0"/>
              <a:t> </a:t>
            </a:r>
            <a:r>
              <a:rPr lang="en-US" dirty="0" err="1"/>
              <a:t>greu</a:t>
            </a:r>
            <a:r>
              <a:rPr lang="en-US" dirty="0"/>
              <a:t> </a:t>
            </a:r>
            <a:r>
              <a:rPr lang="en-US" dirty="0" err="1"/>
              <a:t>cwestiynau</a:t>
            </a:r>
            <a:r>
              <a:rPr lang="en-US" dirty="0"/>
              <a:t> </a:t>
            </a:r>
            <a:r>
              <a:rPr lang="en-US" dirty="0" err="1"/>
              <a:t>i’ch</a:t>
            </a:r>
            <a:r>
              <a:rPr lang="en-US" dirty="0"/>
              <a:t> partner </a:t>
            </a:r>
            <a:r>
              <a:rPr lang="en-US" dirty="0" err="1"/>
              <a:t>roi</a:t>
            </a:r>
            <a:r>
              <a:rPr lang="en-US" dirty="0"/>
              <a:t> </a:t>
            </a:r>
            <a:r>
              <a:rPr lang="en-US" dirty="0" err="1"/>
              <a:t>cynnig</a:t>
            </a:r>
            <a:r>
              <a:rPr lang="en-US" dirty="0"/>
              <a:t> </a:t>
            </a:r>
            <a:r>
              <a:rPr lang="en-US" dirty="0" err="1"/>
              <a:t>arnynt</a:t>
            </a:r>
            <a:r>
              <a:rPr lang="en-US" dirty="0"/>
              <a:t>! </a:t>
            </a:r>
          </a:p>
        </p:txBody>
      </p:sp>
    </p:spTree>
    <p:extLst>
      <p:ext uri="{BB962C8B-B14F-4D97-AF65-F5344CB8AC3E}">
        <p14:creationId xmlns:p14="http://schemas.microsoft.com/office/powerpoint/2010/main" val="25391356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e Mighty">
      <a:dk1>
        <a:srgbClr val="0D0802"/>
      </a:dk1>
      <a:lt1>
        <a:srgbClr val="FFFFFF"/>
      </a:lt1>
      <a:dk2>
        <a:srgbClr val="0D0802"/>
      </a:dk2>
      <a:lt2>
        <a:srgbClr val="EAEAEA"/>
      </a:lt2>
      <a:accent1>
        <a:srgbClr val="000000"/>
      </a:accent1>
      <a:accent2>
        <a:srgbClr val="E83440"/>
      </a:accent2>
      <a:accent3>
        <a:srgbClr val="BFF2F2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0edf7d78-1330-49f6-bffc-7239953f04fe">
      <Terms xmlns="http://schemas.microsoft.com/office/infopath/2007/PartnerControls"/>
    </lcf76f155ced4ddcb4097134ff3c332f>
    <TaxCatchAll xmlns="f97151d3-a763-4fee-95d1-c0b0132eac99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6E66CB5A31A44C828EF505EF1A4254" ma:contentTypeVersion="17" ma:contentTypeDescription="Create a new document." ma:contentTypeScope="" ma:versionID="b62450631de2b39fc5b0ee6deb58afdf">
  <xsd:schema xmlns:xsd="http://www.w3.org/2001/XMLSchema" xmlns:xs="http://www.w3.org/2001/XMLSchema" xmlns:p="http://schemas.microsoft.com/office/2006/metadata/properties" xmlns:ns1="http://schemas.microsoft.com/sharepoint/v3" xmlns:ns2="f97151d3-a763-4fee-95d1-c0b0132eac99" xmlns:ns3="0edf7d78-1330-49f6-bffc-7239953f04fe" targetNamespace="http://schemas.microsoft.com/office/2006/metadata/properties" ma:root="true" ma:fieldsID="f32429da41e6d48d9bf5b9e74893c956" ns1:_="" ns2:_="" ns3:_="">
    <xsd:import namespace="http://schemas.microsoft.com/sharepoint/v3"/>
    <xsd:import namespace="f97151d3-a763-4fee-95d1-c0b0132eac99"/>
    <xsd:import namespace="0edf7d78-1330-49f6-bffc-7239953f04f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7151d3-a763-4fee-95d1-c0b0132eac9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78a4875-fe2d-4755-9d74-b44ed4eef224}" ma:internalName="TaxCatchAll" ma:showField="CatchAllData" ma:web="f97151d3-a763-4fee-95d1-c0b0132eac9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df7d78-1330-49f6-bffc-7239953f04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c61b4c75-b81e-43f4-b0d1-33d9836e2f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725293F-E022-4A71-93BC-2AD53386B409}">
  <ds:schemaRefs>
    <ds:schemaRef ds:uri="http://purl.org/dc/elements/1.1/"/>
    <ds:schemaRef ds:uri="http://www.w3.org/XML/1998/namespace"/>
    <ds:schemaRef ds:uri="http://schemas.microsoft.com/office/2006/documentManagement/types"/>
    <ds:schemaRef ds:uri="http://purl.org/dc/terms/"/>
    <ds:schemaRef ds:uri="http://schemas.microsoft.com/sharepoint/v3"/>
    <ds:schemaRef ds:uri="http://schemas.microsoft.com/office/2006/metadata/properties"/>
    <ds:schemaRef ds:uri="f97151d3-a763-4fee-95d1-c0b0132eac99"/>
    <ds:schemaRef ds:uri="http://schemas.microsoft.com/office/infopath/2007/PartnerControls"/>
    <ds:schemaRef ds:uri="http://schemas.openxmlformats.org/package/2006/metadata/core-properties"/>
    <ds:schemaRef ds:uri="0edf7d78-1330-49f6-bffc-7239953f04f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2651F788-8D42-4422-AC4B-BD0400B0818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97151d3-a763-4fee-95d1-c0b0132eac99"/>
    <ds:schemaRef ds:uri="0edf7d78-1330-49f6-bffc-7239953f04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90E3277-AD9F-460A-B1CE-3988AC6D678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7576</TotalTime>
  <Words>1393</Words>
  <Application>Microsoft Office PowerPoint</Application>
  <PresentationFormat>Widescreen</PresentationFormat>
  <Paragraphs>132</Paragraphs>
  <Slides>9</Slides>
  <Notes>6</Notes>
  <HiddenSlides>3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Nodiadau athrawon</vt:lpstr>
      <vt:lpstr>PowerPoint Presentation</vt:lpstr>
      <vt:lpstr>Nodiadau athrawon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Eileen Chen</dc:creator>
  <cp:lastModifiedBy>Katrina MacKay</cp:lastModifiedBy>
  <cp:revision>605</cp:revision>
  <dcterms:created xsi:type="dcterms:W3CDTF">2021-10-12T12:16:11Z</dcterms:created>
  <dcterms:modified xsi:type="dcterms:W3CDTF">2024-02-20T17:17:33Z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0x010100FF6E66CB5A31A44C828EF505EF1A4254</vt:lpwstr>
  </property>
  <property fmtid="{D5CDD505-2E9C-101B-9397-08002B2CF9AE}" pid="3" name="MediaServiceImageTags">
    <vt:lpwstr/>
  </property>
  <property fmtid="{D5CDD505-2E9C-101B-9397-08002B2CF9AE}" pid="4" name="MSIP_Label_39b32134-930b-47a0-ae68-920ef1df7e99_Enabled">
    <vt:lpwstr>true</vt:lpwstr>
  </property>
  <property fmtid="{D5CDD505-2E9C-101B-9397-08002B2CF9AE}" pid="5" name="MSIP_Label_39b32134-930b-47a0-ae68-920ef1df7e99_SetDate">
    <vt:lpwstr>2024-02-20T12:32:16Z</vt:lpwstr>
  </property>
  <property fmtid="{D5CDD505-2E9C-101B-9397-08002B2CF9AE}" pid="6" name="MSIP_Label_39b32134-930b-47a0-ae68-920ef1df7e99_Method">
    <vt:lpwstr>Privileged</vt:lpwstr>
  </property>
  <property fmtid="{D5CDD505-2E9C-101B-9397-08002B2CF9AE}" pid="7" name="MSIP_Label_39b32134-930b-47a0-ae68-920ef1df7e99_Name">
    <vt:lpwstr>Public</vt:lpwstr>
  </property>
  <property fmtid="{D5CDD505-2E9C-101B-9397-08002B2CF9AE}" pid="8" name="MSIP_Label_39b32134-930b-47a0-ae68-920ef1df7e99_SiteId">
    <vt:lpwstr>31fa3fc8-0d67-4b00-8f5a-3a9a69c281b8</vt:lpwstr>
  </property>
  <property fmtid="{D5CDD505-2E9C-101B-9397-08002B2CF9AE}" pid="9" name="MSIP_Label_39b32134-930b-47a0-ae68-920ef1df7e99_ActionId">
    <vt:lpwstr>fc337d1f-9a1d-4a68-ae8c-cf237eaa36f8</vt:lpwstr>
  </property>
  <property fmtid="{D5CDD505-2E9C-101B-9397-08002B2CF9AE}" pid="10" name="MSIP_Label_39b32134-930b-47a0-ae68-920ef1df7e99_ContentBits">
    <vt:lpwstr>2</vt:lpwstr>
  </property>
  <property fmtid="{D5CDD505-2E9C-101B-9397-08002B2CF9AE}" pid="11" name="ClassificationContentMarkingFooterLocations">
    <vt:lpwstr>Office Theme:11</vt:lpwstr>
  </property>
  <property fmtid="{D5CDD505-2E9C-101B-9397-08002B2CF9AE}" pid="12" name="ClassificationContentMarkingFooterText">
    <vt:lpwstr>Sensitivity: Public</vt:lpwstr>
  </property>
</Properties>
</file>