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1997" r:id="rId5"/>
    <p:sldId id="2003" r:id="rId6"/>
    <p:sldId id="2013" r:id="rId7"/>
    <p:sldId id="2052" r:id="rId8"/>
    <p:sldId id="2045" r:id="rId9"/>
    <p:sldId id="2046" r:id="rId10"/>
    <p:sldId id="2047" r:id="rId11"/>
    <p:sldId id="2048" r:id="rId12"/>
    <p:sldId id="204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1958" userDrawn="1">
          <p15:clr>
            <a:srgbClr val="A4A3A4"/>
          </p15:clr>
        </p15:guide>
        <p15:guide id="2" pos="2139" userDrawn="1">
          <p15:clr>
            <a:srgbClr val="A4A3A4"/>
          </p15:clr>
        </p15:guide>
        <p15:guide id="3" pos="5564" userDrawn="1">
          <p15:clr>
            <a:srgbClr val="A4A3A4"/>
          </p15:clr>
        </p15:guide>
        <p15:guide id="4" pos="5722" userDrawn="1">
          <p15:clr>
            <a:srgbClr val="A4A3A4"/>
          </p15:clr>
        </p15:guide>
        <p15:guide id="5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9E53870D-7CF6-9581-B081-249478748336}" name="Emma Hutley" initials="EH" userId="S::emmahutley@radleyyeldar.com::71d29c83-275c-4d95-8c46-dae280ee02d1" providerId="AD"/>
  <p188:author id="{8729C739-CE04-2EAD-530F-5798DA626322}" name="Jemma Best" initials="JB" userId="S::jemma.best@blackbaud.me::ac6b0631-789b-4f29-ba8f-c892e26e4599" providerId="AD"/>
  <p188:author id="{584A237A-C733-F8B5-ED87-D296891242AE}" name="Claudia North" initials="CN" userId="S::ClaudiaNorth@radleyyeldar.com::9eddaa05-da28-410a-9d71-8b6fe4d1f180" providerId="AD"/>
  <p188:author id="{147CB298-DB39-1BBC-D387-29512A7071A6}" name="Jemma Best" initials="JB" userId="S::Jemma.Best@blackbaud.me::ac6b0631-789b-4f29-ba8f-c892e26e4599" providerId="AD"/>
  <p188:author id="{576CD0C5-5AF0-59AD-F2B4-D679CDF4523A}" name="Angela" initials="A" userId="S::Angela.Spiteri@wrap.org.uk::21f2472d-04ba-401b-9b43-8dea07a5f724" providerId="AD"/>
  <p188:author id="{904ADAC9-5FDC-838E-8EE8-62E509657DED}" name="Katharina Besenbruch" initials="KB" userId="S::katharinabesenbruch@radleyyeldar.com::db5d1bce-62db-43ff-97a3-cda7ae0288ae" providerId="AD"/>
  <p188:author id="{37B941E0-7BBA-2E15-5053-0E8CF9C3B73A}" name="Ceri Gauci" initials="CG" userId="S::Ceri.Gauci@wrap.org.uk::21f45568-6b57-476e-8603-dedbca7c3da4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7" name="Meg Jordan" initials="MJ" lastIdx="1" clrIdx="6">
    <p:extLst>
      <p:ext uri="{19B8F6BF-5375-455C-9EA6-DF929625EA0E}">
        <p15:presenceInfo xmlns:p15="http://schemas.microsoft.com/office/powerpoint/2012/main" userId="S::meganjordan@radleyyeldar.com::7e2b5b4c-970c-4827-88ba-5d1ff3f9a61e" providerId="AD"/>
      </p:ext>
    </p:extLst>
  </p:cmAuthor>
  <p:cmAuthor id="1" name="Eileen Chen" initials="EC" lastIdx="17" clrIdx="0">
    <p:extLst>
      <p:ext uri="{19B8F6BF-5375-455C-9EA6-DF929625EA0E}">
        <p15:presenceInfo xmlns:p15="http://schemas.microsoft.com/office/powerpoint/2012/main" userId="S::EileenChen@radleyyeldar.com::ce8554fe-13a4-49ec-a60f-dec2af28fb9a" providerId="AD"/>
      </p:ext>
    </p:extLst>
  </p:cmAuthor>
  <p:cmAuthor id="8" name="Craig Stephens" initials="CS" lastIdx="1" clrIdx="7">
    <p:extLst>
      <p:ext uri="{19B8F6BF-5375-455C-9EA6-DF929625EA0E}">
        <p15:presenceInfo xmlns:p15="http://schemas.microsoft.com/office/powerpoint/2012/main" userId="S::craig.stephens@wrap.org.uk::1bc9bac1-8a2f-4cc1-b4ea-1ca9bfca63d8" providerId="AD"/>
      </p:ext>
    </p:extLst>
  </p:cmAuthor>
  <p:cmAuthor id="2" name="Jackie Bailey" initials="JB" lastIdx="11" clrIdx="1">
    <p:extLst>
      <p:ext uri="{19B8F6BF-5375-455C-9EA6-DF929625EA0E}">
        <p15:presenceInfo xmlns:p15="http://schemas.microsoft.com/office/powerpoint/2012/main" userId="S::Jackie.Bailey@wrap.org.uk::b7616ce3-6398-4120-9a32-c5f56b8a9446" providerId="AD"/>
      </p:ext>
    </p:extLst>
  </p:cmAuthor>
  <p:cmAuthor id="3" name="Anna Scott" initials="AS" lastIdx="8" clrIdx="2">
    <p:extLst>
      <p:ext uri="{19B8F6BF-5375-455C-9EA6-DF929625EA0E}">
        <p15:presenceInfo xmlns:p15="http://schemas.microsoft.com/office/powerpoint/2012/main" userId="S::anna.scott@wrap.org.uk::5ef08843-04bf-4498-8ee2-6a5adf9d9206" providerId="AD"/>
      </p:ext>
    </p:extLst>
  </p:cmAuthor>
  <p:cmAuthor id="4" name="Katharina Besenbruch" initials="KB" lastIdx="2" clrIdx="3">
    <p:extLst>
      <p:ext uri="{19B8F6BF-5375-455C-9EA6-DF929625EA0E}">
        <p15:presenceInfo xmlns:p15="http://schemas.microsoft.com/office/powerpoint/2012/main" userId="S::katharinabesenbruch@radleyyeldar.com::db5d1bce-62db-43ff-97a3-cda7ae0288ae" providerId="AD"/>
      </p:ext>
    </p:extLst>
  </p:cmAuthor>
  <p:cmAuthor id="5" name="Jonathan Shanahan" initials="JS" lastIdx="1" clrIdx="4">
    <p:extLst>
      <p:ext uri="{19B8F6BF-5375-455C-9EA6-DF929625EA0E}">
        <p15:presenceInfo xmlns:p15="http://schemas.microsoft.com/office/powerpoint/2012/main" userId="S::jonathanshanahan@radleyyeldar.com::b8bca16c-5348-4c20-837b-02f6fa4665ca" providerId="AD"/>
      </p:ext>
    </p:extLst>
  </p:cmAuthor>
  <p:cmAuthor id="6" name="Emma Hutley" initials="EH" lastIdx="12" clrIdx="5">
    <p:extLst>
      <p:ext uri="{19B8F6BF-5375-455C-9EA6-DF929625EA0E}">
        <p15:presenceInfo xmlns:p15="http://schemas.microsoft.com/office/powerpoint/2012/main" userId="S::emmahutley@radleyyeldar.com::71d29c83-275c-4d95-8c46-dae280ee02d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A2D9"/>
    <a:srgbClr val="FF3399"/>
    <a:srgbClr val="9BC454"/>
    <a:srgbClr val="E0752D"/>
    <a:srgbClr val="0C0701"/>
    <a:srgbClr val="000000"/>
    <a:srgbClr val="BACB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293B11A-8569-E745-9A79-72CA88BE5C91}" v="3" dt="2024-02-20T16:17:09.917"/>
    <p1510:client id="{630C5CED-6736-032A-F117-A5D000FD534A}" v="37" dt="2024-02-20T17:11:30.33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459"/>
    <p:restoredTop sz="62585" autoAdjust="0"/>
  </p:normalViewPr>
  <p:slideViewPr>
    <p:cSldViewPr snapToGrid="0">
      <p:cViewPr varScale="1">
        <p:scale>
          <a:sx n="73" d="100"/>
          <a:sy n="73" d="100"/>
        </p:scale>
        <p:origin x="912" y="184"/>
      </p:cViewPr>
      <p:guideLst>
        <p:guide pos="1958"/>
        <p:guide pos="2139"/>
        <p:guide pos="5564"/>
        <p:guide pos="5722"/>
        <p:guide orient="horz"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17" d="100"/>
          <a:sy n="117" d="100"/>
        </p:scale>
        <p:origin x="380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trina MacKay" userId="0670298b-56f1-463c-8ea8-46d6ec08d2b8" providerId="ADAL" clId="{5293B11A-8569-E745-9A79-72CA88BE5C91}"/>
    <pc:docChg chg="custSel addSld delSld modSld modMainMaster">
      <pc:chgData name="Katrina MacKay" userId="0670298b-56f1-463c-8ea8-46d6ec08d2b8" providerId="ADAL" clId="{5293B11A-8569-E745-9A79-72CA88BE5C91}" dt="2024-02-20T16:17:22.299" v="6" actId="729"/>
      <pc:docMkLst>
        <pc:docMk/>
      </pc:docMkLst>
      <pc:sldChg chg="add">
        <pc:chgData name="Katrina MacKay" userId="0670298b-56f1-463c-8ea8-46d6ec08d2b8" providerId="ADAL" clId="{5293B11A-8569-E745-9A79-72CA88BE5C91}" dt="2024-02-20T16:17:09.914" v="4"/>
        <pc:sldMkLst>
          <pc:docMk/>
          <pc:sldMk cId="810166856" sldId="261"/>
        </pc:sldMkLst>
      </pc:sldChg>
      <pc:sldChg chg="mod modShow">
        <pc:chgData name="Katrina MacKay" userId="0670298b-56f1-463c-8ea8-46d6ec08d2b8" providerId="ADAL" clId="{5293B11A-8569-E745-9A79-72CA88BE5C91}" dt="2024-02-20T16:17:22.299" v="6" actId="729"/>
        <pc:sldMkLst>
          <pc:docMk/>
          <pc:sldMk cId="2439930149" sldId="2003"/>
        </pc:sldMkLst>
      </pc:sldChg>
      <pc:sldChg chg="add mod setBg modShow">
        <pc:chgData name="Katrina MacKay" userId="0670298b-56f1-463c-8ea8-46d6ec08d2b8" providerId="ADAL" clId="{5293B11A-8569-E745-9A79-72CA88BE5C91}" dt="2024-02-20T16:17:22.299" v="6" actId="729"/>
        <pc:sldMkLst>
          <pc:docMk/>
          <pc:sldMk cId="4026960450" sldId="2013"/>
        </pc:sldMkLst>
      </pc:sldChg>
      <pc:sldChg chg="del">
        <pc:chgData name="Katrina MacKay" userId="0670298b-56f1-463c-8ea8-46d6ec08d2b8" providerId="ADAL" clId="{5293B11A-8569-E745-9A79-72CA88BE5C91}" dt="2024-02-20T16:17:02.056" v="3" actId="2696"/>
        <pc:sldMkLst>
          <pc:docMk/>
          <pc:sldMk cId="3336205109" sldId="2055"/>
        </pc:sldMkLst>
      </pc:sldChg>
      <pc:sldChg chg="del">
        <pc:chgData name="Katrina MacKay" userId="0670298b-56f1-463c-8ea8-46d6ec08d2b8" providerId="ADAL" clId="{5293B11A-8569-E745-9A79-72CA88BE5C91}" dt="2024-02-20T16:17:15.794" v="5" actId="2696"/>
        <pc:sldMkLst>
          <pc:docMk/>
          <pc:sldMk cId="813838321" sldId="2056"/>
        </pc:sldMkLst>
      </pc:sldChg>
      <pc:sldMasterChg chg="delSp mod">
        <pc:chgData name="Katrina MacKay" userId="0670298b-56f1-463c-8ea8-46d6ec08d2b8" providerId="ADAL" clId="{5293B11A-8569-E745-9A79-72CA88BE5C91}" dt="2024-02-20T12:47:44.460" v="0" actId="478"/>
        <pc:sldMasterMkLst>
          <pc:docMk/>
          <pc:sldMasterMk cId="2011239258" sldId="2147483648"/>
        </pc:sldMasterMkLst>
        <pc:spChg chg="del">
          <ac:chgData name="Katrina MacKay" userId="0670298b-56f1-463c-8ea8-46d6ec08d2b8" providerId="ADAL" clId="{5293B11A-8569-E745-9A79-72CA88BE5C91}" dt="2024-02-20T12:47:44.460" v="0" actId="478"/>
          <ac:spMkLst>
            <pc:docMk/>
            <pc:sldMasterMk cId="2011239258" sldId="2147483648"/>
            <ac:spMk id="11" creationId="{0730BA1D-9913-EE9A-CFE1-748BA865E9EC}"/>
          </ac:spMkLst>
        </pc:spChg>
      </pc:sldMasterChg>
    </pc:docChg>
  </pc:docChgLst>
  <pc:docChgLst>
    <pc:chgData name="Jemma Best" userId="S::jemma.best@blackbaud.me::ac6b0631-789b-4f29-ba8f-c892e26e4599" providerId="AD" clId="Web-{E1AA132D-2D06-9CEA-17E7-56D91F097ABC}"/>
    <pc:docChg chg="mod modSld">
      <pc:chgData name="Jemma Best" userId="S::jemma.best@blackbaud.me::ac6b0631-789b-4f29-ba8f-c892e26e4599" providerId="AD" clId="Web-{E1AA132D-2D06-9CEA-17E7-56D91F097ABC}" dt="2024-02-02T11:53:40.636" v="5"/>
      <pc:docMkLst>
        <pc:docMk/>
      </pc:docMkLst>
      <pc:sldChg chg="modSp">
        <pc:chgData name="Jemma Best" userId="S::jemma.best@blackbaud.me::ac6b0631-789b-4f29-ba8f-c892e26e4599" providerId="AD" clId="Web-{E1AA132D-2D06-9CEA-17E7-56D91F097ABC}" dt="2024-02-02T11:52:47.572" v="0" actId="20577"/>
        <pc:sldMkLst>
          <pc:docMk/>
          <pc:sldMk cId="4126860064" sldId="1997"/>
        </pc:sldMkLst>
        <pc:spChg chg="mod">
          <ac:chgData name="Jemma Best" userId="S::jemma.best@blackbaud.me::ac6b0631-789b-4f29-ba8f-c892e26e4599" providerId="AD" clId="Web-{E1AA132D-2D06-9CEA-17E7-56D91F097ABC}" dt="2024-02-02T11:52:47.572" v="0" actId="20577"/>
          <ac:spMkLst>
            <pc:docMk/>
            <pc:sldMk cId="4126860064" sldId="1997"/>
            <ac:spMk id="5" creationId="{51FD3EBE-E030-8C45-93F6-833386D9E956}"/>
          </ac:spMkLst>
        </pc:spChg>
      </pc:sldChg>
      <pc:sldChg chg="delCm">
        <pc:chgData name="Jemma Best" userId="S::jemma.best@blackbaud.me::ac6b0631-789b-4f29-ba8f-c892e26e4599" providerId="AD" clId="Web-{E1AA132D-2D06-9CEA-17E7-56D91F097ABC}" dt="2024-02-02T11:52:59.369" v="1"/>
        <pc:sldMkLst>
          <pc:docMk/>
          <pc:sldMk cId="2439930149" sldId="200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mma Best" userId="S::jemma.best@blackbaud.me::ac6b0631-789b-4f29-ba8f-c892e26e4599" providerId="AD" clId="Web-{E1AA132D-2D06-9CEA-17E7-56D91F097ABC}" dt="2024-02-02T11:52:59.369" v="1"/>
              <pc2:cmMkLst xmlns:pc2="http://schemas.microsoft.com/office/powerpoint/2019/9/main/command">
                <pc:docMk/>
                <pc:sldMk cId="2439930149" sldId="2003"/>
                <pc2:cmMk id="{47898730-BCBC-4405-BD00-3FD1AD76F077}"/>
              </pc2:cmMkLst>
            </pc226:cmChg>
          </p:ext>
        </pc:extLst>
      </pc:sldChg>
      <pc:sldChg chg="addCm">
        <pc:chgData name="Jemma Best" userId="S::jemma.best@blackbaud.me::ac6b0631-789b-4f29-ba8f-c892e26e4599" providerId="AD" clId="Web-{E1AA132D-2D06-9CEA-17E7-56D91F097ABC}" dt="2024-02-02T11:53:20.370" v="3"/>
        <pc:sldMkLst>
          <pc:docMk/>
          <pc:sldMk cId="3336205109" sldId="205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mma Best" userId="S::jemma.best@blackbaud.me::ac6b0631-789b-4f29-ba8f-c892e26e4599" providerId="AD" clId="Web-{E1AA132D-2D06-9CEA-17E7-56D91F097ABC}" dt="2024-02-02T11:53:20.370" v="3"/>
              <pc2:cmMkLst xmlns:pc2="http://schemas.microsoft.com/office/powerpoint/2019/9/main/command">
                <pc:docMk/>
                <pc:sldMk cId="3336205109" sldId="2055"/>
                <pc2:cmMk id="{1C5AE338-D7D1-4609-97F2-944D549EB598}"/>
              </pc2:cmMkLst>
            </pc226:cmChg>
          </p:ext>
        </pc:extLst>
      </pc:sldChg>
      <pc:sldChg chg="addCm delCm">
        <pc:chgData name="Jemma Best" userId="S::jemma.best@blackbaud.me::ac6b0631-789b-4f29-ba8f-c892e26e4599" providerId="AD" clId="Web-{E1AA132D-2D06-9CEA-17E7-56D91F097ABC}" dt="2024-02-02T11:53:40.636" v="5"/>
        <pc:sldMkLst>
          <pc:docMk/>
          <pc:sldMk cId="813838321" sldId="205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Jemma Best" userId="S::jemma.best@blackbaud.me::ac6b0631-789b-4f29-ba8f-c892e26e4599" providerId="AD" clId="Web-{E1AA132D-2D06-9CEA-17E7-56D91F097ABC}" dt="2024-02-02T11:53:40.636" v="5"/>
              <pc2:cmMkLst xmlns:pc2="http://schemas.microsoft.com/office/powerpoint/2019/9/main/command">
                <pc:docMk/>
                <pc:sldMk cId="813838321" sldId="2056"/>
                <pc2:cmMk id="{27D417C2-9655-45E5-8D99-E74DE2CE59F3}"/>
              </pc2:cmMkLst>
            </pc226:cmChg>
            <pc226:cmChg xmlns:pc226="http://schemas.microsoft.com/office/powerpoint/2022/06/main/command" chg="del">
              <pc226:chgData name="Jemma Best" userId="S::jemma.best@blackbaud.me::ac6b0631-789b-4f29-ba8f-c892e26e4599" providerId="AD" clId="Web-{E1AA132D-2D06-9CEA-17E7-56D91F097ABC}" dt="2024-02-02T11:53:35.464" v="4"/>
              <pc2:cmMkLst xmlns:pc2="http://schemas.microsoft.com/office/powerpoint/2019/9/main/command">
                <pc:docMk/>
                <pc:sldMk cId="813838321" sldId="2056"/>
                <pc2:cmMk id="{C1989CE3-0278-43AE-958F-02A355EA0203}"/>
              </pc2:cmMkLst>
            </pc226:cmChg>
          </p:ext>
        </pc:extLst>
      </pc:sldChg>
    </pc:docChg>
  </pc:docChgLst>
  <pc:docChgLst>
    <pc:chgData name="Katrina MacKay" userId="S::katrina.mackay@blackbaud.me::0670298b-56f1-463c-8ea8-46d6ec08d2b8" providerId="AD" clId="Web-{630C5CED-6736-032A-F117-A5D000FD534A}"/>
    <pc:docChg chg="addSld delSld modSld">
      <pc:chgData name="Katrina MacKay" userId="S::katrina.mackay@blackbaud.me::0670298b-56f1-463c-8ea8-46d6ec08d2b8" providerId="AD" clId="Web-{630C5CED-6736-032A-F117-A5D000FD534A}" dt="2024-02-20T17:11:30.333" v="36" actId="20577"/>
      <pc:docMkLst>
        <pc:docMk/>
      </pc:docMkLst>
      <pc:sldChg chg="addSp delSp del">
        <pc:chgData name="Katrina MacKay" userId="S::katrina.mackay@blackbaud.me::0670298b-56f1-463c-8ea8-46d6ec08d2b8" providerId="AD" clId="Web-{630C5CED-6736-032A-F117-A5D000FD534A}" dt="2024-02-20T17:09:58.330" v="31"/>
        <pc:sldMkLst>
          <pc:docMk/>
          <pc:sldMk cId="810166856" sldId="261"/>
        </pc:sldMkLst>
        <pc:grpChg chg="add">
          <ac:chgData name="Katrina MacKay" userId="S::katrina.mackay@blackbaud.me::0670298b-56f1-463c-8ea8-46d6ec08d2b8" providerId="AD" clId="Web-{630C5CED-6736-032A-F117-A5D000FD534A}" dt="2024-02-20T17:09:38.298" v="29"/>
          <ac:grpSpMkLst>
            <pc:docMk/>
            <pc:sldMk cId="810166856" sldId="261"/>
            <ac:grpSpMk id="4" creationId="{E3F29496-A62F-9AAE-243F-0AE160E81A24}"/>
          </ac:grpSpMkLst>
        </pc:grpChg>
        <pc:grpChg chg="del">
          <ac:chgData name="Katrina MacKay" userId="S::katrina.mackay@blackbaud.me::0670298b-56f1-463c-8ea8-46d6ec08d2b8" providerId="AD" clId="Web-{630C5CED-6736-032A-F117-A5D000FD534A}" dt="2024-02-20T17:09:35.173" v="28"/>
          <ac:grpSpMkLst>
            <pc:docMk/>
            <pc:sldMk cId="810166856" sldId="261"/>
            <ac:grpSpMk id="16" creationId="{E3F29496-A62F-9AAE-243F-0AE160E81A24}"/>
          </ac:grpSpMkLst>
        </pc:grpChg>
        <pc:grpChg chg="del">
          <ac:chgData name="Katrina MacKay" userId="S::katrina.mackay@blackbaud.me::0670298b-56f1-463c-8ea8-46d6ec08d2b8" providerId="AD" clId="Web-{630C5CED-6736-032A-F117-A5D000FD534A}" dt="2024-02-20T17:09:35.173" v="3"/>
          <ac:grpSpMkLst>
            <pc:docMk/>
            <pc:sldMk cId="810166856" sldId="261"/>
            <ac:grpSpMk id="33" creationId="{F8C52581-98AE-7993-3678-79EE928762DB}"/>
          </ac:grpSpMkLst>
        </pc:grpChg>
        <pc:grpChg chg="del">
          <ac:chgData name="Katrina MacKay" userId="S::katrina.mackay@blackbaud.me::0670298b-56f1-463c-8ea8-46d6ec08d2b8" providerId="AD" clId="Web-{630C5CED-6736-032A-F117-A5D000FD534A}" dt="2024-02-20T17:09:35.158" v="2"/>
          <ac:grpSpMkLst>
            <pc:docMk/>
            <pc:sldMk cId="810166856" sldId="261"/>
            <ac:grpSpMk id="34" creationId="{D88EE830-52C6-9870-5788-FF39904342AC}"/>
          </ac:grpSpMkLst>
        </pc:grpChg>
        <pc:grpChg chg="del">
          <ac:chgData name="Katrina MacKay" userId="S::katrina.mackay@blackbaud.me::0670298b-56f1-463c-8ea8-46d6ec08d2b8" providerId="AD" clId="Web-{630C5CED-6736-032A-F117-A5D000FD534A}" dt="2024-02-20T17:09:35.158" v="1"/>
          <ac:grpSpMkLst>
            <pc:docMk/>
            <pc:sldMk cId="810166856" sldId="261"/>
            <ac:grpSpMk id="53" creationId="{8F9E89BD-3FEB-1AF3-14B8-C415D70F0FE5}"/>
          </ac:grpSpMkLst>
        </pc:grpChg>
        <pc:grpChg chg="del">
          <ac:chgData name="Katrina MacKay" userId="S::katrina.mackay@blackbaud.me::0670298b-56f1-463c-8ea8-46d6ec08d2b8" providerId="AD" clId="Web-{630C5CED-6736-032A-F117-A5D000FD534A}" dt="2024-02-20T17:09:35.158" v="0"/>
          <ac:grpSpMkLst>
            <pc:docMk/>
            <pc:sldMk cId="810166856" sldId="261"/>
            <ac:grpSpMk id="71" creationId="{0E00E251-0149-A148-7D62-BC4FE8088E76}"/>
          </ac:grpSpMkLst>
        </pc:grpChg>
        <pc:grpChg chg="add">
          <ac:chgData name="Katrina MacKay" userId="S::katrina.mackay@blackbaud.me::0670298b-56f1-463c-8ea8-46d6ec08d2b8" providerId="AD" clId="Web-{630C5CED-6736-032A-F117-A5D000FD534A}" dt="2024-02-20T17:09:38.298" v="29"/>
          <ac:grpSpMkLst>
            <pc:docMk/>
            <pc:sldMk cId="810166856" sldId="261"/>
            <ac:grpSpMk id="77" creationId="{F8C52581-98AE-7993-3678-79EE928762DB}"/>
          </ac:grpSpMkLst>
        </pc:grpChg>
        <pc:grpChg chg="add">
          <ac:chgData name="Katrina MacKay" userId="S::katrina.mackay@blackbaud.me::0670298b-56f1-463c-8ea8-46d6ec08d2b8" providerId="AD" clId="Web-{630C5CED-6736-032A-F117-A5D000FD534A}" dt="2024-02-20T17:09:38.298" v="29"/>
          <ac:grpSpMkLst>
            <pc:docMk/>
            <pc:sldMk cId="810166856" sldId="261"/>
            <ac:grpSpMk id="78" creationId="{D88EE830-52C6-9870-5788-FF39904342AC}"/>
          </ac:grpSpMkLst>
        </pc:grpChg>
        <pc:grpChg chg="add">
          <ac:chgData name="Katrina MacKay" userId="S::katrina.mackay@blackbaud.me::0670298b-56f1-463c-8ea8-46d6ec08d2b8" providerId="AD" clId="Web-{630C5CED-6736-032A-F117-A5D000FD534A}" dt="2024-02-20T17:09:38.298" v="29"/>
          <ac:grpSpMkLst>
            <pc:docMk/>
            <pc:sldMk cId="810166856" sldId="261"/>
            <ac:grpSpMk id="79" creationId="{8F9E89BD-3FEB-1AF3-14B8-C415D70F0FE5}"/>
          </ac:grpSpMkLst>
        </pc:grpChg>
        <pc:grpChg chg="add">
          <ac:chgData name="Katrina MacKay" userId="S::katrina.mackay@blackbaud.me::0670298b-56f1-463c-8ea8-46d6ec08d2b8" providerId="AD" clId="Web-{630C5CED-6736-032A-F117-A5D000FD534A}" dt="2024-02-20T17:09:38.298" v="29"/>
          <ac:grpSpMkLst>
            <pc:docMk/>
            <pc:sldMk cId="810166856" sldId="261"/>
            <ac:grpSpMk id="80" creationId="{0E00E251-0149-A148-7D62-BC4FE8088E76}"/>
          </ac:grpSpMkLst>
        </pc:grpChg>
        <pc:graphicFrameChg chg="del">
          <ac:chgData name="Katrina MacKay" userId="S::katrina.mackay@blackbaud.me::0670298b-56f1-463c-8ea8-46d6ec08d2b8" providerId="AD" clId="Web-{630C5CED-6736-032A-F117-A5D000FD534A}" dt="2024-02-20T17:09:35.173" v="27"/>
          <ac:graphicFrameMkLst>
            <pc:docMk/>
            <pc:sldMk cId="810166856" sldId="261"/>
            <ac:graphicFrameMk id="14" creationId="{953B6456-F874-750E-B136-C6610ED4CDD7}"/>
          </ac:graphicFrameMkLst>
        </pc:graphicFrame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" creationId="{AF8DEA75-DECB-A090-3978-5F6AF7B55B1C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6" creationId="{4AD6A818-212A-639D-97DD-6BCCBDC1A832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" creationId="{13C1AFDE-3C47-6A52-184C-262EF9B243BF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3"/>
          <ac:picMkLst>
            <pc:docMk/>
            <pc:sldMk cId="810166856" sldId="261"/>
            <ac:picMk id="8" creationId="{CBCC974F-53E7-6C76-93E2-557AE95C9A76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" creationId="{7E82F072-1060-2178-5B15-DE5F0B9839A2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12" creationId="{83033F84-6DD1-0D13-4E98-2784A5C0A81B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13" creationId="{F232A053-8637-21FB-346D-0997FE99D33A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15" creationId="{97E77B80-9F76-6F5B-5085-37A6B68DED88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2"/>
          <ac:picMkLst>
            <pc:docMk/>
            <pc:sldMk cId="810166856" sldId="261"/>
            <ac:picMk id="19" creationId="{81083C17-7D42-37F3-2708-63940A355334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1"/>
          <ac:picMkLst>
            <pc:docMk/>
            <pc:sldMk cId="810166856" sldId="261"/>
            <ac:picMk id="20" creationId="{CD0B7005-9A91-CF67-3968-A1ABCBC2CAEA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0"/>
          <ac:picMkLst>
            <pc:docMk/>
            <pc:sldMk cId="810166856" sldId="261"/>
            <ac:picMk id="21" creationId="{80093271-F66A-218A-4FB1-29CE781A6E3A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9"/>
          <ac:picMkLst>
            <pc:docMk/>
            <pc:sldMk cId="810166856" sldId="261"/>
            <ac:picMk id="22" creationId="{A686E7D5-72DC-CCA3-EE51-EBB1E9E639B9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8"/>
          <ac:picMkLst>
            <pc:docMk/>
            <pc:sldMk cId="810166856" sldId="261"/>
            <ac:picMk id="23" creationId="{EAB6E417-2A13-C4DB-56FD-3761D150AD12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7"/>
          <ac:picMkLst>
            <pc:docMk/>
            <pc:sldMk cId="810166856" sldId="261"/>
            <ac:picMk id="24" creationId="{D87CF2EE-17A3-8358-8447-51ADE5888999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6"/>
          <ac:picMkLst>
            <pc:docMk/>
            <pc:sldMk cId="810166856" sldId="261"/>
            <ac:picMk id="25" creationId="{6AFFD298-4036-910F-FA1A-A4B6C7132376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5"/>
          <ac:picMkLst>
            <pc:docMk/>
            <pc:sldMk cId="810166856" sldId="261"/>
            <ac:picMk id="26" creationId="{B71CB785-22BF-2459-2E46-CBE2A5EE048F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4"/>
          <ac:picMkLst>
            <pc:docMk/>
            <pc:sldMk cId="810166856" sldId="261"/>
            <ac:picMk id="27" creationId="{8C657C10-C7B2-82E9-33AA-B033FCF09B5B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6"/>
          <ac:picMkLst>
            <pc:docMk/>
            <pc:sldMk cId="810166856" sldId="261"/>
            <ac:picMk id="39" creationId="{AF8DEA75-DECB-A090-3978-5F6AF7B55B1C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5"/>
          <ac:picMkLst>
            <pc:docMk/>
            <pc:sldMk cId="810166856" sldId="261"/>
            <ac:picMk id="41" creationId="{4AD6A818-212A-639D-97DD-6BCCBDC1A832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4"/>
          <ac:picMkLst>
            <pc:docMk/>
            <pc:sldMk cId="810166856" sldId="261"/>
            <ac:picMk id="42" creationId="{13C1AFDE-3C47-6A52-184C-262EF9B243BF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3"/>
          <ac:picMkLst>
            <pc:docMk/>
            <pc:sldMk cId="810166856" sldId="261"/>
            <ac:picMk id="43" creationId="{7CDABE28-E182-E4A6-441E-57E7FA9282B6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2"/>
          <ac:picMkLst>
            <pc:docMk/>
            <pc:sldMk cId="810166856" sldId="261"/>
            <ac:picMk id="44" creationId="{7E82F072-1060-2178-5B15-DE5F0B9839A2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1"/>
          <ac:picMkLst>
            <pc:docMk/>
            <pc:sldMk cId="810166856" sldId="261"/>
            <ac:picMk id="45" creationId="{83033F84-6DD1-0D13-4E98-2784A5C0A81B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20"/>
          <ac:picMkLst>
            <pc:docMk/>
            <pc:sldMk cId="810166856" sldId="261"/>
            <ac:picMk id="46" creationId="{F232A053-8637-21FB-346D-0997FE99D33A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9"/>
          <ac:picMkLst>
            <pc:docMk/>
            <pc:sldMk cId="810166856" sldId="261"/>
            <ac:picMk id="47" creationId="{24762E6E-2C98-1FBB-998B-79ACA268CE43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8"/>
          <ac:picMkLst>
            <pc:docMk/>
            <pc:sldMk cId="810166856" sldId="261"/>
            <ac:picMk id="48" creationId="{97E77B80-9F76-6F5B-5085-37A6B68DED88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7"/>
          <ac:picMkLst>
            <pc:docMk/>
            <pc:sldMk cId="810166856" sldId="261"/>
            <ac:picMk id="49" creationId="{EADC7368-D777-8CD6-D408-5CB82008FCE3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6"/>
          <ac:picMkLst>
            <pc:docMk/>
            <pc:sldMk cId="810166856" sldId="261"/>
            <ac:picMk id="50" creationId="{72C753E9-963F-5C17-8DCF-5B50DB359115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5"/>
          <ac:picMkLst>
            <pc:docMk/>
            <pc:sldMk cId="810166856" sldId="261"/>
            <ac:picMk id="51" creationId="{334C6ADB-6E06-D9DB-CDAE-1A8F03CC5ADE}"/>
          </ac:picMkLst>
        </pc:picChg>
        <pc:picChg chg="del">
          <ac:chgData name="Katrina MacKay" userId="S::katrina.mackay@blackbaud.me::0670298b-56f1-463c-8ea8-46d6ec08d2b8" providerId="AD" clId="Web-{630C5CED-6736-032A-F117-A5D000FD534A}" dt="2024-02-20T17:09:35.173" v="14"/>
          <ac:picMkLst>
            <pc:docMk/>
            <pc:sldMk cId="810166856" sldId="261"/>
            <ac:picMk id="52" creationId="{8282A6B3-D993-DF8C-88FF-E661288CB558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4" creationId="{EADC7368-D777-8CD6-D408-5CB82008FCE3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5" creationId="{72C753E9-963F-5C17-8DCF-5B50DB359115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7" creationId="{334C6ADB-6E06-D9DB-CDAE-1A8F03CC5ADE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8" creationId="{8282A6B3-D993-DF8C-88FF-E661288CB558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59" creationId="{CBCC974F-53E7-6C76-93E2-557AE95C9A76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60" creationId="{81083C17-7D42-37F3-2708-63940A355334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61" creationId="{CD0B7005-9A91-CF67-3968-A1ABCBC2CAEA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62" creationId="{80093271-F66A-218A-4FB1-29CE781A6E3A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2" creationId="{A686E7D5-72DC-CCA3-EE51-EBB1E9E639B9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3" creationId="{EAB6E417-2A13-C4DB-56FD-3761D150AD12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4" creationId="{D87CF2EE-17A3-8358-8447-51ADE5888999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5" creationId="{6AFFD298-4036-910F-FA1A-A4B6C7132376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76" creationId="{B71CB785-22BF-2459-2E46-CBE2A5EE048F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1" creationId="{60876778-AFC5-E79C-6683-A8035C787B67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2" creationId="{07962E3F-39A7-E553-1407-4823745EF27B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3" creationId="{0ABC00A2-ACCF-82E7-E7E1-3AEBAFB91420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4" creationId="{27668D16-F1C8-14C0-D3FC-9532E93517BC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5" creationId="{01354947-B1E9-9AF4-2A43-BAF072D0B412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6" creationId="{3211DCF2-C55A-A9D6-712D-8B7B03A51706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7" creationId="{EAA626CC-D95B-1CAE-A7C8-26D4F21FEE4C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8" creationId="{CA9C72D7-85C9-E526-BD57-168980C13A17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89" creationId="{5B51D71F-235A-B4CC-9880-5327102976EF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0" creationId="{472FA3D5-C7ED-5900-46E4-8B4E49090803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1" creationId="{38DB42F4-AB63-A9FE-5BC8-4846B7A42D73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2" creationId="{29600243-BCBC-AFFB-ABC5-F71F8D25ECCB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3" creationId="{9E9C778D-4A04-7A46-8CD6-B8B07441B8AF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4" creationId="{E9DF8856-7562-DA94-8F65-88CF5E74BCFC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5" creationId="{883E0379-3774-FE62-A8EC-1E10036E0B14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6" creationId="{6AE0BDB5-A83E-AEAF-6ADA-943D7CA14603}"/>
          </ac:picMkLst>
        </pc:picChg>
        <pc:picChg chg="add">
          <ac:chgData name="Katrina MacKay" userId="S::katrina.mackay@blackbaud.me::0670298b-56f1-463c-8ea8-46d6ec08d2b8" providerId="AD" clId="Web-{630C5CED-6736-032A-F117-A5D000FD534A}" dt="2024-02-20T17:09:38.298" v="29"/>
          <ac:picMkLst>
            <pc:docMk/>
            <pc:sldMk cId="810166856" sldId="261"/>
            <ac:picMk id="97" creationId="{386EE062-21F6-53D7-4ACB-B8A8DB54AFB1}"/>
          </ac:picMkLst>
        </pc:picChg>
      </pc:sldChg>
      <pc:sldChg chg="modSp">
        <pc:chgData name="Katrina MacKay" userId="S::katrina.mackay@blackbaud.me::0670298b-56f1-463c-8ea8-46d6ec08d2b8" providerId="AD" clId="Web-{630C5CED-6736-032A-F117-A5D000FD534A}" dt="2024-02-20T17:11:30.333" v="36" actId="20577"/>
        <pc:sldMkLst>
          <pc:docMk/>
          <pc:sldMk cId="4026960450" sldId="2013"/>
        </pc:sldMkLst>
        <pc:spChg chg="mod">
          <ac:chgData name="Katrina MacKay" userId="S::katrina.mackay@blackbaud.me::0670298b-56f1-463c-8ea8-46d6ec08d2b8" providerId="AD" clId="Web-{630C5CED-6736-032A-F117-A5D000FD534A}" dt="2024-02-20T17:11:30.333" v="36" actId="20577"/>
          <ac:spMkLst>
            <pc:docMk/>
            <pc:sldMk cId="4026960450" sldId="2013"/>
            <ac:spMk id="61" creationId="{7BA699D2-7A73-1992-DF93-D198CB90708C}"/>
          </ac:spMkLst>
        </pc:spChg>
        <pc:spChg chg="mod">
          <ac:chgData name="Katrina MacKay" userId="S::katrina.mackay@blackbaud.me::0670298b-56f1-463c-8ea8-46d6ec08d2b8" providerId="AD" clId="Web-{630C5CED-6736-032A-F117-A5D000FD534A}" dt="2024-02-20T17:11:21.598" v="33" actId="20577"/>
          <ac:spMkLst>
            <pc:docMk/>
            <pc:sldMk cId="4026960450" sldId="2013"/>
            <ac:spMk id="63" creationId="{A30834ED-2F05-3AAB-D41B-4EAF02BE1EDC}"/>
          </ac:spMkLst>
        </pc:spChg>
      </pc:sldChg>
      <pc:sldChg chg="add">
        <pc:chgData name="Katrina MacKay" userId="S::katrina.mackay@blackbaud.me::0670298b-56f1-463c-8ea8-46d6ec08d2b8" providerId="AD" clId="Web-{630C5CED-6736-032A-F117-A5D000FD534A}" dt="2024-02-20T17:09:52.502" v="30"/>
        <pc:sldMkLst>
          <pc:docMk/>
          <pc:sldMk cId="4155176383" sldId="205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F60226CE-EAAA-ACDC-6852-77A0DD3AFF5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279129E-B9ED-1468-A0F8-31A9E9F865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D5223E-3A87-5F4B-8DE0-C80481F83376}" type="datetimeFigureOut">
              <a:rPr lang="en-US" smtClean="0">
                <a:latin typeface="Arial" panose="020B0604020202020204" pitchFamily="34" charset="0"/>
              </a:rPr>
              <a:t>2/20/2024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FD9A3C-CD1D-6419-D35D-F351298C7D5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601535-68E6-A2C4-8CA4-7A49BD8EFB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3BC221-1741-7845-AA58-452458AFB178}" type="slidenum">
              <a:rPr lang="en-US" smtClean="0">
                <a:latin typeface="Arial" panose="020B0604020202020204" pitchFamily="34" charset="0"/>
              </a:rPr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32805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3A235DF9-8A33-4792-B28F-9D877384D07A}" type="datetimeFigureOut">
              <a:rPr lang="en-GB" smtClean="0"/>
              <a:pPr/>
              <a:t>20/02/2024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14E421FF-747C-4CCB-ADD2-03BB700017E5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3745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28483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98459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Display this sheet while students complete the activity sheet.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43982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sheet may be most suitable for Years 4/5.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Print copies of this sheet for each pair or group or display the slide and ask students to answer the questions on paper.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Answers: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 phones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 tablets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 hours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9 carcasses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 teabags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24 caddies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8 hours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933035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sheet may be most suitable for Years 5/6.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Print copies of this sheet for each pair or group, or display the slide and ask students to answer the questions on paper. </a:t>
            </a: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7000"/>
              </a:lnSpc>
              <a:spcAft>
                <a:spcPts val="800"/>
              </a:spcAft>
            </a:pPr>
            <a:r>
              <a:rPr lang="en-US" sz="1800" b="1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Answers</a:t>
            </a:r>
            <a:endParaRPr lang="en-GB" sz="1800" b="1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phones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Yes, you could charge up to 20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15 pumpkins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180 teabags 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3.5  hours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12.5 caddies full of food waste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l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US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262.5 caddies full of food waste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E421FF-747C-4CCB-ADD2-03BB700017E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206647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RONT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004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4DBD52-C4E1-4825-A80C-C37DFEE928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5" y="1693029"/>
            <a:ext cx="47196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5F028F50-7B99-FB16-B6B2-17135018CC7E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0723" y="1693030"/>
            <a:ext cx="4719600" cy="473040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44000" indent="-1440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8A3E742-323C-7975-630A-5F31952600F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84728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99276" y="1693032"/>
            <a:ext cx="4718049" cy="4731520"/>
          </a:xfrm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4718049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6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872400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058401"/>
            <a:ext cx="5837500" cy="708188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3600" b="1" i="0" cap="none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B7BBA1D-B134-C6D3-8F21-4F5A9F2D82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9118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693032"/>
            <a:ext cx="3533763" cy="4731520"/>
          </a:xfrm>
        </p:spPr>
        <p:txBody>
          <a:bodyPr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0FE126-BD16-97E6-5E8D-B4270747FA05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047512" y="1693032"/>
            <a:ext cx="3533763" cy="4731520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30000"/>
              </a:lnSpc>
              <a:defRPr sz="1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550284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white-FW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492A935D-B39A-70F5-D227-E491CBFE426E}"/>
              </a:ext>
            </a:extLst>
          </p:cNvPr>
          <p:cNvSpPr/>
          <p:nvPr userDrawn="1"/>
        </p:nvSpPr>
        <p:spPr>
          <a:xfrm>
            <a:off x="-1" y="0"/>
            <a:ext cx="10436088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EA297EF-1C57-2CB6-336A-6F063746A5D9}"/>
              </a:ext>
            </a:extLst>
          </p:cNvPr>
          <p:cNvSpPr/>
          <p:nvPr userDrawn="1"/>
        </p:nvSpPr>
        <p:spPr>
          <a:xfrm>
            <a:off x="11701463" y="0"/>
            <a:ext cx="485774" cy="714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95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black-FWM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5BFA3FF-DDC0-12A2-67B6-A0C5219DB30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552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1 col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6839812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043DC08-339A-243D-315B-EDC4A8872C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17242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w/margin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D38820C-B487-DF27-360C-CAC210C1C643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908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Activitie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58664B17-1E58-C119-BEF1-AD585F963F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3572783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FA9F7895-C784-55AD-507D-43EE705F305C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429378" y="1693029"/>
            <a:ext cx="3311999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20" name="Title 1">
            <a:extLst>
              <a:ext uri="{FF2B5EF4-FFF2-40B4-BE49-F238E27FC236}">
                <a16:creationId xmlns:a16="http://schemas.microsoft.com/office/drawing/2014/main" id="{3DAACD3E-BC89-2133-8919-D2C0A44B8EBF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BD307D2-32BB-BAF1-600D-09FA25BADD4A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3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Small Title and Content-FWM 2 cols 1 w/margi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/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13D0ED3B-96FC-8938-E20A-FE126702934C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79A38F6-3AC8-1BFD-6546-BA7C11501F7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B5BB6A-38B6-27BA-9977-9FFEA42D6C7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64745" y="240484"/>
            <a:ext cx="1051250" cy="225098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FC0655B1-DB6E-AA2B-6DA2-F1D236E8595B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77DCC4DA-AA87-D073-AF8B-AAC525F85838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476F9302-80E8-8E65-4025-43F62F05BC6D}"/>
              </a:ext>
            </a:extLst>
          </p:cNvPr>
          <p:cNvSpPr>
            <a:spLocks noGrp="1"/>
          </p:cNvSpPr>
          <p:nvPr userDrawn="1"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CA3A74A-F48B-20AB-DC75-836CF5DBFBB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9301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4675" y="1692275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98727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67594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F5EC05-98DB-4173-A006-6E1428FA556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74675" y="2120900"/>
            <a:ext cx="9144000" cy="2387600"/>
          </a:xfrm>
        </p:spPr>
        <p:txBody>
          <a:bodyPr anchor="t" anchorCtr="0">
            <a:noAutofit/>
          </a:bodyPr>
          <a:lstStyle>
            <a:lvl1pPr algn="l">
              <a:lnSpc>
                <a:spcPts val="7500"/>
              </a:lnSpc>
              <a:defRPr sz="8000" b="1" i="0" cap="none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DDEB5A-5440-4C45-AD75-5FE203EAB3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4675" y="5691188"/>
            <a:ext cx="9144000" cy="671512"/>
          </a:xfrm>
        </p:spPr>
        <p:txBody>
          <a:bodyPr anchor="b" anchorCtr="0">
            <a:noAutofit/>
          </a:bodyPr>
          <a:lstStyle>
            <a:lvl1pPr marL="0" indent="0" algn="l">
              <a:lnSpc>
                <a:spcPct val="100000"/>
              </a:lnSpc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F282228-156C-8A92-490A-17C7E6A956B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74675" y="1433512"/>
            <a:ext cx="6042025" cy="446088"/>
          </a:xfrm>
        </p:spPr>
        <p:txBody>
          <a:bodyPr>
            <a:noAutofit/>
          </a:bodyPr>
          <a:lstStyle>
            <a:lvl1pPr>
              <a:lnSpc>
                <a:spcPts val="3200"/>
              </a:lnSpc>
              <a:spcAft>
                <a:spcPts val="0"/>
              </a:spcAft>
              <a:defRPr sz="3200" b="1" i="0" cap="none" baseline="0">
                <a:solidFill>
                  <a:schemeClr val="accent2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 dirty="0"/>
              <a:t>Sub title</a:t>
            </a:r>
          </a:p>
        </p:txBody>
      </p:sp>
      <p:pic>
        <p:nvPicPr>
          <p:cNvPr id="7" name="Picture 6" descr="Shape&#10;&#10;Description automatically generated with medium confidence">
            <a:extLst>
              <a:ext uri="{FF2B5EF4-FFF2-40B4-BE49-F238E27FC236}">
                <a16:creationId xmlns:a16="http://schemas.microsoft.com/office/drawing/2014/main" id="{81753CA9-CFAE-88BD-C794-E9E8E02A16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0775" y="576705"/>
            <a:ext cx="1843800" cy="296419"/>
          </a:xfrm>
          <a:prstGeom prst="rect">
            <a:avLst/>
          </a:prstGeom>
          <a:noFill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D6A94B-AE8E-EF5D-B0CB-A42E596C38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674" y="495300"/>
            <a:ext cx="2068479" cy="44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668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1 col w/margins REV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BA8DC2-999F-DC25-19EA-EE469162DFD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11288" y="1702224"/>
            <a:ext cx="3606037" cy="473075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3029"/>
            <a:ext cx="7117276" cy="4730400"/>
          </a:xfrm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40221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95381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Cols w/margins AL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43251A-B8D1-DA7D-0698-946DFD2D1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6458400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500"/>
              </a:spcAft>
              <a:defRPr sz="24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B875F81C-7D06-737A-68FC-B6DDBBE01D67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8162362" y="1963271"/>
            <a:ext cx="3247730" cy="4249271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156162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2 rows w/margin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521326" cy="206155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5D2F36A-6D82-DC77-2D20-FE4EFC6FDFB8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574674" y="3976255"/>
            <a:ext cx="5521326" cy="2447173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90651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Grey Small Title and Content-FWM 2 text boxed 1 w/margi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545886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305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Activities Revers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9ECB258-480A-B0F2-16CE-DB77E03D03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DB3DCDC-44EC-B2BC-DECD-1C6C6A3C01E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228524" y="1693029"/>
            <a:ext cx="5388804" cy="4730400"/>
          </a:xfrm>
        </p:spPr>
        <p:txBody>
          <a:bodyPr lIns="144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48159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186D327-03BB-CFB6-6D96-4F3A3F1E56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4" y="1693029"/>
            <a:ext cx="5388804" cy="4730400"/>
          </a:xfrm>
        </p:spPr>
        <p:txBody>
          <a:bodyPr lIns="0" tIns="0" rIns="0" bIns="0">
            <a:noAutofit/>
          </a:bodyPr>
          <a:lstStyle>
            <a:lvl1pPr>
              <a:lnSpc>
                <a:spcPct val="120000"/>
              </a:lnSpc>
              <a:defRPr sz="2000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9872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1 pull ou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9F0F56D-8E82-BF7A-285A-D0D6DB11DBB0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5181599" y="3515360"/>
            <a:ext cx="6202687" cy="2772552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642281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4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6E7774-3CC1-0D43-9C93-9507F6AB33A6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219101" y="3612684"/>
            <a:ext cx="2950051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6D0C1B-0AA5-242E-0C9A-6DCF58515DBB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8402194" y="3612684"/>
            <a:ext cx="2982093" cy="1213901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B8233A3-CEA5-0E26-7E0F-3990DAEE46E7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5219101" y="5024174"/>
            <a:ext cx="2950051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8E04457-4F89-E57C-442B-F02A2719ECFE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8402193" y="5024174"/>
            <a:ext cx="2982093" cy="1263737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2481900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15CF582-FF7A-EF59-98AA-00E94FB61716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8521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Briefing 3 pull out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2A082AE-5C1E-DCDD-852E-BA6CD0C7E79A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963886" y="2065029"/>
            <a:ext cx="6653442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bg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077BB88A-2C15-6F34-BBC0-0458E285BC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2065029"/>
            <a:ext cx="4116596" cy="4358399"/>
          </a:xfrm>
        </p:spPr>
        <p:txBody>
          <a:bodyPr lIns="288000" tIns="216000" rIns="288000" bIns="288000">
            <a:noAutofit/>
          </a:bodyPr>
          <a:lstStyle>
            <a:lvl1pPr>
              <a:lnSpc>
                <a:spcPct val="120000"/>
              </a:lnSpc>
              <a:defRPr sz="27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8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49348A-3CD9-1F15-1CE2-02F5EDA94325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176937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172800" indent="-17280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7CB2F00-9BC2-FD66-0D93-89822DBB7BEB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7324826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6FDDDDE-1763-F465-CCA8-52FDF838EA4C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9458288" y="3568148"/>
            <a:ext cx="1925998" cy="2719764"/>
          </a:xfrm>
        </p:spPr>
        <p:txBody>
          <a:bodyPr lIns="144000" tIns="144000" rIns="144000" bIns="144000" anchor="ctr" anchorCtr="0">
            <a:noAutofit/>
          </a:bodyPr>
          <a:lstStyle>
            <a:lvl1pPr algn="ctr"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 algn="ctr">
              <a:lnSpc>
                <a:spcPct val="120000"/>
              </a:lnSpc>
              <a:spcAft>
                <a:spcPts val="600"/>
              </a:spcAft>
              <a:buNone/>
              <a:defRPr sz="27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algn="ctr">
              <a:lnSpc>
                <a:spcPct val="120000"/>
              </a:lnSpc>
              <a:spcAft>
                <a:spcPts val="1200"/>
              </a:spcAft>
              <a:defRPr sz="1800" spc="-20" baseline="0">
                <a:solidFill>
                  <a:schemeClr val="tx1"/>
                </a:solidFill>
              </a:defRPr>
            </a:lvl3pPr>
            <a:lvl4pPr marL="0" indent="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None/>
              <a:defRPr sz="1800" spc="-20" baseline="0">
                <a:solidFill>
                  <a:schemeClr val="tx1"/>
                </a:solidFill>
              </a:defRPr>
            </a:lvl4pPr>
            <a:lvl5pPr marL="285750" indent="-285750" algn="ctr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8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20571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sml 3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3943488" cy="4670784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063160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853291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3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610726" y="2291644"/>
            <a:ext cx="7088296" cy="4132908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3"/>
            <a:ext cx="10508831" cy="627892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7860636" y="4108412"/>
            <a:ext cx="3720638" cy="2316140"/>
          </a:xfrm>
          <a:solidFill>
            <a:schemeClr val="accent2"/>
          </a:solidFill>
        </p:spPr>
        <p:txBody>
          <a:bodyPr lIns="288000" tIns="288000" rIns="288000" bIns="288000" anchor="b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486400"/>
            <a:ext cx="6453644" cy="712372"/>
          </a:xfrm>
          <a:solidFill>
            <a:srgbClr val="53A2D9"/>
          </a:solidFill>
        </p:spPr>
        <p:txBody>
          <a:bodyPr lIns="180000" tIns="144000" rIns="144000" bIns="144000" anchor="t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1"/>
            <a:r>
              <a:rPr lang="en-US" dirty="0"/>
              <a:t>Click to edit Master text styles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7430348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1 para box 2 margin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DF58991-644E-991C-950A-FEB91D32EC2A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3614363" y="1752342"/>
            <a:ext cx="7966912" cy="4672210"/>
          </a:xfrm>
          <a:solidFill>
            <a:schemeClr val="bg1"/>
          </a:solidFill>
        </p:spPr>
        <p:txBody>
          <a:bodyPr lIns="288000" tIns="288000" rIns="288000" bIns="288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2737159" cy="2234757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0340E78-73B4-7D2E-CA59-90159F751BE1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610725" y="4261673"/>
            <a:ext cx="2737159" cy="223475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12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9374444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Title and Content-FWM 8x images +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29">
            <a:extLst>
              <a:ext uri="{FF2B5EF4-FFF2-40B4-BE49-F238E27FC236}">
                <a16:creationId xmlns:a16="http://schemas.microsoft.com/office/drawing/2014/main" id="{D8FA8535-6A03-FD66-F704-9646AFFE393B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867200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9" name="Picture Placeholder 29">
            <a:extLst>
              <a:ext uri="{FF2B5EF4-FFF2-40B4-BE49-F238E27FC236}">
                <a16:creationId xmlns:a16="http://schemas.microsoft.com/office/drawing/2014/main" id="{B52741F4-BBFC-F7AE-B84F-A26695560BC4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3585687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0" name="Picture Placeholder 29">
            <a:extLst>
              <a:ext uri="{FF2B5EF4-FFF2-40B4-BE49-F238E27FC236}">
                <a16:creationId xmlns:a16="http://schemas.microsoft.com/office/drawing/2014/main" id="{8470DEBE-6274-B35D-C637-01174D2F34F3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246508" y="4210908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86720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4" name="Picture Placeholder 29">
            <a:extLst>
              <a:ext uri="{FF2B5EF4-FFF2-40B4-BE49-F238E27FC236}">
                <a16:creationId xmlns:a16="http://schemas.microsoft.com/office/drawing/2014/main" id="{ECE36DB7-20C5-C0BE-87D7-29FC872050E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867200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5" name="Picture Placeholder 29">
            <a:extLst>
              <a:ext uri="{FF2B5EF4-FFF2-40B4-BE49-F238E27FC236}">
                <a16:creationId xmlns:a16="http://schemas.microsoft.com/office/drawing/2014/main" id="{003436FE-61D6-4ECF-AD5A-ADD48F4F213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3585687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6" name="Picture Placeholder 29">
            <a:extLst>
              <a:ext uri="{FF2B5EF4-FFF2-40B4-BE49-F238E27FC236}">
                <a16:creationId xmlns:a16="http://schemas.microsoft.com/office/drawing/2014/main" id="{7819F1AE-427B-6D65-1CC7-E66CDFFE93D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6246508" y="1879600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37" name="Picture Placeholder 29">
            <a:extLst>
              <a:ext uri="{FF2B5EF4-FFF2-40B4-BE49-F238E27FC236}">
                <a16:creationId xmlns:a16="http://schemas.microsoft.com/office/drawing/2014/main" id="{3ECFB004-2654-AF3E-6BC3-6084DFAF7210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964995" y="1879600"/>
            <a:ext cx="2430000" cy="1541299"/>
          </a:xfrm>
          <a:solidFill>
            <a:schemeClr val="tx1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41" name="Picture Placeholder 29">
            <a:extLst>
              <a:ext uri="{FF2B5EF4-FFF2-40B4-BE49-F238E27FC236}">
                <a16:creationId xmlns:a16="http://schemas.microsoft.com/office/drawing/2014/main" id="{464148B6-944E-FFF2-185E-B00FD2C83B34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8964995" y="4210908"/>
            <a:ext cx="2430000" cy="1541299"/>
          </a:xfrm>
          <a:solidFill>
            <a:schemeClr val="accent2"/>
          </a:solidFill>
        </p:spPr>
        <p:txBody>
          <a:bodyPr anchor="ctr" anchorCtr="0">
            <a:normAutofit/>
          </a:bodyPr>
          <a:lstStyle>
            <a:lvl1pPr algn="ctr">
              <a:defRPr sz="800"/>
            </a:lvl1pPr>
          </a:lstStyle>
          <a:p>
            <a:endParaRPr lang="en-US" dirty="0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86533D50-4E7A-6F9A-A22E-C4147AF43AD0}"/>
              </a:ext>
            </a:extLst>
          </p:cNvPr>
          <p:cNvSpPr>
            <a:spLocks noGrp="1"/>
          </p:cNvSpPr>
          <p:nvPr>
            <p:ph idx="29" hasCustomPrompt="1"/>
          </p:nvPr>
        </p:nvSpPr>
        <p:spPr>
          <a:xfrm>
            <a:off x="3590521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140AC411-DB5D-7A4C-CB0C-CE4855E9E9B6}"/>
              </a:ext>
            </a:extLst>
          </p:cNvPr>
          <p:cNvSpPr>
            <a:spLocks noGrp="1"/>
          </p:cNvSpPr>
          <p:nvPr>
            <p:ph idx="30" hasCustomPrompt="1"/>
          </p:nvPr>
        </p:nvSpPr>
        <p:spPr>
          <a:xfrm>
            <a:off x="6254208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23E84F46-0412-A815-AA69-B0DED8C2F2B1}"/>
              </a:ext>
            </a:extLst>
          </p:cNvPr>
          <p:cNvSpPr>
            <a:spLocks noGrp="1"/>
          </p:cNvSpPr>
          <p:nvPr>
            <p:ph idx="31" hasCustomPrompt="1"/>
          </p:nvPr>
        </p:nvSpPr>
        <p:spPr>
          <a:xfrm>
            <a:off x="8967590" y="3426385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0E130D6-2E31-9D2A-3E75-8FE775C34C32}"/>
              </a:ext>
            </a:extLst>
          </p:cNvPr>
          <p:cNvSpPr>
            <a:spLocks noGrp="1"/>
          </p:cNvSpPr>
          <p:nvPr>
            <p:ph idx="32" hasCustomPrompt="1"/>
          </p:nvPr>
        </p:nvSpPr>
        <p:spPr>
          <a:xfrm>
            <a:off x="86720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00B9219-6898-F992-431C-99EE39D94420}"/>
              </a:ext>
            </a:extLst>
          </p:cNvPr>
          <p:cNvSpPr>
            <a:spLocks noGrp="1"/>
          </p:cNvSpPr>
          <p:nvPr>
            <p:ph idx="33" hasCustomPrompt="1"/>
          </p:nvPr>
        </p:nvSpPr>
        <p:spPr>
          <a:xfrm>
            <a:off x="3590521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0BBF8737-2B08-96D0-E845-B63C65F14498}"/>
              </a:ext>
            </a:extLst>
          </p:cNvPr>
          <p:cNvSpPr>
            <a:spLocks noGrp="1"/>
          </p:cNvSpPr>
          <p:nvPr>
            <p:ph idx="34" hasCustomPrompt="1"/>
          </p:nvPr>
        </p:nvSpPr>
        <p:spPr>
          <a:xfrm>
            <a:off x="6254208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87090AB-C892-FA11-405F-1CA7CB1941DE}"/>
              </a:ext>
            </a:extLst>
          </p:cNvPr>
          <p:cNvSpPr>
            <a:spLocks noGrp="1"/>
          </p:cNvSpPr>
          <p:nvPr>
            <p:ph idx="35" hasCustomPrompt="1"/>
          </p:nvPr>
        </p:nvSpPr>
        <p:spPr>
          <a:xfrm>
            <a:off x="8967590" y="5752142"/>
            <a:ext cx="2527300" cy="618393"/>
          </a:xfrm>
        </p:spPr>
        <p:txBody>
          <a:bodyPr tIns="72000"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000" b="1" spc="-20" baseline="0">
                <a:solidFill>
                  <a:schemeClr val="accent2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000" b="1" i="0" spc="-20" baseline="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300"/>
              </a:spcAft>
              <a:defRPr sz="1000" b="1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300"/>
              </a:spcAft>
              <a:buFont typeface="Apple Symbols" panose="02000000000000000000" pitchFamily="2" charset="-79"/>
              <a:buChar char="⎻"/>
              <a:defRPr sz="1000" b="1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3"/>
            <a:r>
              <a:rPr lang="en-US" dirty="0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1499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ey Small Content-FWM Workshe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876E4DA-0073-CE52-8AE6-089D6277F4ED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669866" y="4108412"/>
            <a:ext cx="2911407" cy="2316140"/>
          </a:xfrm>
          <a:solidFill>
            <a:schemeClr val="accent2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829F07C-315B-835C-0FC8-4ACAF97239B9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669866" y="1752341"/>
            <a:ext cx="2911407" cy="2154787"/>
          </a:xfrm>
          <a:solidFill>
            <a:srgbClr val="53A2D9"/>
          </a:solidFill>
        </p:spPr>
        <p:txBody>
          <a:bodyPr lIns="288000" tIns="288000" rIns="288000" bIns="288000" anchor="ctr" anchorCtr="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bg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B150E83-0255-7879-47C8-0B5E9839AA88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088296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5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lnSpc>
                <a:spcPct val="120000"/>
              </a:lnSpc>
              <a:spcAft>
                <a:spcPts val="12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107406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ey Small Content-FWM numbered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AEF56-D7EC-299C-7F3D-DC460AD05DD1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8BE5765-E458-61EE-4C73-2CAD389C4371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4332000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F4BFBD48-8FEA-8A5F-2929-1965A79109D5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8053274" y="1692000"/>
            <a:ext cx="3528000" cy="473152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4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6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600" spc="-20" baseline="0">
                <a:solidFill>
                  <a:schemeClr val="tx1"/>
                </a:solidFill>
              </a:defRPr>
            </a:lvl3pPr>
            <a:lvl4pPr marL="284400" indent="-2844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600" spc="-20" baseline="0">
                <a:solidFill>
                  <a:schemeClr val="tx1"/>
                </a:solidFill>
              </a:defRPr>
            </a:lvl4pPr>
            <a:lvl5pPr marL="284400" indent="-284400">
              <a:spcAft>
                <a:spcPts val="900"/>
              </a:spcAft>
              <a:buFont typeface="+mj-lt"/>
              <a:buAutoNum type="arabicPeriod"/>
              <a:defRPr sz="1600" b="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59186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 and Content-FWM sml 2 text box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BE499F-E322-D5AF-B1F7-78EB0CF0265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2912400" cy="467221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20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4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4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4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DE59EEAC-A507-2DFB-A16F-015EF43CE8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668" y="1753768"/>
            <a:ext cx="2015999" cy="4784582"/>
          </a:xfrm>
          <a:solidFill>
            <a:schemeClr val="bg1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tx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accent2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1200"/>
              </a:spcAft>
              <a:defRPr sz="1200" spc="-20" baseline="0">
                <a:solidFill>
                  <a:schemeClr val="tx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6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tx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2CF6F15-0058-6F78-D8D7-8D91E2C4CD50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22" y="1753768"/>
            <a:ext cx="2912401" cy="4784582"/>
          </a:xfrm>
          <a:solidFill>
            <a:schemeClr val="accent2"/>
          </a:solidFill>
        </p:spPr>
        <p:txBody>
          <a:bodyPr lIns="180000" tIns="144000" rIns="144000" bIns="144000">
            <a:noAutofit/>
          </a:bodyPr>
          <a:lstStyle>
            <a:lvl1pPr>
              <a:lnSpc>
                <a:spcPct val="120000"/>
              </a:lnSpc>
              <a:spcAft>
                <a:spcPts val="600"/>
              </a:spcAft>
              <a:defRPr sz="1800" b="1" spc="-20" baseline="0">
                <a:solidFill>
                  <a:schemeClr val="bg1"/>
                </a:solidFill>
              </a:defRPr>
            </a:lvl1pPr>
            <a:lvl2pPr marL="0" indent="0">
              <a:lnSpc>
                <a:spcPct val="120000"/>
              </a:lnSpc>
              <a:spcAft>
                <a:spcPts val="0"/>
              </a:spcAft>
              <a:buNone/>
              <a:defRPr sz="1200" b="1" i="0" spc="-20" baseline="0">
                <a:solidFill>
                  <a:schemeClr val="bg1"/>
                </a:solidFill>
                <a:latin typeface="Arial" panose="020B0604020202020204" pitchFamily="34" charset="0"/>
              </a:defRPr>
            </a:lvl2pPr>
            <a:lvl3pPr>
              <a:lnSpc>
                <a:spcPct val="120000"/>
              </a:lnSpc>
              <a:spcAft>
                <a:spcPts val="600"/>
              </a:spcAft>
              <a:defRPr sz="1200" spc="-20" baseline="0">
                <a:solidFill>
                  <a:schemeClr val="bg1"/>
                </a:solidFill>
              </a:defRPr>
            </a:lvl3pPr>
            <a:lvl4pPr marL="172800" indent="-172800">
              <a:lnSpc>
                <a:spcPct val="120000"/>
              </a:lnSpc>
              <a:spcAft>
                <a:spcPts val="1200"/>
              </a:spcAft>
              <a:buFont typeface="Apple Symbols" panose="02000000000000000000" pitchFamily="2" charset="-79"/>
              <a:buChar char="⎻"/>
              <a:defRPr sz="1200" spc="-20" baseline="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797034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Grey Small Title-FW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0AD5A77E-F117-21B8-D451-7D380E42A2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23FED11F-060D-5478-E7C4-E9E5A6C49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t>‹#›</a:t>
            </a:fld>
            <a:endParaRPr lang="en-GB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F74B1B2-EFE2-098F-911B-297C37798F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631702"/>
            <a:ext cx="4719600" cy="312465"/>
          </a:xfrm>
        </p:spPr>
        <p:txBody>
          <a:bodyPr lIns="108000">
            <a:noAutofit/>
          </a:bodyPr>
          <a:lstStyle>
            <a:lvl1pPr>
              <a:lnSpc>
                <a:spcPct val="90000"/>
              </a:lnSpc>
              <a:defRPr sz="1500" b="0" i="0" cap="none" spc="-2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 here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13792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_BLACK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D8B33F5B-E0DE-F859-AECA-DC74C95FF6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3788DA-C168-FD9E-8316-8194E8ADC07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E896A45-4F55-1C47-3D2D-AB51C3D3F3C8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6788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9B2D9-363F-4A5E-9251-F5BB3FBB0C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4" y="1104685"/>
            <a:ext cx="8569325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6BC561-72F2-47F9-9F4E-0F9EF518E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899FB7-0B8F-44F6-BD85-5D9E0A0511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64B0F668-295F-28A6-F27C-9877BDB1A4A1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AA8F9AC3-1901-7327-B51E-485F5F1E0D1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1564BB4-9E3C-2E69-F270-4ECF14F14861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14AC4D-E91A-0CF1-C2A3-A5A98750BEF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21027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5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ED63A-CF18-7A6C-7BBC-10466FF870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71850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F3376CE3-4FCC-CFAA-8786-71E0BACF2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6131824D-1C78-CF73-755E-056BCDE4E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FE87D91E-3321-3A7D-DEB1-F15B79524D68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Graphic 9">
            <a:extLst>
              <a:ext uri="{FF2B5EF4-FFF2-40B4-BE49-F238E27FC236}">
                <a16:creationId xmlns:a16="http://schemas.microsoft.com/office/drawing/2014/main" id="{4A91E1CD-3F19-B7EA-240E-70471530C08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211DC8-4EFA-628E-B959-1DD13DFC0F17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D33402C-822F-CA85-2DC0-4E0DC6EF2D49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4783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RED_IM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35570-650B-86F9-7B22-A636BBA1445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5"/>
            <a:ext cx="6346826" cy="5111965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A78F293C-77E5-17D0-DFDF-4EDBF075A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81A69116-451D-76E2-BA40-6EA0A39CCF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74FFF30-8321-03FF-3B1E-FBEB1AC6D6BA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31976EA-5237-0571-4F8B-72698C0E5C9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8ECA3BF-30E7-D676-F520-487D34EF4F0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3794A2C-FBEE-539A-A24D-0CDC63224CE5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235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_BLACK_IMAGE_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F6688-A9B9-0E45-CD91-2D99DA017F2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4675" y="1104686"/>
            <a:ext cx="6981825" cy="2845014"/>
          </a:xfrm>
        </p:spPr>
        <p:txBody>
          <a:bodyPr>
            <a:noAutofit/>
          </a:bodyPr>
          <a:lstStyle>
            <a:lvl1pPr>
              <a:lnSpc>
                <a:spcPts val="7500"/>
              </a:lnSpc>
              <a:defRPr sz="8000" b="1" i="0" cap="none" spc="-2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here</a:t>
            </a:r>
            <a:endParaRPr lang="en-GB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93B82038-D758-BF82-4622-4167C834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B7BD752-4A35-D303-ABB6-60E6B420FB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BAEFF707-E6C8-BA92-F22A-258C56B321CD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Graphic 7">
            <a:extLst>
              <a:ext uri="{FF2B5EF4-FFF2-40B4-BE49-F238E27FC236}">
                <a16:creationId xmlns:a16="http://schemas.microsoft.com/office/drawing/2014/main" id="{5F7BB92E-457A-8300-D64A-3067DA5186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0188EB7-EB80-131C-8B1B-4658F4DC3BFA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88DF783-4F61-A8F8-B75B-ED98F390DEAD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2741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ACK_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5501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5E4DA1-EB4F-4F9C-8BD5-D1B2114FDD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000" y="1057316"/>
            <a:ext cx="11041200" cy="960328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E495D-19F1-48E6-9231-AB08BAF44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74676" y="2339788"/>
            <a:ext cx="7272338" cy="3967256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4F6208-E89A-4F5C-95D5-378B02D6B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66799" y="275322"/>
            <a:ext cx="41148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 spc="-1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r>
              <a:rPr lang="en-GB" dirty="0"/>
              <a:t>Be Mighty. Recycle. 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4D608C-52CD-40BA-AE03-D3A098D2B0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76000" y="273600"/>
            <a:ext cx="342000" cy="216000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000"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1C9B73-268B-4114-ADE9-D26129C944DC}" type="slidenum">
              <a:rPr lang="en-GB" smtClean="0"/>
              <a:pPr/>
              <a:t>‹#›</a:t>
            </a:fld>
            <a:endParaRPr lang="en-GB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4DEBBE1-D6AA-1AFF-FB51-4587C8281BD2}"/>
              </a:ext>
            </a:extLst>
          </p:cNvPr>
          <p:cNvCxnSpPr>
            <a:cxnSpLocks/>
          </p:cNvCxnSpPr>
          <p:nvPr userDrawn="1"/>
        </p:nvCxnSpPr>
        <p:spPr>
          <a:xfrm>
            <a:off x="0" y="356704"/>
            <a:ext cx="35520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Graphic 6">
            <a:extLst>
              <a:ext uri="{FF2B5EF4-FFF2-40B4-BE49-F238E27FC236}">
                <a16:creationId xmlns:a16="http://schemas.microsoft.com/office/drawing/2014/main" id="{B2C47AEB-46C8-F133-EF40-4DCA1DFAB0DE}"/>
              </a:ext>
            </a:extLst>
          </p:cNvPr>
          <p:cNvPicPr>
            <a:picLocks noChangeAspect="1"/>
          </p:cNvPicPr>
          <p:nvPr userDrawn="1"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10556875" y="242404"/>
            <a:ext cx="1066800" cy="228600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3305697-C129-4A35-BE8B-6C3423EB59C2}"/>
              </a:ext>
            </a:extLst>
          </p:cNvPr>
          <p:cNvCxnSpPr>
            <a:cxnSpLocks/>
          </p:cNvCxnSpPr>
          <p:nvPr userDrawn="1"/>
        </p:nvCxnSpPr>
        <p:spPr>
          <a:xfrm>
            <a:off x="11836791" y="356704"/>
            <a:ext cx="35520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B434261-29C1-C6BE-C228-512F46684FA4}"/>
              </a:ext>
            </a:extLst>
          </p:cNvPr>
          <p:cNvCxnSpPr>
            <a:cxnSpLocks/>
          </p:cNvCxnSpPr>
          <p:nvPr userDrawn="1"/>
        </p:nvCxnSpPr>
        <p:spPr>
          <a:xfrm>
            <a:off x="2345635" y="356704"/>
            <a:ext cx="799106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1239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49" r:id="rId2"/>
    <p:sldLayoutId id="2147483656" r:id="rId3"/>
    <p:sldLayoutId id="2147483673" r:id="rId4"/>
    <p:sldLayoutId id="2147483661" r:id="rId5"/>
    <p:sldLayoutId id="2147483663" r:id="rId6"/>
    <p:sldLayoutId id="2147483662" r:id="rId7"/>
    <p:sldLayoutId id="2147483665" r:id="rId8"/>
    <p:sldLayoutId id="2147483667" r:id="rId9"/>
    <p:sldLayoutId id="2147483670" r:id="rId10"/>
    <p:sldLayoutId id="2147483671" r:id="rId11"/>
    <p:sldLayoutId id="2147483672" r:id="rId12"/>
    <p:sldLayoutId id="2147483674" r:id="rId13"/>
    <p:sldLayoutId id="2147483698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96" r:id="rId20"/>
    <p:sldLayoutId id="2147483680" r:id="rId21"/>
    <p:sldLayoutId id="2147483697" r:id="rId22"/>
    <p:sldLayoutId id="2147483681" r:id="rId23"/>
    <p:sldLayoutId id="2147483682" r:id="rId24"/>
    <p:sldLayoutId id="2147483683" r:id="rId25"/>
    <p:sldLayoutId id="2147483687" r:id="rId26"/>
    <p:sldLayoutId id="2147483684" r:id="rId27"/>
    <p:sldLayoutId id="2147483694" r:id="rId28"/>
    <p:sldLayoutId id="2147483686" r:id="rId29"/>
    <p:sldLayoutId id="2147483695" r:id="rId30"/>
    <p:sldLayoutId id="2147483685" r:id="rId31"/>
    <p:sldLayoutId id="2147483688" r:id="rId32"/>
    <p:sldLayoutId id="2147483690" r:id="rId33"/>
    <p:sldLayoutId id="2147483693" r:id="rId34"/>
    <p:sldLayoutId id="2147483692" r:id="rId35"/>
    <p:sldLayoutId id="2147483691" r:id="rId36"/>
    <p:sldLayoutId id="2147483689" r:id="rId37"/>
    <p:sldLayoutId id="2147483699" r:id="rId38"/>
    <p:sldLayoutId id="2147483700" r:id="rId3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-1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10000"/>
        </a:lnSpc>
        <a:spcBef>
          <a:spcPts val="0"/>
        </a:spcBef>
        <a:spcAft>
          <a:spcPts val="1200"/>
        </a:spcAft>
        <a:buFontTx/>
        <a:buNone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180000" indent="-180000" algn="l" defTabSz="914400" rtl="0" eaLnBrk="1" latinLnBrk="0" hangingPunct="1">
        <a:lnSpc>
          <a:spcPct val="110000"/>
        </a:lnSpc>
        <a:spcBef>
          <a:spcPts val="0"/>
        </a:spcBef>
        <a:spcAft>
          <a:spcPts val="800"/>
        </a:spcAft>
        <a:buFont typeface="Arial" panose="020B0604020202020204" pitchFamily="34" charset="0"/>
        <a:buChar char="•"/>
        <a:defRPr sz="24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0" indent="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80000" indent="-180000" algn="l" defTabSz="914400" rtl="0" eaLnBrk="1" latinLnBrk="0" hangingPunct="1">
        <a:lnSpc>
          <a:spcPct val="9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b="0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2000" b="1" i="0" kern="1200" spc="-20" baseline="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62" userDrawn="1">
          <p15:clr>
            <a:srgbClr val="F26B43"/>
          </p15:clr>
        </p15:guide>
        <p15:guide id="2" orient="horz" pos="662" userDrawn="1">
          <p15:clr>
            <a:srgbClr val="F26B43"/>
          </p15:clr>
        </p15:guide>
        <p15:guide id="3" pos="7322" userDrawn="1">
          <p15:clr>
            <a:srgbClr val="F26B43"/>
          </p15:clr>
        </p15:guide>
        <p15:guide id="4" pos="2564" userDrawn="1">
          <p15:clr>
            <a:srgbClr val="F26B43"/>
          </p15:clr>
        </p15:guide>
        <p15:guide id="5" pos="2729" userDrawn="1">
          <p15:clr>
            <a:srgbClr val="F26B43"/>
          </p15:clr>
        </p15:guide>
        <p15:guide id="6" pos="4943" userDrawn="1">
          <p15:clr>
            <a:srgbClr val="F26B43"/>
          </p15:clr>
        </p15:guide>
        <p15:guide id="7" pos="5116" userDrawn="1">
          <p15:clr>
            <a:srgbClr val="F26B43"/>
          </p15:clr>
        </p15:guide>
        <p15:guide id="8" orient="horz" pos="3956" userDrawn="1">
          <p15:clr>
            <a:srgbClr val="F26B43"/>
          </p15:clr>
        </p15:guide>
        <p15:guide id="9" orient="horz" pos="1521" userDrawn="1">
          <p15:clr>
            <a:srgbClr val="F26B43"/>
          </p15:clr>
        </p15:guide>
        <p15:guide id="10" pos="3752" userDrawn="1">
          <p15:clr>
            <a:srgbClr val="F26B43"/>
          </p15:clr>
        </p15:guide>
        <p15:guide id="11" pos="392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emf"/><Relationship Id="rId3" Type="http://schemas.openxmlformats.org/officeDocument/2006/relationships/image" Target="../media/image5.png"/><Relationship Id="rId7" Type="http://schemas.openxmlformats.org/officeDocument/2006/relationships/image" Target="../media/image16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sv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3.png"/><Relationship Id="rId5" Type="http://schemas.openxmlformats.org/officeDocument/2006/relationships/image" Target="../media/image22.sv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svg"/><Relationship Id="rId13" Type="http://schemas.openxmlformats.org/officeDocument/2006/relationships/image" Target="../media/image37.pn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40.jpeg"/><Relationship Id="rId1" Type="http://schemas.openxmlformats.org/officeDocument/2006/relationships/slideLayout" Target="../slideLayouts/slideLayout38.xml"/><Relationship Id="rId6" Type="http://schemas.openxmlformats.org/officeDocument/2006/relationships/image" Target="../media/image30.sv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5" Type="http://schemas.openxmlformats.org/officeDocument/2006/relationships/image" Target="../media/image39.jpeg"/><Relationship Id="rId10" Type="http://schemas.openxmlformats.org/officeDocument/2006/relationships/image" Target="../media/image34.svg"/><Relationship Id="rId4" Type="http://schemas.openxmlformats.org/officeDocument/2006/relationships/image" Target="../media/image28.svg"/><Relationship Id="rId9" Type="http://schemas.openxmlformats.org/officeDocument/2006/relationships/image" Target="../media/image33.png"/><Relationship Id="rId14" Type="http://schemas.openxmlformats.org/officeDocument/2006/relationships/image" Target="../media/image3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svg"/><Relationship Id="rId13" Type="http://schemas.openxmlformats.org/officeDocument/2006/relationships/image" Target="../media/image49.png"/><Relationship Id="rId3" Type="http://schemas.openxmlformats.org/officeDocument/2006/relationships/image" Target="../media/image19.png"/><Relationship Id="rId7" Type="http://schemas.openxmlformats.org/officeDocument/2006/relationships/image" Target="../media/image43.pn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9.xml"/><Relationship Id="rId6" Type="http://schemas.openxmlformats.org/officeDocument/2006/relationships/image" Target="../media/image42.svg"/><Relationship Id="rId11" Type="http://schemas.openxmlformats.org/officeDocument/2006/relationships/image" Target="../media/image47.png"/><Relationship Id="rId5" Type="http://schemas.openxmlformats.org/officeDocument/2006/relationships/image" Target="../media/image41.png"/><Relationship Id="rId10" Type="http://schemas.openxmlformats.org/officeDocument/2006/relationships/image" Target="../media/image46.svg"/><Relationship Id="rId4" Type="http://schemas.openxmlformats.org/officeDocument/2006/relationships/image" Target="../media/image20.svg"/><Relationship Id="rId9" Type="http://schemas.openxmlformats.org/officeDocument/2006/relationships/image" Target="../media/image45.png"/><Relationship Id="rId14" Type="http://schemas.openxmlformats.org/officeDocument/2006/relationships/image" Target="../media/image50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sv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4.svg"/><Relationship Id="rId4" Type="http://schemas.openxmlformats.org/officeDocument/2006/relationships/image" Target="../media/image5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35.png"/><Relationship Id="rId3" Type="http://schemas.openxmlformats.org/officeDocument/2006/relationships/image" Target="../media/image28.svg"/><Relationship Id="rId7" Type="http://schemas.openxmlformats.org/officeDocument/2006/relationships/image" Target="../media/image56.svg"/><Relationship Id="rId12" Type="http://schemas.openxmlformats.org/officeDocument/2006/relationships/image" Target="../media/image61.svg"/><Relationship Id="rId2" Type="http://schemas.openxmlformats.org/officeDocument/2006/relationships/image" Target="../media/image27.png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55.png"/><Relationship Id="rId11" Type="http://schemas.openxmlformats.org/officeDocument/2006/relationships/image" Target="../media/image60.png"/><Relationship Id="rId5" Type="http://schemas.openxmlformats.org/officeDocument/2006/relationships/image" Target="../media/image30.svg"/><Relationship Id="rId15" Type="http://schemas.openxmlformats.org/officeDocument/2006/relationships/image" Target="../media/image37.png"/><Relationship Id="rId10" Type="http://schemas.openxmlformats.org/officeDocument/2006/relationships/image" Target="../media/image59.svg"/><Relationship Id="rId4" Type="http://schemas.openxmlformats.org/officeDocument/2006/relationships/image" Target="../media/image29.png"/><Relationship Id="rId9" Type="http://schemas.openxmlformats.org/officeDocument/2006/relationships/image" Target="../media/image58.png"/><Relationship Id="rId14" Type="http://schemas.openxmlformats.org/officeDocument/2006/relationships/image" Target="../media/image36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35.png"/><Relationship Id="rId18" Type="http://schemas.openxmlformats.org/officeDocument/2006/relationships/image" Target="../media/image69.svg"/><Relationship Id="rId3" Type="http://schemas.openxmlformats.org/officeDocument/2006/relationships/image" Target="../media/image27.png"/><Relationship Id="rId7" Type="http://schemas.openxmlformats.org/officeDocument/2006/relationships/image" Target="../media/image64.png"/><Relationship Id="rId12" Type="http://schemas.openxmlformats.org/officeDocument/2006/relationships/image" Target="../media/image61.svg"/><Relationship Id="rId17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8.svg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63.png"/><Relationship Id="rId11" Type="http://schemas.openxmlformats.org/officeDocument/2006/relationships/image" Target="../media/image60.png"/><Relationship Id="rId5" Type="http://schemas.openxmlformats.org/officeDocument/2006/relationships/image" Target="../media/image62.png"/><Relationship Id="rId15" Type="http://schemas.openxmlformats.org/officeDocument/2006/relationships/image" Target="../media/image37.png"/><Relationship Id="rId10" Type="http://schemas.openxmlformats.org/officeDocument/2006/relationships/image" Target="../media/image67.png"/><Relationship Id="rId19" Type="http://schemas.openxmlformats.org/officeDocument/2006/relationships/image" Target="../media/image70.png"/><Relationship Id="rId4" Type="http://schemas.openxmlformats.org/officeDocument/2006/relationships/image" Target="../media/image28.svg"/><Relationship Id="rId9" Type="http://schemas.openxmlformats.org/officeDocument/2006/relationships/image" Target="../media/image66.png"/><Relationship Id="rId14" Type="http://schemas.openxmlformats.org/officeDocument/2006/relationships/image" Target="../media/image3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svg"/><Relationship Id="rId13" Type="http://schemas.openxmlformats.org/officeDocument/2006/relationships/image" Target="../media/image37.png"/><Relationship Id="rId3" Type="http://schemas.openxmlformats.org/officeDocument/2006/relationships/image" Target="../media/image29.png"/><Relationship Id="rId7" Type="http://schemas.openxmlformats.org/officeDocument/2006/relationships/image" Target="../media/image60.png"/><Relationship Id="rId12" Type="http://schemas.openxmlformats.org/officeDocument/2006/relationships/image" Target="../media/image36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72.svg"/><Relationship Id="rId11" Type="http://schemas.openxmlformats.org/officeDocument/2006/relationships/image" Target="../media/image35.png"/><Relationship Id="rId5" Type="http://schemas.openxmlformats.org/officeDocument/2006/relationships/image" Target="../media/image71.png"/><Relationship Id="rId10" Type="http://schemas.openxmlformats.org/officeDocument/2006/relationships/image" Target="../media/image74.svg"/><Relationship Id="rId4" Type="http://schemas.openxmlformats.org/officeDocument/2006/relationships/image" Target="../media/image30.svg"/><Relationship Id="rId9" Type="http://schemas.openxmlformats.org/officeDocument/2006/relationships/image" Target="../media/image73.png"/><Relationship Id="rId14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71.png"/><Relationship Id="rId3" Type="http://schemas.openxmlformats.org/officeDocument/2006/relationships/image" Target="../media/image29.png"/><Relationship Id="rId7" Type="http://schemas.openxmlformats.org/officeDocument/2006/relationships/image" Target="../media/image37.png"/><Relationship Id="rId12" Type="http://schemas.openxmlformats.org/officeDocument/2006/relationships/image" Target="../media/image7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6.svg"/><Relationship Id="rId11" Type="http://schemas.openxmlformats.org/officeDocument/2006/relationships/image" Target="../media/image75.png"/><Relationship Id="rId5" Type="http://schemas.openxmlformats.org/officeDocument/2006/relationships/image" Target="../media/image35.png"/><Relationship Id="rId10" Type="http://schemas.openxmlformats.org/officeDocument/2006/relationships/image" Target="../media/image61.svg"/><Relationship Id="rId4" Type="http://schemas.openxmlformats.org/officeDocument/2006/relationships/image" Target="../media/image30.svg"/><Relationship Id="rId9" Type="http://schemas.openxmlformats.org/officeDocument/2006/relationships/image" Target="../media/image60.png"/><Relationship Id="rId14" Type="http://schemas.openxmlformats.org/officeDocument/2006/relationships/image" Target="../media/image7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>
            <a:extLst>
              <a:ext uri="{FF2B5EF4-FFF2-40B4-BE49-F238E27FC236}">
                <a16:creationId xmlns:a16="http://schemas.microsoft.com/office/drawing/2014/main" id="{F9DCFE63-B559-B25F-84A9-EA56C8D554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89"/>
            <a:ext cx="12192000" cy="686908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F236D5C-2F3D-D91A-8D4C-4F4A6823B51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9123" y="478853"/>
            <a:ext cx="1405015" cy="300848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1FD3EBE-E030-8C45-93F6-833386D9E956}"/>
              </a:ext>
            </a:extLst>
          </p:cNvPr>
          <p:cNvSpPr txBox="1"/>
          <p:nvPr/>
        </p:nvSpPr>
        <p:spPr>
          <a:xfrm>
            <a:off x="258174" y="216783"/>
            <a:ext cx="6373854" cy="156587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accent2"/>
                </a:solidFill>
                <a:effectLst/>
                <a:latin typeface="Arial" panose="020B0604020202020204" pitchFamily="34" charset="0"/>
              </a:rPr>
              <a:t>Maths Mission </a:t>
            </a:r>
            <a:endParaRPr lang="en-GB" sz="1400" dirty="0"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  <a:p>
            <a:pPr>
              <a:lnSpc>
                <a:spcPct val="140000"/>
              </a:lnSpc>
            </a:pP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The Power-up Challenge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/>
                <a:cs typeface="Arial"/>
              </a:rPr>
              <a:t>Age: </a:t>
            </a:r>
            <a:r>
              <a:rPr lang="en-GB" sz="1400" dirty="0">
                <a:solidFill>
                  <a:schemeClr val="bg1"/>
                </a:solidFill>
                <a:latin typeface="Arial"/>
                <a:cs typeface="Arial"/>
              </a:rPr>
              <a:t>7</a:t>
            </a:r>
            <a:r>
              <a:rPr lang="en-GB" sz="1400" dirty="0">
                <a:solidFill>
                  <a:schemeClr val="bg1"/>
                </a:solidFill>
                <a:effectLst/>
                <a:latin typeface="Arial"/>
                <a:cs typeface="Arial"/>
              </a:rPr>
              <a:t> to 11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Time: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20-30-minutes</a:t>
            </a:r>
          </a:p>
          <a:p>
            <a:pPr>
              <a:lnSpc>
                <a:spcPct val="140000"/>
              </a:lnSpc>
            </a:pPr>
            <a:r>
              <a:rPr lang="en-GB" sz="1400" b="1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Subject: </a:t>
            </a:r>
            <a:r>
              <a:rPr lang="en-GB" sz="1400" dirty="0"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Humanities, Mathematics &amp; Numeracy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3E52BC8D-5C35-6C4E-06A0-55699C9E83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58853" y="5994399"/>
            <a:ext cx="1354200" cy="5078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73F271DF-3AB2-550C-10CC-42FFEB2E5F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8853" y="2496332"/>
            <a:ext cx="6933736" cy="251197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E5E4749-3D18-97DA-D503-C0FC580D7F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7638" y="226563"/>
            <a:ext cx="1253425" cy="791637"/>
          </a:xfrm>
          <a:prstGeom prst="rect">
            <a:avLst/>
          </a:prstGeom>
        </p:spPr>
      </p:pic>
      <p:pic>
        <p:nvPicPr>
          <p:cNvPr id="3" name="Picture 2" descr="A logo of a person with flowers and open book&#10;&#10;Description automatically generated">
            <a:extLst>
              <a:ext uri="{FF2B5EF4-FFF2-40B4-BE49-F238E27FC236}">
                <a16:creationId xmlns:a16="http://schemas.microsoft.com/office/drawing/2014/main" id="{9CA6E6F2-BA69-CFD2-B884-E2AD1E39C2C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2026" y="201915"/>
            <a:ext cx="603968" cy="85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860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phic 9">
            <a:extLst>
              <a:ext uri="{FF2B5EF4-FFF2-40B4-BE49-F238E27FC236}">
                <a16:creationId xmlns:a16="http://schemas.microsoft.com/office/drawing/2014/main" id="{FFE7ECE5-FF85-981B-BC2E-BC1914A85E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pic>
        <p:nvPicPr>
          <p:cNvPr id="39" name="Graphic 38">
            <a:extLst>
              <a:ext uri="{FF2B5EF4-FFF2-40B4-BE49-F238E27FC236}">
                <a16:creationId xmlns:a16="http://schemas.microsoft.com/office/drawing/2014/main" id="{348DBE6C-9FB3-4816-8855-296E81612E28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0087" y="1692000"/>
            <a:ext cx="6854400" cy="4277876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20" name="Title 19">
            <a:extLst>
              <a:ext uri="{FF2B5EF4-FFF2-40B4-BE49-F238E27FC236}">
                <a16:creationId xmlns:a16="http://schemas.microsoft.com/office/drawing/2014/main" id="{E9141618-12EC-5FBD-D22C-EB285901BD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/>
              <a:t>Teacher’s notes</a:t>
            </a:r>
            <a:endParaRPr lang="en-US" dirty="0"/>
          </a:p>
        </p:txBody>
      </p:sp>
      <p:sp>
        <p:nvSpPr>
          <p:cNvPr id="41" name="Text Placeholder 40">
            <a:extLst>
              <a:ext uri="{FF2B5EF4-FFF2-40B4-BE49-F238E27FC236}">
                <a16:creationId xmlns:a16="http://schemas.microsoft.com/office/drawing/2014/main" id="{6054B16E-2B2B-798F-E73D-F979B0997D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4675" y="1692275"/>
            <a:ext cx="6979676" cy="4056884"/>
          </a:xfrm>
        </p:spPr>
        <p:txBody>
          <a:bodyPr lIns="288000" tIns="288000" rIns="288000" bIns="288000"/>
          <a:lstStyle/>
          <a:p>
            <a:pPr lvl="2"/>
            <a:r>
              <a:rPr lang="en-US" b="1" dirty="0"/>
              <a:t>Wales Recycles is calling on children aged 8 to 11 to help create </a:t>
            </a:r>
            <a:br>
              <a:rPr lang="en-US" b="1" dirty="0"/>
            </a:br>
            <a:r>
              <a:rPr lang="en-US" b="1" dirty="0"/>
              <a:t>a more sustainable future where we waste less and recycle more!</a:t>
            </a:r>
          </a:p>
          <a:p>
            <a:pPr lvl="2"/>
            <a:r>
              <a:rPr lang="en-US" dirty="0"/>
              <a:t>The </a:t>
            </a:r>
            <a:r>
              <a:rPr lang="en-US" b="1" dirty="0"/>
              <a:t>Mighty Food Waste Mission</a:t>
            </a:r>
            <a:r>
              <a:rPr lang="en-US" dirty="0"/>
              <a:t> offers a choice of fun activities </a:t>
            </a:r>
            <a:br>
              <a:rPr lang="en-US" dirty="0"/>
            </a:br>
            <a:r>
              <a:rPr lang="en-US" dirty="0"/>
              <a:t>linked to the Curriculum for Wales (Progression Step 3) and can </a:t>
            </a:r>
            <a:br>
              <a:rPr lang="en-US" dirty="0"/>
            </a:br>
            <a:r>
              <a:rPr lang="en-US" dirty="0"/>
              <a:t>also be used as part of your Eco-Schools evidence.</a:t>
            </a:r>
          </a:p>
          <a:p>
            <a:pPr lvl="2"/>
            <a:r>
              <a:rPr lang="en-US" dirty="0"/>
              <a:t>The </a:t>
            </a:r>
            <a:r>
              <a:rPr lang="en-US" dirty="0" err="1"/>
              <a:t>programme</a:t>
            </a:r>
            <a:r>
              <a:rPr lang="en-US" dirty="0"/>
              <a:t> is part of Wales Recycles’ national</a:t>
            </a:r>
            <a:r>
              <a:rPr lang="en-US" b="1" dirty="0"/>
              <a:t> Be Mighty. Recycle.</a:t>
            </a:r>
            <a:r>
              <a:rPr lang="en-US" dirty="0"/>
              <a:t> campaign.</a:t>
            </a:r>
          </a:p>
          <a:p>
            <a:pPr lvl="2"/>
            <a:r>
              <a:rPr lang="en-US" dirty="0"/>
              <a:t>Delivered by WRAP Cymru, funded by Welsh Government and championed by Welsh partners, the campaign aims to help achieve </a:t>
            </a:r>
            <a:br>
              <a:rPr lang="en-US" dirty="0"/>
            </a:br>
            <a:r>
              <a:rPr lang="en-US" dirty="0" err="1"/>
              <a:t>Wales’</a:t>
            </a:r>
            <a:r>
              <a:rPr lang="en-US" dirty="0"/>
              <a:t> ambitious waste reduction and recycling goals.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0C40E79B-BD2C-CEF0-5C29-515F7A5AA9A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4676" y="1009946"/>
            <a:ext cx="5507368" cy="339961"/>
          </a:xfrm>
          <a:prstGeom prst="rect">
            <a:avLst/>
          </a:prstGeom>
        </p:spPr>
      </p:pic>
      <p:pic>
        <p:nvPicPr>
          <p:cNvPr id="15" name="Content Placeholder 15">
            <a:extLst>
              <a:ext uri="{FF2B5EF4-FFF2-40B4-BE49-F238E27FC236}">
                <a16:creationId xmlns:a16="http://schemas.microsoft.com/office/drawing/2014/main" id="{7D1872C7-BF14-A81C-765C-7CDDABA7B74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l="63508" t="15324" r="4662" b="18494"/>
          <a:stretch/>
        </p:blipFill>
        <p:spPr>
          <a:xfrm>
            <a:off x="7913331" y="1596242"/>
            <a:ext cx="3880764" cy="4538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9301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67A53C1-D3A1-96E8-53FD-FF0F3FC1D098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012441" y="1752342"/>
            <a:ext cx="2679470" cy="4786009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06B2E649-1E65-E99B-B34E-14C68ACE52EE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3726925" y="1752343"/>
            <a:ext cx="2015999" cy="4786009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2106889-48CB-82F6-5899-0DA62D00997C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921484" y="1752342"/>
            <a:ext cx="2912400" cy="4786008"/>
          </a:xfrm>
          <a:prstGeom prst="rect">
            <a:avLst/>
          </a:prstGeom>
        </p:spPr>
      </p:pic>
      <p:sp>
        <p:nvSpPr>
          <p:cNvPr id="60" name="Content Placeholder 59">
            <a:extLst>
              <a:ext uri="{FF2B5EF4-FFF2-40B4-BE49-F238E27FC236}">
                <a16:creationId xmlns:a16="http://schemas.microsoft.com/office/drawing/2014/main" id="{E3FE6728-AC17-7E66-6611-0164E05FEC0D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693032"/>
            <a:ext cx="2912400" cy="3700401"/>
          </a:xfrm>
        </p:spPr>
        <p:txBody>
          <a:bodyPr tIns="0"/>
          <a:lstStyle/>
          <a:p>
            <a:r>
              <a:rPr lang="en-GB" sz="1800" dirty="0"/>
              <a:t>Summary</a:t>
            </a:r>
          </a:p>
          <a:p>
            <a:pPr lvl="2"/>
            <a:r>
              <a:rPr lang="en-GB" sz="1400" dirty="0"/>
              <a:t>Referring to a key </a:t>
            </a:r>
            <a:r>
              <a:rPr lang="en-GB" dirty="0">
                <a:solidFill>
                  <a:srgbClr val="000000"/>
                </a:solidFill>
                <a:effectLst/>
                <a:latin typeface="Helvetica" pitchFamily="2" charset="0"/>
              </a:rPr>
              <a:t>with energy stats such as the one below</a:t>
            </a:r>
            <a:r>
              <a:rPr lang="en-GB" sz="1400" dirty="0"/>
              <a:t>, pupils put their multiplication skills to the test and solve a number of problems to work out how long their favourite devices can be powered with </a:t>
            </a:r>
            <a:br>
              <a:rPr lang="en-GB" sz="1400" dirty="0"/>
            </a:br>
            <a:r>
              <a:rPr lang="en-GB" sz="1400" dirty="0"/>
              <a:t>recycled food waste. </a:t>
            </a:r>
          </a:p>
          <a:p>
            <a:endParaRPr lang="en-GB" sz="18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63" name="Content Placeholder 62">
            <a:extLst>
              <a:ext uri="{FF2B5EF4-FFF2-40B4-BE49-F238E27FC236}">
                <a16:creationId xmlns:a16="http://schemas.microsoft.com/office/drawing/2014/main" id="{A30834ED-2F05-3AAB-D41B-4EAF02BE1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21100" y="1692275"/>
            <a:ext cx="2016125" cy="4846638"/>
          </a:xfrm>
          <a:noFill/>
        </p:spPr>
        <p:txBody>
          <a:bodyPr lIns="144000">
            <a:normAutofit/>
          </a:bodyPr>
          <a:lstStyle/>
          <a:p>
            <a:pPr lvl="1"/>
            <a:r>
              <a:rPr lang="en-GB" dirty="0"/>
              <a:t>Learning objective </a:t>
            </a:r>
          </a:p>
          <a:p>
            <a:pPr lvl="2"/>
            <a:r>
              <a:rPr lang="en-GB" dirty="0"/>
              <a:t>To understand that recycling even a small amount of food waste </a:t>
            </a:r>
            <a:br>
              <a:rPr lang="en-GB" dirty="0"/>
            </a:br>
            <a:r>
              <a:rPr lang="en-GB" dirty="0"/>
              <a:t>can generate a lot </a:t>
            </a:r>
            <a:br>
              <a:rPr lang="en-GB" dirty="0"/>
            </a:br>
            <a:r>
              <a:rPr lang="en-GB" dirty="0"/>
              <a:t>of power.</a:t>
            </a:r>
          </a:p>
          <a:p>
            <a:pPr lvl="1"/>
            <a:r>
              <a:rPr lang="en-GB" dirty="0"/>
              <a:t>Duration:</a:t>
            </a:r>
          </a:p>
          <a:p>
            <a:pPr lvl="2"/>
            <a:r>
              <a:rPr lang="en-GB" dirty="0">
                <a:latin typeface="Arial"/>
                <a:cs typeface="Arial"/>
              </a:rPr>
              <a:t>20-30 minutes</a:t>
            </a:r>
          </a:p>
          <a:p>
            <a:pPr lvl="2"/>
            <a:endParaRPr lang="en-GB" dirty="0"/>
          </a:p>
        </p:txBody>
      </p:sp>
      <p:sp>
        <p:nvSpPr>
          <p:cNvPr id="61" name="Content Placeholder 60">
            <a:extLst>
              <a:ext uri="{FF2B5EF4-FFF2-40B4-BE49-F238E27FC236}">
                <a16:creationId xmlns:a16="http://schemas.microsoft.com/office/drawing/2014/main" id="{7BA699D2-7A73-1992-DF93-D198CB90708C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946775" y="1692275"/>
            <a:ext cx="2887109" cy="4846638"/>
          </a:xfrm>
          <a:noFill/>
        </p:spPr>
        <p:txBody>
          <a:bodyPr lIns="144000" tIns="144000"/>
          <a:lstStyle/>
          <a:p>
            <a:r>
              <a:rPr lang="en-GB" dirty="0"/>
              <a:t>You will need</a:t>
            </a:r>
          </a:p>
          <a:p>
            <a:pPr lvl="2"/>
            <a:r>
              <a:rPr lang="en-GB" dirty="0"/>
              <a:t>For each pupil or pair: </a:t>
            </a:r>
          </a:p>
          <a:p>
            <a:pPr marL="172720" lvl="3" indent="-172720"/>
            <a:r>
              <a:rPr lang="en-GB" dirty="0">
                <a:latin typeface="Arial"/>
                <a:cs typeface="Arial"/>
              </a:rPr>
              <a:t>Printed power-up challenge worksheet</a:t>
            </a:r>
          </a:p>
          <a:p>
            <a:pPr lvl="2"/>
            <a:r>
              <a:rPr lang="en-GB" dirty="0"/>
              <a:t>The first sheet may be more suitable </a:t>
            </a:r>
            <a:br>
              <a:rPr lang="en-GB" dirty="0"/>
            </a:br>
            <a:r>
              <a:rPr lang="en-GB" dirty="0"/>
              <a:t>for pupils in Years 4-5, and the </a:t>
            </a:r>
            <a:br>
              <a:rPr lang="en-GB" dirty="0"/>
            </a:br>
            <a:r>
              <a:rPr lang="en-GB" dirty="0"/>
              <a:t>second sheet for pupils in Years 5-6. </a:t>
            </a:r>
          </a:p>
          <a:p>
            <a:pPr lvl="2"/>
            <a:endParaRPr lang="en-GB" dirty="0"/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11D8372A-7349-9159-B90A-D3C0B5156A25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 t="34099"/>
          <a:stretch/>
        </p:blipFill>
        <p:spPr>
          <a:xfrm>
            <a:off x="1335372" y="1001027"/>
            <a:ext cx="6779991" cy="536172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3AE3BC32-2914-CF74-5071-E53E22CD7D3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5372" y="719805"/>
            <a:ext cx="2542272" cy="194201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DA981911-2B03-2732-579F-B0F5D725E62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0" y="719806"/>
            <a:ext cx="1146907" cy="774059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76F27131-35AC-096D-3DEF-545519AC9892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5999" y="840516"/>
            <a:ext cx="490799" cy="508977"/>
          </a:xfrm>
          <a:prstGeom prst="rect">
            <a:avLst/>
          </a:prstGeom>
        </p:spPr>
      </p:pic>
      <p:sp>
        <p:nvSpPr>
          <p:cNvPr id="8" name="Content Placeholder 59">
            <a:extLst>
              <a:ext uri="{FF2B5EF4-FFF2-40B4-BE49-F238E27FC236}">
                <a16:creationId xmlns:a16="http://schemas.microsoft.com/office/drawing/2014/main" id="{52487070-2766-5982-E07D-F5FCFADDE673}"/>
              </a:ext>
            </a:extLst>
          </p:cNvPr>
          <p:cNvSpPr txBox="1">
            <a:spLocks/>
          </p:cNvSpPr>
          <p:nvPr/>
        </p:nvSpPr>
        <p:spPr>
          <a:xfrm>
            <a:off x="9037735" y="3585970"/>
            <a:ext cx="2654176" cy="660209"/>
          </a:xfrm>
          <a:prstGeom prst="rect">
            <a:avLst/>
          </a:prstGeom>
        </p:spPr>
        <p:txBody>
          <a:bodyPr vert="horz" lIns="108000" tIns="108000" rIns="108000" bIns="108000" rtlCol="0" anchor="t" anchorCtr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00" b="1" i="0" kern="1200" spc="-20" baseline="0">
                <a:solidFill>
                  <a:schemeClr val="accent2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72800" indent="-1728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400" b="0" i="0" kern="1200" spc="-2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GB" sz="1000" b="1" dirty="0"/>
              <a:t>Recycling 9 banana skins creates enough energy to fully charge your laptop!</a:t>
            </a:r>
          </a:p>
        </p:txBody>
      </p:sp>
      <p:pic>
        <p:nvPicPr>
          <p:cNvPr id="7" name="Picture 6" descr="A bunch of bananas on a black background&#10;&#10;Description automatically generated">
            <a:extLst>
              <a:ext uri="{FF2B5EF4-FFF2-40B4-BE49-F238E27FC236}">
                <a16:creationId xmlns:a16="http://schemas.microsoft.com/office/drawing/2014/main" id="{041E532B-6BA2-8568-589F-4EC2FEDC08B2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5" t="25421" r="14443" b="7672"/>
          <a:stretch/>
        </p:blipFill>
        <p:spPr>
          <a:xfrm>
            <a:off x="9130748" y="1852238"/>
            <a:ext cx="2450526" cy="1733732"/>
          </a:xfrm>
          <a:prstGeom prst="rect">
            <a:avLst/>
          </a:prstGeom>
        </p:spPr>
      </p:pic>
      <p:pic>
        <p:nvPicPr>
          <p:cNvPr id="14" name="Picture 13" descr="A group of bananas on a black background&#10;&#10;Description automatically generated">
            <a:extLst>
              <a:ext uri="{FF2B5EF4-FFF2-40B4-BE49-F238E27FC236}">
                <a16:creationId xmlns:a16="http://schemas.microsoft.com/office/drawing/2014/main" id="{D873D0F9-DCA7-5834-727D-B7D7CE76303C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10" t="47059" r="25860" b="15362"/>
          <a:stretch/>
        </p:blipFill>
        <p:spPr>
          <a:xfrm>
            <a:off x="9130748" y="4246179"/>
            <a:ext cx="2450526" cy="2197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9604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raphic 17">
            <a:extLst>
              <a:ext uri="{FF2B5EF4-FFF2-40B4-BE49-F238E27FC236}">
                <a16:creationId xmlns:a16="http://schemas.microsoft.com/office/drawing/2014/main" id="{B3EC4608-2FF7-E4D8-1761-98ABE0E546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4676" y="598421"/>
            <a:ext cx="1556341" cy="275523"/>
          </a:xfrm>
          <a:prstGeom prst="rect">
            <a:avLst/>
          </a:pr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E3F29496-A62F-9AAE-243F-0AE160E81A24}"/>
              </a:ext>
            </a:extLst>
          </p:cNvPr>
          <p:cNvGrpSpPr/>
          <p:nvPr/>
        </p:nvGrpSpPr>
        <p:grpSpPr>
          <a:xfrm>
            <a:off x="572820" y="1407621"/>
            <a:ext cx="10298577" cy="5176692"/>
            <a:chOff x="572820" y="1495657"/>
            <a:chExt cx="11050680" cy="5254686"/>
          </a:xfrm>
        </p:grpSpPr>
        <p:pic>
          <p:nvPicPr>
            <p:cNvPr id="10" name="Graphic 9">
              <a:extLst>
                <a:ext uri="{FF2B5EF4-FFF2-40B4-BE49-F238E27FC236}">
                  <a16:creationId xmlns:a16="http://schemas.microsoft.com/office/drawing/2014/main" id="{6AE0BDB5-A83E-AEAF-6ADA-943D7CA1460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72820" y="1536410"/>
              <a:ext cx="11050680" cy="5213933"/>
            </a:xfrm>
            <a:prstGeom prst="rect">
              <a:avLst/>
            </a:prstGeom>
          </p:spPr>
        </p:pic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386EE062-21F6-53D7-4ACB-B8A8DB54AF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7165674" y="1495657"/>
              <a:ext cx="551439" cy="424581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8E111B-249C-4D2B-80C8-C9FFE2684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1127F-0CE4-9107-5E91-EC1A6E071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17" name="Title 16">
            <a:extLst>
              <a:ext uri="{FF2B5EF4-FFF2-40B4-BE49-F238E27FC236}">
                <a16:creationId xmlns:a16="http://schemas.microsoft.com/office/drawing/2014/main" id="{BBEDABFB-D1B4-F2F5-D408-06255AA50A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4675" y="631702"/>
            <a:ext cx="4719600" cy="312465"/>
          </a:xfrm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Teacher’s notes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953B6456-F874-750E-B136-C6610ED4CDD7}"/>
              </a:ext>
            </a:extLst>
          </p:cNvPr>
          <p:cNvGraphicFramePr>
            <a:graphicFrameLocks noGrp="1"/>
          </p:cNvGraphicFramePr>
          <p:nvPr>
            <p:ph idx="4294967295"/>
          </p:nvPr>
        </p:nvGraphicFramePr>
        <p:xfrm>
          <a:off x="615584" y="1441943"/>
          <a:ext cx="10258774" cy="5075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091158">
                  <a:extLst>
                    <a:ext uri="{9D8B030D-6E8A-4147-A177-3AD203B41FA5}">
                      <a16:colId xmlns:a16="http://schemas.microsoft.com/office/drawing/2014/main" val="191889751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616730302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598615426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2952993361"/>
                    </a:ext>
                  </a:extLst>
                </a:gridCol>
                <a:gridCol w="791904">
                  <a:extLst>
                    <a:ext uri="{9D8B030D-6E8A-4147-A177-3AD203B41FA5}">
                      <a16:colId xmlns:a16="http://schemas.microsoft.com/office/drawing/2014/main" val="3580805228"/>
                    </a:ext>
                  </a:extLst>
                </a:gridCol>
              </a:tblGrid>
              <a:tr h="39960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endParaRPr lang="en-US" sz="95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R="90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50" b="1" kern="120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Quiz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 err="1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Maths</a:t>
                      </a: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r>
                        <a:rPr lang="en-US" sz="950" dirty="0">
                          <a:solidFill>
                            <a:schemeClr val="accent2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 activity</a:t>
                      </a:r>
                    </a:p>
                  </a:txBody>
                  <a:tcPr marL="36000" marR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7149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i="0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Humanities</a:t>
                      </a:r>
                    </a:p>
                  </a:txBody>
                  <a:tcPr marL="144000" marR="90000" marT="90000" marB="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482030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Enquiry, exploration and investigation inspire curiosity about the world, its past, present and future.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have actively engaged with a range of stimuli, and had opportunities to participate in enquiries, both collaboratively and independently.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66551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Our natural world is diverse and dynamic, influenced by processes and human actions.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and give simple explanations about the impact of human actions on the natural world in the past and present.</a:t>
                      </a:r>
                    </a:p>
                  </a:txBody>
                  <a:tcPr marL="144000" marR="90000" marT="36000" marB="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81420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Informed, self-aware citizens engage with the challenges and opportunities that face humanity, and are able to take </a:t>
                      </a:r>
                      <a:b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considered and ethical action.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the consequences of my actions and the actions of others, and how these affect my locality and Wales,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as well as the wider world.</a:t>
                      </a:r>
                    </a:p>
                  </a:txBody>
                  <a:tcPr marL="144000" marR="90000" marT="36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43431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Science and Technology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930648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indent="0">
                        <a:lnSpc>
                          <a:spcPct val="110000"/>
                        </a:lnSpc>
                        <a:buFontTx/>
                        <a:buNone/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Being curious and searching for answers is essential to understanding and predicting phenomena.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identify questions that can be investigated scientifically and suggest suitable methods of inquiry.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suggest conclusions as a result of carrying out my inquiries.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evaluate methods to suggest improvements.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engage with scientific and technological evidence to inform my own opinions.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understand how my actions and the actions of others impact on the environment and living things.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describe the impacts of science and technology, past and present, in my everyday life.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6471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Mathematics and Numeracy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42779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number system is used to represent and compare relationships between numbers and quantities.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use the four arithmetic operations confidently, efficiently and accurately with integers and decimals.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fluently recall multiplication facts up to at least 10 x 10 and use these to derive related facts.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538677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Languages, Literacy and Communication  </a:t>
                      </a:r>
                    </a:p>
                  </a:txBody>
                  <a:tcPr marL="144000" marR="90000" marT="9000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227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0000"/>
                        </a:lnSpc>
                      </a:pPr>
                      <a:r>
                        <a:rPr lang="en-US" sz="900" b="1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Expressing ourselves through languages is key to communication. </a:t>
                      </a:r>
                    </a:p>
                    <a:p>
                      <a:pPr marL="121920" lvl="1" indent="-12192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</a:t>
                      </a:r>
                      <a:r>
                        <a:rPr lang="en-US" sz="900" spc="-10" baseline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recognise</a:t>
                      </a: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the appropriate language for different audiences and purposes, varying my expression, vocabulary and tone 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engage the audience. </a:t>
                      </a:r>
                    </a:p>
                    <a:p>
                      <a:pPr marL="122400" lvl="1" indent="-122400">
                        <a:lnSpc>
                          <a:spcPct val="110000"/>
                        </a:lnSpc>
                        <a:buFont typeface="Apple Symbols" panose="02000000000000000000" pitchFamily="2" charset="-79"/>
                        <a:buChar char="⎻"/>
                      </a:pP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can adapt and manipulate language and make appropriate choices about vocabulary, idiomatic language and syntax in order </a:t>
                      </a:r>
                      <a:b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900" spc="-10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express – myself with fluency and clarity.</a:t>
                      </a:r>
                    </a:p>
                  </a:txBody>
                  <a:tcPr marL="144000" marR="90000" marT="0" marB="36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0000"/>
                        </a:lnSpc>
                      </a:pP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>
                        <a:solidFill>
                          <a:schemeClr val="accent2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3600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74668"/>
                  </a:ext>
                </a:extLst>
              </a:tr>
            </a:tbl>
          </a:graphicData>
        </a:graphic>
      </p:graphicFrame>
      <p:pic>
        <p:nvPicPr>
          <p:cNvPr id="39" name="Graphic 38">
            <a:extLst>
              <a:ext uri="{FF2B5EF4-FFF2-40B4-BE49-F238E27FC236}">
                <a16:creationId xmlns:a16="http://schemas.microsoft.com/office/drawing/2014/main" id="{AF8DEA75-DECB-A090-3978-5F6AF7B55B1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132115"/>
            <a:ext cx="220112" cy="240122"/>
          </a:xfrm>
          <a:prstGeom prst="rect">
            <a:avLst/>
          </a:prstGeom>
        </p:spPr>
      </p:pic>
      <p:pic>
        <p:nvPicPr>
          <p:cNvPr id="41" name="Graphic 40">
            <a:extLst>
              <a:ext uri="{FF2B5EF4-FFF2-40B4-BE49-F238E27FC236}">
                <a16:creationId xmlns:a16="http://schemas.microsoft.com/office/drawing/2014/main" id="{4AD6A818-212A-639D-97DD-6BCCBDC1A83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66804" y="2132114"/>
            <a:ext cx="220112" cy="240122"/>
          </a:xfrm>
          <a:prstGeom prst="rect">
            <a:avLst/>
          </a:prstGeom>
        </p:spPr>
      </p:pic>
      <p:pic>
        <p:nvPicPr>
          <p:cNvPr id="42" name="Graphic 41">
            <a:extLst>
              <a:ext uri="{FF2B5EF4-FFF2-40B4-BE49-F238E27FC236}">
                <a16:creationId xmlns:a16="http://schemas.microsoft.com/office/drawing/2014/main" id="{13C1AFDE-3C47-6A52-184C-262EF9B243B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132114"/>
            <a:ext cx="220112" cy="240122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7E82F072-1060-2178-5B15-DE5F0B9839A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943792"/>
            <a:ext cx="220112" cy="240122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83033F84-6DD1-0D13-4E98-2784A5C0A81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2943791"/>
            <a:ext cx="220112" cy="240122"/>
          </a:xfrm>
          <a:prstGeom prst="rect">
            <a:avLst/>
          </a:prstGeom>
        </p:spPr>
      </p:pic>
      <p:pic>
        <p:nvPicPr>
          <p:cNvPr id="46" name="Graphic 45">
            <a:extLst>
              <a:ext uri="{FF2B5EF4-FFF2-40B4-BE49-F238E27FC236}">
                <a16:creationId xmlns:a16="http://schemas.microsoft.com/office/drawing/2014/main" id="{F232A053-8637-21FB-346D-0997FE99D33A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2943791"/>
            <a:ext cx="220112" cy="240122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97E77B80-9F76-6F5B-5085-37A6B68DED8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2943791"/>
            <a:ext cx="214728" cy="240122"/>
          </a:xfrm>
          <a:prstGeom prst="rect">
            <a:avLst/>
          </a:prstGeom>
        </p:spPr>
      </p:pic>
      <p:pic>
        <p:nvPicPr>
          <p:cNvPr id="49" name="Graphic 48">
            <a:extLst>
              <a:ext uri="{FF2B5EF4-FFF2-40B4-BE49-F238E27FC236}">
                <a16:creationId xmlns:a16="http://schemas.microsoft.com/office/drawing/2014/main" id="{EADC7368-D777-8CD6-D408-5CB82008FCE3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756972" y="3977974"/>
            <a:ext cx="220112" cy="240122"/>
          </a:xfrm>
          <a:prstGeom prst="rect">
            <a:avLst/>
          </a:prstGeom>
        </p:spPr>
      </p:pic>
      <p:pic>
        <p:nvPicPr>
          <p:cNvPr id="50" name="Graphic 49">
            <a:extLst>
              <a:ext uri="{FF2B5EF4-FFF2-40B4-BE49-F238E27FC236}">
                <a16:creationId xmlns:a16="http://schemas.microsoft.com/office/drawing/2014/main" id="{72C753E9-963F-5C17-8DCF-5B50DB35911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72266" y="2513235"/>
            <a:ext cx="220112" cy="240122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334C6ADB-6E06-D9DB-CDAE-1A8F03CC5AD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548703" y="5034815"/>
            <a:ext cx="220112" cy="240122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8282A6B3-D993-DF8C-88FF-E661288CB55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345118" y="5925319"/>
            <a:ext cx="214728" cy="240122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BCC974F-53E7-6C76-93E2-557AE95C9A7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576000" y="1024232"/>
            <a:ext cx="3187137" cy="30515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81083C17-7D42-37F3-2708-63940A35533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66799" y="3410808"/>
            <a:ext cx="10147605" cy="32501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CD0B7005-9A91-CF67-3968-A1ABCBC2CAEA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731122" y="1843415"/>
            <a:ext cx="3114582" cy="32501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80093271-F66A-218A-4FB1-29CE781A6E3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00000">
            <a:off x="670361" y="4745991"/>
            <a:ext cx="10146022" cy="32501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A686E7D5-72DC-CCA3-EE51-EBB1E9E639B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666799" y="5497302"/>
            <a:ext cx="10146022" cy="32501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EAB6E417-2A13-C4DB-56FD-3761D150AD12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6942245" y="2639269"/>
            <a:ext cx="1512000" cy="32501"/>
          </a:xfrm>
          <a:prstGeom prst="rect">
            <a:avLst/>
          </a:prstGeom>
        </p:spPr>
      </p:pic>
      <p:pic>
        <p:nvPicPr>
          <p:cNvPr id="24" name="Graphic 23">
            <a:extLst>
              <a:ext uri="{FF2B5EF4-FFF2-40B4-BE49-F238E27FC236}">
                <a16:creationId xmlns:a16="http://schemas.microsoft.com/office/drawing/2014/main" id="{D87CF2EE-17A3-8358-8447-51ADE5888999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H="1">
            <a:off x="7723642" y="2639270"/>
            <a:ext cx="1512000" cy="32501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6AFFD298-4036-910F-FA1A-A4B6C7132376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 flipV="1">
            <a:off x="8513351" y="2639270"/>
            <a:ext cx="1512000" cy="32501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B71CB785-22BF-2459-2E46-CBE2A5EE048F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9286435" y="2639271"/>
            <a:ext cx="1512000" cy="3250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8C52581-98AE-7993-3678-79EE928762DB}"/>
              </a:ext>
            </a:extLst>
          </p:cNvPr>
          <p:cNvGrpSpPr/>
          <p:nvPr/>
        </p:nvGrpSpPr>
        <p:grpSpPr>
          <a:xfrm rot="10800000">
            <a:off x="7681993" y="3512191"/>
            <a:ext cx="2376023" cy="1208800"/>
            <a:chOff x="8463391" y="3600227"/>
            <a:chExt cx="2376691" cy="1512001"/>
          </a:xfrm>
        </p:grpSpPr>
        <p:pic>
          <p:nvPicPr>
            <p:cNvPr id="29" name="Graphic 28">
              <a:extLst>
                <a:ext uri="{FF2B5EF4-FFF2-40B4-BE49-F238E27FC236}">
                  <a16:creationId xmlns:a16="http://schemas.microsoft.com/office/drawing/2014/main" id="{29600243-BCBC-AFFB-ABC5-F71F8D25ECC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0" name="Graphic 29">
              <a:extLst>
                <a:ext uri="{FF2B5EF4-FFF2-40B4-BE49-F238E27FC236}">
                  <a16:creationId xmlns:a16="http://schemas.microsoft.com/office/drawing/2014/main" id="{9E9C778D-4A04-7A46-8CD6-B8B07441B8A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1" name="Graphic 30">
              <a:extLst>
                <a:ext uri="{FF2B5EF4-FFF2-40B4-BE49-F238E27FC236}">
                  <a16:creationId xmlns:a16="http://schemas.microsoft.com/office/drawing/2014/main" id="{E9DF8856-7562-DA94-8F65-88CF5E74BCF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32" name="Graphic 31">
              <a:extLst>
                <a:ext uri="{FF2B5EF4-FFF2-40B4-BE49-F238E27FC236}">
                  <a16:creationId xmlns:a16="http://schemas.microsoft.com/office/drawing/2014/main" id="{883E0379-3774-FE62-A8EC-1E10036E0B14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D88EE830-52C6-9870-5788-FF39904342AC}"/>
              </a:ext>
            </a:extLst>
          </p:cNvPr>
          <p:cNvGrpSpPr/>
          <p:nvPr/>
        </p:nvGrpSpPr>
        <p:grpSpPr>
          <a:xfrm rot="10800000" flipH="1">
            <a:off x="7681995" y="4858851"/>
            <a:ext cx="2376023" cy="637605"/>
            <a:chOff x="7681994" y="3600226"/>
            <a:chExt cx="2376691" cy="1512002"/>
          </a:xfrm>
        </p:grpSpPr>
        <p:pic>
          <p:nvPicPr>
            <p:cNvPr id="35" name="Graphic 34">
              <a:extLst>
                <a:ext uri="{FF2B5EF4-FFF2-40B4-BE49-F238E27FC236}">
                  <a16:creationId xmlns:a16="http://schemas.microsoft.com/office/drawing/2014/main" id="{CA9C72D7-85C9-E526-BD57-168980C13A1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6942245" y="4339975"/>
              <a:ext cx="1512000" cy="32501"/>
            </a:xfrm>
            <a:prstGeom prst="rect">
              <a:avLst/>
            </a:prstGeom>
          </p:spPr>
        </p:pic>
        <p:pic>
          <p:nvPicPr>
            <p:cNvPr id="36" name="Graphic 35">
              <a:extLst>
                <a:ext uri="{FF2B5EF4-FFF2-40B4-BE49-F238E27FC236}">
                  <a16:creationId xmlns:a16="http://schemas.microsoft.com/office/drawing/2014/main" id="{5B51D71F-235A-B4CC-9880-5327102976EF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37" name="Graphic 36">
              <a:extLst>
                <a:ext uri="{FF2B5EF4-FFF2-40B4-BE49-F238E27FC236}">
                  <a16:creationId xmlns:a16="http://schemas.microsoft.com/office/drawing/2014/main" id="{472FA3D5-C7ED-5900-46E4-8B4E4909080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38" name="Graphic 37">
              <a:extLst>
                <a:ext uri="{FF2B5EF4-FFF2-40B4-BE49-F238E27FC236}">
                  <a16:creationId xmlns:a16="http://schemas.microsoft.com/office/drawing/2014/main" id="{38DB42F4-AB63-A9FE-5BC8-4846B7A42D73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8F9E89BD-3FEB-1AF3-14B8-C415D70F0FE5}"/>
              </a:ext>
            </a:extLst>
          </p:cNvPr>
          <p:cNvGrpSpPr/>
          <p:nvPr/>
        </p:nvGrpSpPr>
        <p:grpSpPr>
          <a:xfrm rot="10800000" flipV="1">
            <a:off x="7681993" y="5606995"/>
            <a:ext cx="2376023" cy="920592"/>
            <a:chOff x="8463391" y="3600227"/>
            <a:chExt cx="2376691" cy="1512001"/>
          </a:xfrm>
        </p:grpSpPr>
        <p:pic>
          <p:nvPicPr>
            <p:cNvPr id="63" name="Graphic 62">
              <a:extLst>
                <a:ext uri="{FF2B5EF4-FFF2-40B4-BE49-F238E27FC236}">
                  <a16:creationId xmlns:a16="http://schemas.microsoft.com/office/drawing/2014/main" id="{27668D16-F1C8-14C0-D3FC-9532E93517B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2" y="4339976"/>
              <a:ext cx="1512000" cy="32501"/>
            </a:xfrm>
            <a:prstGeom prst="rect">
              <a:avLst/>
            </a:prstGeom>
          </p:spPr>
        </p:pic>
        <p:pic>
          <p:nvPicPr>
            <p:cNvPr id="64" name="Graphic 63">
              <a:extLst>
                <a:ext uri="{FF2B5EF4-FFF2-40B4-BE49-F238E27FC236}">
                  <a16:creationId xmlns:a16="http://schemas.microsoft.com/office/drawing/2014/main" id="{01354947-B1E9-9AF4-2A43-BAF072D0B412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1" y="4339976"/>
              <a:ext cx="1512000" cy="32501"/>
            </a:xfrm>
            <a:prstGeom prst="rect">
              <a:avLst/>
            </a:prstGeom>
          </p:spPr>
        </p:pic>
        <p:pic>
          <p:nvPicPr>
            <p:cNvPr id="65" name="Graphic 64">
              <a:extLst>
                <a:ext uri="{FF2B5EF4-FFF2-40B4-BE49-F238E27FC236}">
                  <a16:creationId xmlns:a16="http://schemas.microsoft.com/office/drawing/2014/main" id="{3211DCF2-C55A-A9D6-712D-8B7B03A51706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5" y="4339977"/>
              <a:ext cx="1512000" cy="32501"/>
            </a:xfrm>
            <a:prstGeom prst="rect">
              <a:avLst/>
            </a:prstGeom>
          </p:spPr>
        </p:pic>
        <p:pic>
          <p:nvPicPr>
            <p:cNvPr id="66" name="Graphic 65">
              <a:extLst>
                <a:ext uri="{FF2B5EF4-FFF2-40B4-BE49-F238E27FC236}">
                  <a16:creationId xmlns:a16="http://schemas.microsoft.com/office/drawing/2014/main" id="{EAA626CC-D95B-1CAE-A7C8-26D4F21FEE4C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>
              <a:off x="10067832" y="4339976"/>
              <a:ext cx="1512000" cy="32501"/>
            </a:xfrm>
            <a:prstGeom prst="rect">
              <a:avLst/>
            </a:prstGeom>
          </p:spPr>
        </p:pic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E00E251-0149-A148-7D62-BC4FE8088E76}"/>
              </a:ext>
            </a:extLst>
          </p:cNvPr>
          <p:cNvGrpSpPr/>
          <p:nvPr/>
        </p:nvGrpSpPr>
        <p:grpSpPr>
          <a:xfrm>
            <a:off x="8463392" y="1475572"/>
            <a:ext cx="1595294" cy="346755"/>
            <a:chOff x="8463392" y="1563608"/>
            <a:chExt cx="1595294" cy="1512001"/>
          </a:xfrm>
        </p:grpSpPr>
        <p:pic>
          <p:nvPicPr>
            <p:cNvPr id="67" name="Graphic 66">
              <a:extLst>
                <a:ext uri="{FF2B5EF4-FFF2-40B4-BE49-F238E27FC236}">
                  <a16:creationId xmlns:a16="http://schemas.microsoft.com/office/drawing/2014/main" id="{60876778-AFC5-E79C-6683-A8035C787B67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H="1">
              <a:off x="7723643" y="2303357"/>
              <a:ext cx="1512000" cy="32501"/>
            </a:xfrm>
            <a:prstGeom prst="rect">
              <a:avLst/>
            </a:prstGeom>
          </p:spPr>
        </p:pic>
        <p:pic>
          <p:nvPicPr>
            <p:cNvPr id="68" name="Graphic 67">
              <a:extLst>
                <a:ext uri="{FF2B5EF4-FFF2-40B4-BE49-F238E27FC236}">
                  <a16:creationId xmlns:a16="http://schemas.microsoft.com/office/drawing/2014/main" id="{07962E3F-39A7-E553-1407-4823745EF27B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16200000" flipV="1">
              <a:off x="8513352" y="2303357"/>
              <a:ext cx="1512000" cy="32501"/>
            </a:xfrm>
            <a:prstGeom prst="rect">
              <a:avLst/>
            </a:prstGeom>
          </p:spPr>
        </p:pic>
        <p:pic>
          <p:nvPicPr>
            <p:cNvPr id="69" name="Graphic 68">
              <a:extLst>
                <a:ext uri="{FF2B5EF4-FFF2-40B4-BE49-F238E27FC236}">
                  <a16:creationId xmlns:a16="http://schemas.microsoft.com/office/drawing/2014/main" id="{0ABC00A2-ACCF-82E7-E7E1-3AEBAFB91420}"/>
                </a:ext>
              </a:extLst>
            </p:cNvPr>
            <p:cNvPicPr>
              <a:picLocks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 rot="5400000">
              <a:off x="9286436" y="2303358"/>
              <a:ext cx="1512000" cy="325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55176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66356B53-C318-C8F5-C6D1-7606FF65B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14743" y="3743626"/>
            <a:ext cx="6962513" cy="526433"/>
          </a:xfrm>
          <a:prstGeom prst="rect">
            <a:avLst/>
          </a:prstGeom>
        </p:spPr>
      </p:pic>
      <p:pic>
        <p:nvPicPr>
          <p:cNvPr id="8" name="Graphic 7">
            <a:extLst>
              <a:ext uri="{FF2B5EF4-FFF2-40B4-BE49-F238E27FC236}">
                <a16:creationId xmlns:a16="http://schemas.microsoft.com/office/drawing/2014/main" id="{C6164255-1BC5-5D2E-904B-AFBB9E71A6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60942" y="2591282"/>
            <a:ext cx="8270111" cy="1018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7509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Graphic 30">
            <a:extLst>
              <a:ext uri="{FF2B5EF4-FFF2-40B4-BE49-F238E27FC236}">
                <a16:creationId xmlns:a16="http://schemas.microsoft.com/office/drawing/2014/main" id="{4325C278-218B-2CE5-A253-DD8D694AEDA7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flipH="1">
            <a:off x="573453" y="2324099"/>
            <a:ext cx="7203804" cy="4172331"/>
          </a:xfrm>
          <a:prstGeom prst="rect">
            <a:avLst/>
          </a:prstGeom>
        </p:spPr>
      </p:pic>
      <p:pic>
        <p:nvPicPr>
          <p:cNvPr id="32" name="Graphic 31">
            <a:extLst>
              <a:ext uri="{FF2B5EF4-FFF2-40B4-BE49-F238E27FC236}">
                <a16:creationId xmlns:a16="http://schemas.microsoft.com/office/drawing/2014/main" id="{AAD8008D-CA4E-E45C-E094-2A847E40B030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09966" y="2321633"/>
            <a:ext cx="3606038" cy="4172331"/>
          </a:xfrm>
          <a:prstGeom prst="rect">
            <a:avLst/>
          </a:prstGeom>
        </p:spPr>
      </p:pic>
      <p:pic>
        <p:nvPicPr>
          <p:cNvPr id="33" name="Graphic 32">
            <a:extLst>
              <a:ext uri="{FF2B5EF4-FFF2-40B4-BE49-F238E27FC236}">
                <a16:creationId xmlns:a16="http://schemas.microsoft.com/office/drawing/2014/main" id="{47BADB89-7AED-F33F-0977-5D5F6C96E965}"/>
              </a:ext>
            </a:extLst>
          </p:cNvPr>
          <p:cNvPicPr>
            <a:picLocks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01479" y="5367018"/>
            <a:ext cx="6756672" cy="90000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7A405570-9C46-A681-5176-01A905DE67E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66297" y="3160037"/>
            <a:ext cx="2544160" cy="2159433"/>
          </a:xfrm>
          <a:prstGeom prst="rect">
            <a:avLst/>
          </a:prstGeom>
        </p:spPr>
      </p:pic>
      <p:sp>
        <p:nvSpPr>
          <p:cNvPr id="29" name="Content Placeholder 28">
            <a:extLst>
              <a:ext uri="{FF2B5EF4-FFF2-40B4-BE49-F238E27FC236}">
                <a16:creationId xmlns:a16="http://schemas.microsoft.com/office/drawing/2014/main" id="{26EEA058-80DD-CE15-89C5-A66F4E46F00A}"/>
              </a:ext>
            </a:extLst>
          </p:cNvPr>
          <p:cNvSpPr>
            <a:spLocks noGrp="1"/>
          </p:cNvSpPr>
          <p:nvPr>
            <p:ph idx="17"/>
          </p:nvPr>
        </p:nvSpPr>
        <p:spPr>
          <a:xfrm>
            <a:off x="610726" y="2310719"/>
            <a:ext cx="7088296" cy="4113833"/>
          </a:xfrm>
          <a:noFill/>
        </p:spPr>
        <p:txBody>
          <a:bodyPr/>
          <a:lstStyle/>
          <a:p>
            <a:pPr marL="111600" indent="-284400" defTabSz="180000"/>
            <a:r>
              <a:rPr lang="en-US" sz="2000" b="1" dirty="0"/>
              <a:t>Example</a:t>
            </a:r>
          </a:p>
          <a:p>
            <a:pPr lvl="2" defTabSz="180000"/>
            <a:r>
              <a:rPr lang="en-US" sz="2000" b="0" dirty="0"/>
              <a:t>If you recycle four pumpkin shells, you can power a TV </a:t>
            </a:r>
            <a:br>
              <a:rPr lang="en-US" sz="2000" b="0" dirty="0"/>
            </a:br>
            <a:r>
              <a:rPr lang="en-US" sz="2000" b="0" dirty="0"/>
              <a:t>for </a:t>
            </a:r>
            <a:r>
              <a:rPr lang="en-US" sz="2000" b="0" dirty="0">
                <a:solidFill>
                  <a:schemeClr val="accent2"/>
                </a:solidFill>
              </a:rPr>
              <a:t>?</a:t>
            </a:r>
            <a:r>
              <a:rPr lang="en-US" sz="2000" b="0" dirty="0"/>
              <a:t> hours. </a:t>
            </a:r>
          </a:p>
          <a:p>
            <a:pPr lvl="2" defTabSz="180000"/>
            <a:r>
              <a:rPr lang="en-US" sz="2000" b="0" dirty="0"/>
              <a:t>1 pumpkin shell			x			3 hours per shell    =   3 hours</a:t>
            </a:r>
          </a:p>
          <a:p>
            <a:pPr lvl="2" defTabSz="180000"/>
            <a:r>
              <a:rPr lang="en-US" sz="2000" b="0" dirty="0"/>
              <a:t>4 pumpkin shells		x			3 hours per shell    =   12 hours</a:t>
            </a:r>
          </a:p>
          <a:p>
            <a:pPr defTabSz="180000"/>
            <a:endParaRPr lang="en-US" dirty="0"/>
          </a:p>
        </p:txBody>
      </p:sp>
      <p:sp>
        <p:nvSpPr>
          <p:cNvPr id="24" name="Content Placeholder 23">
            <a:extLst>
              <a:ext uri="{FF2B5EF4-FFF2-40B4-BE49-F238E27FC236}">
                <a16:creationId xmlns:a16="http://schemas.microsoft.com/office/drawing/2014/main" id="{89249CBB-7081-CB0E-C781-550801EA7FAE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9989542" cy="569291"/>
          </a:xfrm>
        </p:spPr>
        <p:txBody>
          <a:bodyPr/>
          <a:lstStyle/>
          <a:p>
            <a:r>
              <a:rPr lang="en-US"/>
              <a:t>Let’s find out exactly how much power is generated by recycling food waste!</a:t>
            </a:r>
          </a:p>
          <a:p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1C9B73-268B-4114-ADE9-D26129C944DC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26" name="Content Placeholder 25">
            <a:extLst>
              <a:ext uri="{FF2B5EF4-FFF2-40B4-BE49-F238E27FC236}">
                <a16:creationId xmlns:a16="http://schemas.microsoft.com/office/drawing/2014/main" id="{D48758CB-7F65-A72D-F88E-4812BB1A9B34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002754" y="5261146"/>
            <a:ext cx="3271246" cy="1163406"/>
          </a:xfrm>
          <a:noFill/>
        </p:spPr>
        <p:txBody>
          <a:bodyPr/>
          <a:lstStyle/>
          <a:p>
            <a:pPr lvl="1"/>
            <a:r>
              <a:rPr lang="en-US" dirty="0"/>
              <a:t>One recycled pumpkin shell could create enough energy to power a TV for 3 hours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8910015D-AB61-BC5F-75F9-233B3B38BE93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918000" y="5383302"/>
            <a:ext cx="6555244" cy="877098"/>
          </a:xfrm>
          <a:noFill/>
        </p:spPr>
        <p:txBody>
          <a:bodyPr/>
          <a:lstStyle/>
          <a:p>
            <a:pPr lvl="1"/>
            <a:r>
              <a:rPr lang="en-US"/>
              <a:t>Active citizen top tip: </a:t>
            </a:r>
            <a:r>
              <a:rPr lang="en-US" b="0"/>
              <a:t>Share these facts with people </a:t>
            </a:r>
            <a:br>
              <a:rPr lang="en-US" b="0"/>
            </a:br>
            <a:r>
              <a:rPr lang="en-US" b="0"/>
              <a:t>at home to teach them about food waste recycling!</a:t>
            </a:r>
          </a:p>
          <a:p>
            <a:pPr lvl="1"/>
            <a:endParaRPr lang="en-US"/>
          </a:p>
          <a:p>
            <a:pPr lvl="1"/>
            <a:endParaRPr lang="en-US" dirty="0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F7B5206F-CFBD-6AAF-C2A1-B4399611BC6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0292" y="889083"/>
            <a:ext cx="3662138" cy="481408"/>
          </a:xfrm>
          <a:prstGeom prst="rect">
            <a:avLst/>
          </a:prstGeom>
        </p:spPr>
      </p:pic>
      <p:pic>
        <p:nvPicPr>
          <p:cNvPr id="25" name="Graphic 24">
            <a:extLst>
              <a:ext uri="{FF2B5EF4-FFF2-40B4-BE49-F238E27FC236}">
                <a16:creationId xmlns:a16="http://schemas.microsoft.com/office/drawing/2014/main" id="{44B0FE04-39DF-281E-F4AA-8A27B12955F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30292" y="597600"/>
            <a:ext cx="4790283" cy="211336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7D4F0980-ACF9-6039-8D86-4627EBECA53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28" name="Graphic 27">
            <a:extLst>
              <a:ext uri="{FF2B5EF4-FFF2-40B4-BE49-F238E27FC236}">
                <a16:creationId xmlns:a16="http://schemas.microsoft.com/office/drawing/2014/main" id="{B09BE802-F5FF-EC0D-0537-18763AF9F57E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9553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73E06152-C679-CCD6-F362-007D8DF1AEA1}"/>
              </a:ext>
            </a:extLst>
          </p:cNvPr>
          <p:cNvGrpSpPr/>
          <p:nvPr/>
        </p:nvGrpSpPr>
        <p:grpSpPr>
          <a:xfrm>
            <a:off x="582151" y="1683611"/>
            <a:ext cx="11034844" cy="4809600"/>
            <a:chOff x="582151" y="1683611"/>
            <a:chExt cx="11034844" cy="4809600"/>
          </a:xfrm>
        </p:grpSpPr>
        <p:pic>
          <p:nvPicPr>
            <p:cNvPr id="24" name="Graphic 23">
              <a:extLst>
                <a:ext uri="{FF2B5EF4-FFF2-40B4-BE49-F238E27FC236}">
                  <a16:creationId xmlns:a16="http://schemas.microsoft.com/office/drawing/2014/main" id="{2747B0CB-37F6-5FFC-497B-1C7A4C3E1340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3574733" y="1683611"/>
              <a:ext cx="8042262" cy="4809600"/>
            </a:xfrm>
            <a:prstGeom prst="rect">
              <a:avLst/>
            </a:prstGeom>
          </p:spPr>
        </p:pic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FE4E3B2-F538-DC67-8908-E2412B71EA7E}"/>
                </a:ext>
              </a:extLst>
            </p:cNvPr>
            <p:cNvPicPr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 flipH="1">
              <a:off x="582151" y="1683611"/>
              <a:ext cx="8042262" cy="4809600"/>
            </a:xfrm>
            <a:prstGeom prst="rect">
              <a:avLst/>
            </a:prstGeom>
          </p:spPr>
        </p:pic>
      </p:grpSp>
      <p:pic>
        <p:nvPicPr>
          <p:cNvPr id="98" name="Picture Placeholder 97">
            <a:extLst>
              <a:ext uri="{FF2B5EF4-FFF2-40B4-BE49-F238E27FC236}">
                <a16:creationId xmlns:a16="http://schemas.microsoft.com/office/drawing/2014/main" id="{C11E70A6-0455-E94D-B663-86E69E84864E}"/>
              </a:ext>
            </a:extLst>
          </p:cNvPr>
          <p:cNvPicPr>
            <a:picLocks noGrp="1" noChangeAspect="1"/>
          </p:cNvPicPr>
          <p:nvPr>
            <p:ph type="pic" sz="quarter" idx="25"/>
          </p:nvPr>
        </p:nvPicPr>
        <p:blipFill rotWithShape="1">
          <a:blip r:embed="rId5"/>
          <a:srcRect l="-51485" t="9819" r="-54475" b="-439"/>
          <a:stretch/>
        </p:blipFill>
        <p:spPr>
          <a:xfrm>
            <a:off x="866775" y="4211638"/>
            <a:ext cx="2430463" cy="1539875"/>
          </a:xfrm>
        </p:spPr>
      </p:pic>
      <p:pic>
        <p:nvPicPr>
          <p:cNvPr id="97" name="Picture Placeholder 96">
            <a:extLst>
              <a:ext uri="{FF2B5EF4-FFF2-40B4-BE49-F238E27FC236}">
                <a16:creationId xmlns:a16="http://schemas.microsoft.com/office/drawing/2014/main" id="{5C032BC2-620E-C6F9-912C-2B691CCE72CF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 rotWithShape="1">
          <a:blip r:embed="rId6"/>
          <a:srcRect t="4519" b="4519"/>
          <a:stretch/>
        </p:blipFill>
        <p:spPr>
          <a:xfrm>
            <a:off x="3585687" y="4210908"/>
            <a:ext cx="2430000" cy="1541299"/>
          </a:xfrm>
        </p:spPr>
      </p:pic>
      <p:sp>
        <p:nvSpPr>
          <p:cNvPr id="39" name="Content Placeholder 38">
            <a:extLst>
              <a:ext uri="{FF2B5EF4-FFF2-40B4-BE49-F238E27FC236}">
                <a16:creationId xmlns:a16="http://schemas.microsoft.com/office/drawing/2014/main" id="{B085F5BC-0BFD-25A6-3EB9-5E62B2FADF17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67200" y="3426385"/>
            <a:ext cx="2527300" cy="618393"/>
          </a:xfrm>
        </p:spPr>
        <p:txBody>
          <a:bodyPr/>
          <a:lstStyle/>
          <a:p>
            <a:pPr lvl="1"/>
            <a:r>
              <a:rPr lang="en-US" dirty="0"/>
              <a:t>Recycling 3 apple cores creates enough energy to charge 1 smartphone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7</a:t>
            </a:fld>
            <a:endParaRPr lang="en-GB"/>
          </a:p>
        </p:txBody>
      </p:sp>
      <p:pic>
        <p:nvPicPr>
          <p:cNvPr id="92" name="Picture Placeholder 91">
            <a:extLst>
              <a:ext uri="{FF2B5EF4-FFF2-40B4-BE49-F238E27FC236}">
                <a16:creationId xmlns:a16="http://schemas.microsoft.com/office/drawing/2014/main" id="{70E02E0A-D041-538F-3EE0-E84AD1E1F8B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7"/>
          <a:srcRect l="-79113" t="-4955" r="-84851" b="-7526"/>
          <a:stretch/>
        </p:blipFill>
        <p:spPr>
          <a:xfrm>
            <a:off x="866775" y="1879600"/>
            <a:ext cx="2430463" cy="1541463"/>
          </a:xfrm>
        </p:spPr>
      </p:pic>
      <p:pic>
        <p:nvPicPr>
          <p:cNvPr id="93" name="Picture Placeholder 92">
            <a:extLst>
              <a:ext uri="{FF2B5EF4-FFF2-40B4-BE49-F238E27FC236}">
                <a16:creationId xmlns:a16="http://schemas.microsoft.com/office/drawing/2014/main" id="{294EDC40-513B-B014-53A4-BC614FB1C771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8"/>
          <a:srcRect l="2453" t="9020" r="2310" b="4259"/>
          <a:stretch/>
        </p:blipFill>
        <p:spPr>
          <a:xfrm>
            <a:off x="3585687" y="1879600"/>
            <a:ext cx="2430000" cy="1541299"/>
          </a:xfrm>
        </p:spPr>
      </p:pic>
      <p:pic>
        <p:nvPicPr>
          <p:cNvPr id="94" name="Picture Placeholder 93">
            <a:extLst>
              <a:ext uri="{FF2B5EF4-FFF2-40B4-BE49-F238E27FC236}">
                <a16:creationId xmlns:a16="http://schemas.microsoft.com/office/drawing/2014/main" id="{D08D4162-983B-CD6A-4302-CFBC6C49A230}"/>
              </a:ext>
            </a:extLst>
          </p:cNvPr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9"/>
          <a:srcRect l="-39056" t="-17680" r="-43519" b="-18251"/>
          <a:stretch/>
        </p:blipFill>
        <p:spPr>
          <a:xfrm>
            <a:off x="6246813" y="1879600"/>
            <a:ext cx="2430462" cy="1541463"/>
          </a:xfrm>
        </p:spPr>
      </p:pic>
      <p:pic>
        <p:nvPicPr>
          <p:cNvPr id="95" name="Picture Placeholder 94">
            <a:extLst>
              <a:ext uri="{FF2B5EF4-FFF2-40B4-BE49-F238E27FC236}">
                <a16:creationId xmlns:a16="http://schemas.microsoft.com/office/drawing/2014/main" id="{4944C56A-8050-3488-954E-94A2DB8D7C8A}"/>
              </a:ext>
            </a:extLst>
          </p:cNvPr>
          <p:cNvPicPr>
            <a:picLocks noGrp="1" noChangeAspect="1"/>
          </p:cNvPicPr>
          <p:nvPr>
            <p:ph type="pic" sz="quarter" idx="24"/>
          </p:nvPr>
        </p:nvPicPr>
        <p:blipFill rotWithShape="1">
          <a:blip r:embed="rId10"/>
          <a:srcRect l="-18260" t="-26725" r="-16279" b="-30456"/>
          <a:stretch/>
        </p:blipFill>
        <p:spPr>
          <a:xfrm>
            <a:off x="8964613" y="1879600"/>
            <a:ext cx="2430462" cy="1541463"/>
          </a:xfrm>
        </p:spPr>
      </p:pic>
      <p:sp>
        <p:nvSpPr>
          <p:cNvPr id="41" name="Content Placeholder 40">
            <a:extLst>
              <a:ext uri="{FF2B5EF4-FFF2-40B4-BE49-F238E27FC236}">
                <a16:creationId xmlns:a16="http://schemas.microsoft.com/office/drawing/2014/main" id="{5F09B7CD-5C5F-F836-593D-FE0DD7AAE37C}"/>
              </a:ext>
            </a:extLst>
          </p:cNvPr>
          <p:cNvSpPr>
            <a:spLocks noGrp="1"/>
          </p:cNvSpPr>
          <p:nvPr>
            <p:ph idx="29"/>
          </p:nvPr>
        </p:nvSpPr>
        <p:spPr>
          <a:xfrm>
            <a:off x="3590925" y="3425825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Recycling 3.5  banana skins creates enough energy to fully charge a tablet!</a:t>
            </a:r>
          </a:p>
        </p:txBody>
      </p:sp>
      <p:sp>
        <p:nvSpPr>
          <p:cNvPr id="49" name="Content Placeholder 48">
            <a:extLst>
              <a:ext uri="{FF2B5EF4-FFF2-40B4-BE49-F238E27FC236}">
                <a16:creationId xmlns:a16="http://schemas.microsoft.com/office/drawing/2014/main" id="{7CD4096D-3B00-4B49-0632-D6241F82F58C}"/>
              </a:ext>
            </a:extLst>
          </p:cNvPr>
          <p:cNvSpPr>
            <a:spLocks noGrp="1"/>
          </p:cNvSpPr>
          <p:nvPr>
            <p:ph idx="30"/>
          </p:nvPr>
        </p:nvSpPr>
        <p:spPr>
          <a:xfrm>
            <a:off x="6254750" y="3425825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Recycling 1 pumpkin shell creates enough energy to power a TV for 3 hours!</a:t>
            </a:r>
          </a:p>
        </p:txBody>
      </p:sp>
      <p:sp>
        <p:nvSpPr>
          <p:cNvPr id="50" name="Content Placeholder 49">
            <a:extLst>
              <a:ext uri="{FF2B5EF4-FFF2-40B4-BE49-F238E27FC236}">
                <a16:creationId xmlns:a16="http://schemas.microsoft.com/office/drawing/2014/main" id="{C6BD3481-BFFA-1A16-AAE6-1B0E1356F193}"/>
              </a:ext>
            </a:extLst>
          </p:cNvPr>
          <p:cNvSpPr>
            <a:spLocks noGrp="1"/>
          </p:cNvSpPr>
          <p:nvPr>
            <p:ph idx="31"/>
          </p:nvPr>
        </p:nvSpPr>
        <p:spPr>
          <a:xfrm>
            <a:off x="8967788" y="3425825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Recycling 3 chicken carcasses could </a:t>
            </a:r>
            <a:br>
              <a:rPr lang="en-US" dirty="0"/>
            </a:br>
            <a:r>
              <a:rPr lang="en-US" dirty="0"/>
              <a:t>create enough energy to power a games console for 5 hours</a:t>
            </a:r>
          </a:p>
        </p:txBody>
      </p:sp>
      <p:sp>
        <p:nvSpPr>
          <p:cNvPr id="51" name="Content Placeholder 50">
            <a:extLst>
              <a:ext uri="{FF2B5EF4-FFF2-40B4-BE49-F238E27FC236}">
                <a16:creationId xmlns:a16="http://schemas.microsoft.com/office/drawing/2014/main" id="{DA9388A4-118B-DFE1-5B29-358B11800A79}"/>
              </a:ext>
            </a:extLst>
          </p:cNvPr>
          <p:cNvSpPr>
            <a:spLocks noGrp="1"/>
          </p:cNvSpPr>
          <p:nvPr>
            <p:ph idx="32"/>
          </p:nvPr>
        </p:nvSpPr>
        <p:spPr>
          <a:xfrm>
            <a:off x="866775" y="5751513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Recycling 6 teabags creates enough energy to boil enough water for another cup of tea!</a:t>
            </a:r>
          </a:p>
        </p:txBody>
      </p:sp>
      <p:sp>
        <p:nvSpPr>
          <p:cNvPr id="52" name="Content Placeholder 51">
            <a:extLst>
              <a:ext uri="{FF2B5EF4-FFF2-40B4-BE49-F238E27FC236}">
                <a16:creationId xmlns:a16="http://schemas.microsoft.com/office/drawing/2014/main" id="{71E9572E-7C89-C00A-1387-201B6ADE56E2}"/>
              </a:ext>
            </a:extLst>
          </p:cNvPr>
          <p:cNvSpPr>
            <a:spLocks noGrp="1"/>
          </p:cNvSpPr>
          <p:nvPr>
            <p:ph idx="33"/>
          </p:nvPr>
        </p:nvSpPr>
        <p:spPr>
          <a:xfrm>
            <a:off x="3590925" y="5751513"/>
            <a:ext cx="2504299" cy="619125"/>
          </a:xfrm>
        </p:spPr>
        <p:txBody>
          <a:bodyPr/>
          <a:lstStyle/>
          <a:p>
            <a:pPr lvl="1"/>
            <a:r>
              <a:rPr lang="en-US" dirty="0"/>
              <a:t>Recycling a caddy full of food waste creates enough energy to power a home for an hour!</a:t>
            </a:r>
          </a:p>
        </p:txBody>
      </p:sp>
      <p:sp>
        <p:nvSpPr>
          <p:cNvPr id="53" name="Content Placeholder 52">
            <a:extLst>
              <a:ext uri="{FF2B5EF4-FFF2-40B4-BE49-F238E27FC236}">
                <a16:creationId xmlns:a16="http://schemas.microsoft.com/office/drawing/2014/main" id="{A2C880CF-5E34-4BA4-88F6-6A7DB25A1FAB}"/>
              </a:ext>
            </a:extLst>
          </p:cNvPr>
          <p:cNvSpPr>
            <a:spLocks noGrp="1"/>
          </p:cNvSpPr>
          <p:nvPr>
            <p:ph idx="34"/>
          </p:nvPr>
        </p:nvSpPr>
        <p:spPr>
          <a:xfrm>
            <a:off x="6254750" y="5751513"/>
            <a:ext cx="2527300" cy="619125"/>
          </a:xfrm>
        </p:spPr>
        <p:txBody>
          <a:bodyPr/>
          <a:lstStyle/>
          <a:p>
            <a:pPr lvl="1"/>
            <a:r>
              <a:rPr lang="en-US" dirty="0"/>
              <a:t>Recycling 10 caddies full of food waste creates enough energy to power a cinema screen for 2 hours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78B36517-7351-6624-6184-9CB0D7808B8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30292" y="597600"/>
            <a:ext cx="4790283" cy="211336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D704E66F-2EF8-9D7C-52F0-5DBDCB5D8C8A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48" name="Graphic 47">
            <a:extLst>
              <a:ext uri="{FF2B5EF4-FFF2-40B4-BE49-F238E27FC236}">
                <a16:creationId xmlns:a16="http://schemas.microsoft.com/office/drawing/2014/main" id="{F3C3609F-4E8C-80DC-AE96-DF76CDD39CF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E4702B58-3792-8E15-2C9C-2313209F3006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1323986" y="885051"/>
            <a:ext cx="3837428" cy="488729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ED2D0D3-7595-1A90-2926-CEEAAD45A85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2A19ED3-CD8B-54FA-6A01-C3AED31E8BBC}"/>
              </a:ext>
            </a:extLst>
          </p:cNvPr>
          <p:cNvGrpSpPr/>
          <p:nvPr/>
        </p:nvGrpSpPr>
        <p:grpSpPr>
          <a:xfrm>
            <a:off x="6366818" y="4509933"/>
            <a:ext cx="2189379" cy="926620"/>
            <a:chOff x="8964613" y="4430826"/>
            <a:chExt cx="2798675" cy="1184495"/>
          </a:xfrm>
        </p:grpSpPr>
        <p:pic>
          <p:nvPicPr>
            <p:cNvPr id="8" name="Picture Placeholder 96">
              <a:extLst>
                <a:ext uri="{FF2B5EF4-FFF2-40B4-BE49-F238E27FC236}">
                  <a16:creationId xmlns:a16="http://schemas.microsoft.com/office/drawing/2014/main" id="{5DDD881B-E0E8-40DE-8A29-DE59E670CC4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89646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9" name="Picture Placeholder 96">
              <a:extLst>
                <a:ext uri="{FF2B5EF4-FFF2-40B4-BE49-F238E27FC236}">
                  <a16:creationId xmlns:a16="http://schemas.microsoft.com/office/drawing/2014/main" id="{073E4A13-B901-14D0-3389-005AA486B34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95107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0" name="Picture Placeholder 96">
              <a:extLst>
                <a:ext uri="{FF2B5EF4-FFF2-40B4-BE49-F238E27FC236}">
                  <a16:creationId xmlns:a16="http://schemas.microsoft.com/office/drawing/2014/main" id="{837F6F53-FBB7-544F-5DE7-637CA0BEB3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00568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1" name="Picture Placeholder 96">
              <a:extLst>
                <a:ext uri="{FF2B5EF4-FFF2-40B4-BE49-F238E27FC236}">
                  <a16:creationId xmlns:a16="http://schemas.microsoft.com/office/drawing/2014/main" id="{741430D0-7655-7150-22B3-1F1C11F02AD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0602913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2" name="Picture Placeholder 96">
              <a:extLst>
                <a:ext uri="{FF2B5EF4-FFF2-40B4-BE49-F238E27FC236}">
                  <a16:creationId xmlns:a16="http://schemas.microsoft.com/office/drawing/2014/main" id="{9BEA6085-23F5-0C4A-83AC-1EB054896A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1177501" y="4430826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4" name="Picture Placeholder 96">
              <a:extLst>
                <a:ext uri="{FF2B5EF4-FFF2-40B4-BE49-F238E27FC236}">
                  <a16:creationId xmlns:a16="http://schemas.microsoft.com/office/drawing/2014/main" id="{85A854DC-53BB-33C3-839B-C1081A3BE3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89646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5" name="Picture Placeholder 96">
              <a:extLst>
                <a:ext uri="{FF2B5EF4-FFF2-40B4-BE49-F238E27FC236}">
                  <a16:creationId xmlns:a16="http://schemas.microsoft.com/office/drawing/2014/main" id="{05FF69DD-967E-9142-6AB7-63A6DAFDB57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95107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6" name="Picture Placeholder 96">
              <a:extLst>
                <a:ext uri="{FF2B5EF4-FFF2-40B4-BE49-F238E27FC236}">
                  <a16:creationId xmlns:a16="http://schemas.microsoft.com/office/drawing/2014/main" id="{A8762FC4-2187-D018-2A8F-9E37EBAAE91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00568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7" name="Picture Placeholder 96">
              <a:extLst>
                <a:ext uri="{FF2B5EF4-FFF2-40B4-BE49-F238E27FC236}">
                  <a16:creationId xmlns:a16="http://schemas.microsoft.com/office/drawing/2014/main" id="{971E77CC-032C-AC44-A4D1-4493C085DD3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0602913" y="4986880"/>
              <a:ext cx="585787" cy="628441"/>
            </a:xfrm>
            <a:prstGeom prst="rect">
              <a:avLst/>
            </a:prstGeom>
            <a:noFill/>
          </p:spPr>
        </p:pic>
        <p:pic>
          <p:nvPicPr>
            <p:cNvPr id="18" name="Picture Placeholder 96">
              <a:extLst>
                <a:ext uri="{FF2B5EF4-FFF2-40B4-BE49-F238E27FC236}">
                  <a16:creationId xmlns:a16="http://schemas.microsoft.com/office/drawing/2014/main" id="{9A1C4043-AC80-AA6A-265C-72211CE926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0346" t="4519" r="20531" b="4519"/>
            <a:stretch/>
          </p:blipFill>
          <p:spPr>
            <a:xfrm>
              <a:off x="11177501" y="4986880"/>
              <a:ext cx="585787" cy="628441"/>
            </a:xfrm>
            <a:prstGeom prst="rect">
              <a:avLst/>
            </a:prstGeom>
            <a:noFill/>
          </p:spPr>
        </p:pic>
      </p:grpSp>
      <p:pic>
        <p:nvPicPr>
          <p:cNvPr id="22" name="Picture 21" descr="A tea bag with a drawing of smoke&#10;&#10;Description automatically generated">
            <a:extLst>
              <a:ext uri="{FF2B5EF4-FFF2-40B4-BE49-F238E27FC236}">
                <a16:creationId xmlns:a16="http://schemas.microsoft.com/office/drawing/2014/main" id="{DBD4308B-7499-B364-FB6C-034A33A7D4F7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83" t="28474" r="28424" b="16284"/>
          <a:stretch/>
        </p:blipFill>
        <p:spPr>
          <a:xfrm>
            <a:off x="8618918" y="4044950"/>
            <a:ext cx="3179300" cy="281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8747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Graphic 20">
            <a:extLst>
              <a:ext uri="{FF2B5EF4-FFF2-40B4-BE49-F238E27FC236}">
                <a16:creationId xmlns:a16="http://schemas.microsoft.com/office/drawing/2014/main" id="{5A76CC4D-28DA-5A1B-3E68-289378B59C56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8398" y="1693032"/>
            <a:ext cx="2827605" cy="2222600"/>
          </a:xfrm>
          <a:prstGeom prst="rect">
            <a:avLst/>
          </a:prstGeom>
        </p:spPr>
      </p:pic>
      <p:pic>
        <p:nvPicPr>
          <p:cNvPr id="23" name="Graphic 22">
            <a:extLst>
              <a:ext uri="{FF2B5EF4-FFF2-40B4-BE49-F238E27FC236}">
                <a16:creationId xmlns:a16="http://schemas.microsoft.com/office/drawing/2014/main" id="{B53D9E0D-02BA-99EB-8108-0135379BD74E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5400000">
            <a:off x="9026522" y="3870326"/>
            <a:ext cx="2316165" cy="2792414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F41D8C35-6704-FD44-45A3-B1C98D575E6B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788398" y="4108450"/>
            <a:ext cx="2792415" cy="2316163"/>
          </a:xfrm>
          <a:noFill/>
        </p:spPr>
        <p:txBody>
          <a:bodyPr/>
          <a:lstStyle/>
          <a:p>
            <a:pPr lvl="2"/>
            <a:r>
              <a:rPr lang="en-US" b="1" dirty="0"/>
              <a:t>Active citizen top tip:</a:t>
            </a:r>
          </a:p>
          <a:p>
            <a:pPr lvl="2"/>
            <a:r>
              <a:rPr lang="en-US" dirty="0"/>
              <a:t>Share these facts</a:t>
            </a:r>
            <a:br>
              <a:rPr lang="en-US" dirty="0"/>
            </a:br>
            <a:r>
              <a:rPr lang="en-US" dirty="0"/>
              <a:t>with people at home</a:t>
            </a:r>
            <a:br>
              <a:rPr lang="en-US" dirty="0"/>
            </a:br>
            <a:r>
              <a:rPr lang="en-US" dirty="0"/>
              <a:t>to teach them about</a:t>
            </a:r>
            <a:br>
              <a:rPr lang="en-US" dirty="0"/>
            </a:br>
            <a:r>
              <a:rPr lang="en-US" dirty="0"/>
              <a:t>food waste recycling!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69DCA6EF-EBC1-95F5-433D-A8FCDEAE72C7}"/>
              </a:ext>
            </a:extLst>
          </p:cNvPr>
          <p:cNvSpPr>
            <a:spLocks noGrp="1"/>
          </p:cNvSpPr>
          <p:nvPr>
            <p:ph idx="18"/>
          </p:nvPr>
        </p:nvSpPr>
        <p:spPr>
          <a:xfrm>
            <a:off x="8788398" y="1673087"/>
            <a:ext cx="2792415" cy="2222600"/>
          </a:xfrm>
          <a:noFill/>
        </p:spPr>
        <p:txBody>
          <a:bodyPr/>
          <a:lstStyle/>
          <a:p>
            <a:pPr lvl="2"/>
            <a:r>
              <a:rPr lang="en-US" b="1" dirty="0"/>
              <a:t>Extra challenge!</a:t>
            </a:r>
          </a:p>
          <a:p>
            <a:pPr lvl="2"/>
            <a:r>
              <a:rPr lang="en-US" dirty="0"/>
              <a:t>Use the power-up </a:t>
            </a:r>
            <a:br>
              <a:rPr lang="en-US" dirty="0"/>
            </a:br>
            <a:r>
              <a:rPr lang="en-US" dirty="0"/>
              <a:t>table to make some questions for your </a:t>
            </a:r>
            <a:br>
              <a:rPr lang="en-US" dirty="0"/>
            </a:br>
            <a:r>
              <a:rPr lang="en-US" dirty="0"/>
              <a:t>partner to try!</a:t>
            </a:r>
          </a:p>
        </p:txBody>
      </p:sp>
      <p:sp>
        <p:nvSpPr>
          <p:cNvPr id="13" name="Content Placeholder 12">
            <a:extLst>
              <a:ext uri="{FF2B5EF4-FFF2-40B4-BE49-F238E27FC236}">
                <a16:creationId xmlns:a16="http://schemas.microsoft.com/office/drawing/2014/main" id="{1CFA4C7D-101F-F064-0629-4C6956946CD5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6" y="1752342"/>
            <a:ext cx="7581804" cy="4672210"/>
          </a:xfrm>
        </p:spPr>
        <p:txBody>
          <a:bodyPr/>
          <a:lstStyle/>
          <a:p>
            <a:pPr lvl="4">
              <a:lnSpc>
                <a:spcPct val="120000"/>
              </a:lnSpc>
            </a:pPr>
            <a:r>
              <a:rPr lang="en-US" sz="1700" dirty="0"/>
              <a:t>9 apple cores can generate enough electricity to charge ____ phones.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14 banana peels can generate enough electricity to charge ____ tablets.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8 pumpkin shells power a TV for ____ hours.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____ recycled chicken carcasses could power a games console for 15 hours.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____ recycled teabags could boil a kettle five times.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____ caddies full of food waste could power a home for 24 hours.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40 caddies full of food waste could power a cinema screen for ____ hours. 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4DBC55E-A47C-B492-F63A-B29E459E7B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330292" y="597600"/>
            <a:ext cx="4790283" cy="211336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222E46C1-8CE0-9293-1E4F-57BBE15EBCB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20866" y="895326"/>
            <a:ext cx="3406677" cy="48907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9631408D-D203-1F18-4B5F-D30A57E40AF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22" name="Graphic 21">
            <a:extLst>
              <a:ext uri="{FF2B5EF4-FFF2-40B4-BE49-F238E27FC236}">
                <a16:creationId xmlns:a16="http://schemas.microsoft.com/office/drawing/2014/main" id="{058961C8-2ECF-4A1C-8DE3-26BD86AFDBD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33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6ADCA0DD-286B-C134-0ABF-6D7EA69E665A}"/>
              </a:ext>
            </a:extLst>
          </p:cNvPr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788398" y="1693032"/>
            <a:ext cx="2827605" cy="2222600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E188B8B-EF2D-F9FA-FB92-24DCE72C3A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066799" y="275322"/>
            <a:ext cx="4114800" cy="216000"/>
          </a:xfrm>
        </p:spPr>
        <p:txBody>
          <a:bodyPr/>
          <a:lstStyle/>
          <a:p>
            <a:r>
              <a:rPr lang="en-GB" dirty="0"/>
              <a:t>Be Mighty. Recycle.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C2C92-B6EF-0F84-2E7B-0DF2D09E7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576000" y="273600"/>
            <a:ext cx="342000" cy="216000"/>
          </a:xfrm>
        </p:spPr>
        <p:txBody>
          <a:bodyPr/>
          <a:lstStyle/>
          <a:p>
            <a:fld id="{291C9B73-268B-4114-ADE9-D26129C944DC}" type="slidenum">
              <a:rPr lang="en-GB" smtClean="0"/>
              <a:pPr/>
              <a:t>9</a:t>
            </a:fld>
            <a:endParaRPr lang="en-GB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65AB3A6-DDA9-7A60-0919-39ECD3F70DC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flipV="1">
            <a:off x="0" y="593254"/>
            <a:ext cx="1146907" cy="774059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52CA1A41-B3E7-037C-2A3C-316E7CEAF1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5999" y="713964"/>
            <a:ext cx="490799" cy="508977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14DBC55E-A47C-B492-F63A-B29E459E7BB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330292" y="597600"/>
            <a:ext cx="4790283" cy="211336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133D4AD7-63B1-D831-0C7E-3E7F152AD36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320866" y="895326"/>
            <a:ext cx="3497140" cy="489938"/>
          </a:xfrm>
          <a:prstGeom prst="rect">
            <a:avLst/>
          </a:prstGeom>
        </p:spPr>
      </p:pic>
      <p:sp>
        <p:nvSpPr>
          <p:cNvPr id="17" name="Content Placeholder 16">
            <a:extLst>
              <a:ext uri="{FF2B5EF4-FFF2-40B4-BE49-F238E27FC236}">
                <a16:creationId xmlns:a16="http://schemas.microsoft.com/office/drawing/2014/main" id="{0AC70386-438F-91E6-3E42-084F0C8E1D12}"/>
              </a:ext>
            </a:extLst>
          </p:cNvPr>
          <p:cNvSpPr>
            <a:spLocks noGrp="1"/>
          </p:cNvSpPr>
          <p:nvPr>
            <p:ph idx="16"/>
          </p:nvPr>
        </p:nvSpPr>
        <p:spPr>
          <a:xfrm>
            <a:off x="8788398" y="1752342"/>
            <a:ext cx="2792875" cy="2063302"/>
          </a:xfrm>
          <a:noFill/>
        </p:spPr>
        <p:txBody>
          <a:bodyPr/>
          <a:lstStyle/>
          <a:p>
            <a:pPr lvl="2"/>
            <a:r>
              <a:rPr lang="en-US" b="1" dirty="0"/>
              <a:t>Extra challenge!</a:t>
            </a:r>
          </a:p>
          <a:p>
            <a:pPr lvl="2"/>
            <a:r>
              <a:rPr lang="en-US" dirty="0"/>
              <a:t>Use the power-up </a:t>
            </a:r>
            <a:br>
              <a:rPr lang="en-US" dirty="0"/>
            </a:br>
            <a:r>
              <a:rPr lang="en-US" dirty="0"/>
              <a:t>table to make some questions for your partner to try!</a:t>
            </a:r>
          </a:p>
        </p:txBody>
      </p:sp>
      <p:sp>
        <p:nvSpPr>
          <p:cNvPr id="19" name="Content Placeholder 18">
            <a:extLst>
              <a:ext uri="{FF2B5EF4-FFF2-40B4-BE49-F238E27FC236}">
                <a16:creationId xmlns:a16="http://schemas.microsoft.com/office/drawing/2014/main" id="{D4288E14-8249-34EE-72DF-42E1088980A6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610725" y="1752342"/>
            <a:ext cx="7767155" cy="4672210"/>
          </a:xfrm>
        </p:spPr>
        <p:txBody>
          <a:bodyPr/>
          <a:lstStyle/>
          <a:p>
            <a:pPr lvl="4">
              <a:lnSpc>
                <a:spcPct val="120000"/>
              </a:lnSpc>
            </a:pPr>
            <a:r>
              <a:rPr lang="en-US" sz="1700" dirty="0"/>
              <a:t>How many phones could you charge with 18 apple cores?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You need to charge 18 tablets. Would 70 banana peels be enough?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You need ____ pumpkin shells to power a TV for 1.5 hours a day in April.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You would need ____ teabags to boil the kettle once every day in September?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The family fills their food waste caddy every 2 days. Over one week, </a:t>
            </a:r>
            <a:br>
              <a:rPr lang="en-US" sz="1700" dirty="0"/>
            </a:br>
            <a:r>
              <a:rPr lang="en-US" sz="1700" dirty="0"/>
              <a:t>how many hours of power could this create? ____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A film lasts for 2.5 hours. How many caddies full of food waste would you need </a:t>
            </a:r>
            <a:br>
              <a:rPr lang="en-US" sz="1700" dirty="0"/>
            </a:br>
            <a:r>
              <a:rPr lang="en-US" sz="1700" dirty="0"/>
              <a:t>to power the screen? ____</a:t>
            </a:r>
          </a:p>
          <a:p>
            <a:pPr lvl="4">
              <a:lnSpc>
                <a:spcPct val="120000"/>
              </a:lnSpc>
            </a:pPr>
            <a:r>
              <a:rPr lang="en-US" sz="1700" dirty="0"/>
              <a:t>The cinema shows three films a day for one week. How many caddies </a:t>
            </a:r>
            <a:br>
              <a:rPr lang="en-US" sz="1700" dirty="0"/>
            </a:br>
            <a:r>
              <a:rPr lang="en-US" sz="1700" dirty="0"/>
              <a:t>do you need now? ____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3782D059-3B4A-08CD-864D-3871F822683F}"/>
              </a:ext>
            </a:extLst>
          </p:cNvPr>
          <p:cNvPicPr>
            <a:picLocks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5400000">
            <a:off x="9026522" y="3870326"/>
            <a:ext cx="2316165" cy="2792414"/>
          </a:xfrm>
          <a:prstGeom prst="rect">
            <a:avLst/>
          </a:prstGeom>
        </p:spPr>
      </p:pic>
      <p:sp>
        <p:nvSpPr>
          <p:cNvPr id="12" name="Content Placeholder 13">
            <a:extLst>
              <a:ext uri="{FF2B5EF4-FFF2-40B4-BE49-F238E27FC236}">
                <a16:creationId xmlns:a16="http://schemas.microsoft.com/office/drawing/2014/main" id="{7F2C21C1-BF0E-4BFB-7FFA-6453EE138977}"/>
              </a:ext>
            </a:extLst>
          </p:cNvPr>
          <p:cNvSpPr txBox="1">
            <a:spLocks/>
          </p:cNvSpPr>
          <p:nvPr/>
        </p:nvSpPr>
        <p:spPr>
          <a:xfrm>
            <a:off x="8788398" y="4108450"/>
            <a:ext cx="2792415" cy="2316163"/>
          </a:xfrm>
          <a:prstGeom prst="rect">
            <a:avLst/>
          </a:prstGeom>
          <a:noFill/>
        </p:spPr>
        <p:txBody>
          <a:bodyPr vert="horz" lIns="288000" tIns="288000" rIns="288000" bIns="288000" rtlCol="0" anchor="ctr" anchorCtr="0">
            <a:no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sz="20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6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  <a:defRPr sz="1600" b="0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284400" indent="-28440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1200"/>
              </a:spcAft>
              <a:buFont typeface="Apple Symbols" panose="02000000000000000000" pitchFamily="2" charset="-79"/>
              <a:buChar char="⎻"/>
              <a:defRPr sz="1600" b="0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200" b="1" i="0" kern="1200" spc="-20" baseline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2"/>
            <a:r>
              <a:rPr lang="en-US" b="1" dirty="0"/>
              <a:t>Active citizen top tip:</a:t>
            </a:r>
          </a:p>
          <a:p>
            <a:pPr lvl="2"/>
            <a:r>
              <a:rPr lang="en-US" dirty="0"/>
              <a:t>Share these facts</a:t>
            </a:r>
            <a:br>
              <a:rPr lang="en-US" dirty="0"/>
            </a:br>
            <a:r>
              <a:rPr lang="en-US" dirty="0"/>
              <a:t>with people at home</a:t>
            </a:r>
            <a:br>
              <a:rPr lang="en-US" dirty="0"/>
            </a:br>
            <a:r>
              <a:rPr lang="en-US" dirty="0"/>
              <a:t>to teach them about</a:t>
            </a:r>
            <a:br>
              <a:rPr lang="en-US" dirty="0"/>
            </a:br>
            <a:r>
              <a:rPr lang="en-US" dirty="0"/>
              <a:t>food waste recycling!</a:t>
            </a:r>
          </a:p>
        </p:txBody>
      </p:sp>
    </p:spTree>
    <p:extLst>
      <p:ext uri="{BB962C8B-B14F-4D97-AF65-F5344CB8AC3E}">
        <p14:creationId xmlns:p14="http://schemas.microsoft.com/office/powerpoint/2010/main" val="25391356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e Mighty">
      <a:dk1>
        <a:srgbClr val="0D0802"/>
      </a:dk1>
      <a:lt1>
        <a:srgbClr val="FFFFFF"/>
      </a:lt1>
      <a:dk2>
        <a:srgbClr val="0D0802"/>
      </a:dk2>
      <a:lt2>
        <a:srgbClr val="EAEAEA"/>
      </a:lt2>
      <a:accent1>
        <a:srgbClr val="000000"/>
      </a:accent1>
      <a:accent2>
        <a:srgbClr val="E83440"/>
      </a:accent2>
      <a:accent3>
        <a:srgbClr val="BFF2F2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lcf76f155ced4ddcb4097134ff3c332f xmlns="0edf7d78-1330-49f6-bffc-7239953f04fe">
      <Terms xmlns="http://schemas.microsoft.com/office/infopath/2007/PartnerControls"/>
    </lcf76f155ced4ddcb4097134ff3c332f>
    <TaxCatchAll xmlns="f97151d3-a763-4fee-95d1-c0b0132eac99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6E66CB5A31A44C828EF505EF1A4254" ma:contentTypeVersion="17" ma:contentTypeDescription="Create a new document." ma:contentTypeScope="" ma:versionID="b62450631de2b39fc5b0ee6deb58afdf">
  <xsd:schema xmlns:xsd="http://www.w3.org/2001/XMLSchema" xmlns:xs="http://www.w3.org/2001/XMLSchema" xmlns:p="http://schemas.microsoft.com/office/2006/metadata/properties" xmlns:ns1="http://schemas.microsoft.com/sharepoint/v3" xmlns:ns2="f97151d3-a763-4fee-95d1-c0b0132eac99" xmlns:ns3="0edf7d78-1330-49f6-bffc-7239953f04fe" targetNamespace="http://schemas.microsoft.com/office/2006/metadata/properties" ma:root="true" ma:fieldsID="f32429da41e6d48d9bf5b9e74893c956" ns1:_="" ns2:_="" ns3:_="">
    <xsd:import namespace="http://schemas.microsoft.com/sharepoint/v3"/>
    <xsd:import namespace="f97151d3-a763-4fee-95d1-c0b0132eac99"/>
    <xsd:import namespace="0edf7d78-1330-49f6-bffc-7239953f04f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1:_ip_UnifiedCompliancePolicyProperties" minOccurs="0"/>
                <xsd:element ref="ns1:_ip_UnifiedCompliancePolicyUIAc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97151d3-a763-4fee-95d1-c0b0132eac99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078a4875-fe2d-4755-9d74-b44ed4eef224}" ma:internalName="TaxCatchAll" ma:showField="CatchAllData" ma:web="f97151d3-a763-4fee-95d1-c0b0132eac9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edf7d78-1330-49f6-bffc-7239953f04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description="" ma:hidden="true" ma:indexed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c61b4c75-b81e-43f4-b0d1-33d9836e2f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3BFEB8-914B-40A9-9659-BFF59874A8B0}">
  <ds:schemaRefs>
    <ds:schemaRef ds:uri="http://schemas.microsoft.com/office/2006/documentManagement/types"/>
    <ds:schemaRef ds:uri="http://schemas.microsoft.com/office/2006/metadata/properties"/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0edf7d78-1330-49f6-bffc-7239953f04fe"/>
    <ds:schemaRef ds:uri="f97151d3-a763-4fee-95d1-c0b0132eac99"/>
    <ds:schemaRef ds:uri="http://schemas.microsoft.com/sharepoint/v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0EB1F033-8288-4F11-BC5B-F25F696C4BB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1CD1E22-F7D6-464D-A185-2EC623F8D1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f97151d3-a763-4fee-95d1-c0b0132eac99"/>
    <ds:schemaRef ds:uri="0edf7d78-1330-49f6-bffc-7239953f04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6649</TotalTime>
  <Words>1326</Words>
  <Application>Microsoft Office PowerPoint</Application>
  <PresentationFormat>Widescreen</PresentationFormat>
  <Paragraphs>130</Paragraphs>
  <Slides>9</Slides>
  <Notes>5</Notes>
  <HiddenSlides>3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PowerPoint Presentation</vt:lpstr>
      <vt:lpstr>Teacher’s notes</vt:lpstr>
      <vt:lpstr>PowerPoint Presentation</vt:lpstr>
      <vt:lpstr>Teacher’s notes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Eileen Chen</dc:creator>
  <cp:lastModifiedBy>Katrina MacKay</cp:lastModifiedBy>
  <cp:revision>544</cp:revision>
  <dcterms:created xsi:type="dcterms:W3CDTF">2021-10-12T12:16:11Z</dcterms:created>
  <dcterms:modified xsi:type="dcterms:W3CDTF">2024-02-20T17:11:32Z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0x010100FF6E66CB5A31A44C828EF505EF1A4254</vt:lpwstr>
  </property>
  <property fmtid="{D5CDD505-2E9C-101B-9397-08002B2CF9AE}" pid="3" name="MSIP_Label_693c8f36-6474-4d63-a7be-1ac5fae7b22e_Enabled">
    <vt:lpwstr>true</vt:lpwstr>
  </property>
  <property fmtid="{D5CDD505-2E9C-101B-9397-08002B2CF9AE}" pid="4" name="MSIP_Label_693c8f36-6474-4d63-a7be-1ac5fae7b22e_SetDate">
    <vt:lpwstr>2024-01-05T16:51:37Z</vt:lpwstr>
  </property>
  <property fmtid="{D5CDD505-2E9C-101B-9397-08002B2CF9AE}" pid="5" name="MSIP_Label_693c8f36-6474-4d63-a7be-1ac5fae7b22e_Method">
    <vt:lpwstr>Privileged</vt:lpwstr>
  </property>
  <property fmtid="{D5CDD505-2E9C-101B-9397-08002B2CF9AE}" pid="6" name="MSIP_Label_693c8f36-6474-4d63-a7be-1ac5fae7b22e_Name">
    <vt:lpwstr>Confidential</vt:lpwstr>
  </property>
  <property fmtid="{D5CDD505-2E9C-101B-9397-08002B2CF9AE}" pid="7" name="MSIP_Label_693c8f36-6474-4d63-a7be-1ac5fae7b22e_SiteId">
    <vt:lpwstr>31fa3fc8-0d67-4b00-8f5a-3a9a69c281b8</vt:lpwstr>
  </property>
  <property fmtid="{D5CDD505-2E9C-101B-9397-08002B2CF9AE}" pid="8" name="MSIP_Label_693c8f36-6474-4d63-a7be-1ac5fae7b22e_ActionId">
    <vt:lpwstr>4da881f4-7441-46c9-bc58-359c4c68c037</vt:lpwstr>
  </property>
  <property fmtid="{D5CDD505-2E9C-101B-9397-08002B2CF9AE}" pid="9" name="MSIP_Label_693c8f36-6474-4d63-a7be-1ac5fae7b22e_ContentBits">
    <vt:lpwstr>2</vt:lpwstr>
  </property>
  <property fmtid="{D5CDD505-2E9C-101B-9397-08002B2CF9AE}" pid="10" name="ClassificationContentMarkingFooterLocations">
    <vt:lpwstr>Office Theme:11</vt:lpwstr>
  </property>
  <property fmtid="{D5CDD505-2E9C-101B-9397-08002B2CF9AE}" pid="11" name="ClassificationContentMarkingFooterText">
    <vt:lpwstr>Sensitivity: Confidential</vt:lpwstr>
  </property>
  <property fmtid="{D5CDD505-2E9C-101B-9397-08002B2CF9AE}" pid="12" name="MediaServiceImageTags">
    <vt:lpwstr/>
  </property>
</Properties>
</file>