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1997" r:id="rId5"/>
    <p:sldId id="2003" r:id="rId6"/>
    <p:sldId id="2014" r:id="rId7"/>
    <p:sldId id="2052" r:id="rId8"/>
    <p:sldId id="2050" r:id="rId9"/>
    <p:sldId id="205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58" userDrawn="1">
          <p15:clr>
            <a:srgbClr val="A4A3A4"/>
          </p15:clr>
        </p15:guide>
        <p15:guide id="2" pos="2139" userDrawn="1">
          <p15:clr>
            <a:srgbClr val="A4A3A4"/>
          </p15:clr>
        </p15:guide>
        <p15:guide id="3" pos="5564" userDrawn="1">
          <p15:clr>
            <a:srgbClr val="A4A3A4"/>
          </p15:clr>
        </p15:guide>
        <p15:guide id="4" pos="5722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53870D-7CF6-9581-B081-249478748336}" name="Emma Hutley" initials="EH" userId="S::emmahutley@radleyyeldar.com::71d29c83-275c-4d95-8c46-dae280ee02d1" providerId="AD"/>
  <p188:author id="{8729C739-CE04-2EAD-530F-5798DA626322}" name="Jemma Best" initials="JB" userId="S::jemma.best@blackbaud.me::ac6b0631-789b-4f29-ba8f-c892e26e4599" providerId="AD"/>
  <p188:author id="{584A237A-C733-F8B5-ED87-D296891242AE}" name="Claudia North" initials="CN" userId="S::ClaudiaNorth@radleyyeldar.com::9eddaa05-da28-410a-9d71-8b6fe4d1f180" providerId="AD"/>
  <p188:author id="{147CB298-DB39-1BBC-D387-29512A7071A6}" name="Jemma Best" initials="JB" userId="S::Jemma.Best@blackbaud.me::ac6b0631-789b-4f29-ba8f-c892e26e4599" providerId="AD"/>
  <p188:author id="{576CD0C5-5AF0-59AD-F2B4-D679CDF4523A}" name="Angela" initials="A" userId="S::Angela.Spiteri@wrap.org.uk::21f2472d-04ba-401b-9b43-8dea07a5f724" providerId="AD"/>
  <p188:author id="{904ADAC9-5FDC-838E-8EE8-62E509657DED}" name="Katharina Besenbruch" initials="KB" userId="S::katharinabesenbruch@radleyyeldar.com::db5d1bce-62db-43ff-97a3-cda7ae0288ae" providerId="AD"/>
  <p188:author id="{37B941E0-7BBA-2E15-5053-0E8CF9C3B73A}" name="Ceri Gauci" initials="CG" userId="S::Ceri.Gauci@wrap.org.uk::21f45568-6b57-476e-8603-dedbca7c3da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eg Jordan" initials="MJ" lastIdx="1" clrIdx="6">
    <p:extLst>
      <p:ext uri="{19B8F6BF-5375-455C-9EA6-DF929625EA0E}">
        <p15:presenceInfo xmlns:p15="http://schemas.microsoft.com/office/powerpoint/2012/main" userId="S::meganjordan@radleyyeldar.com::7e2b5b4c-970c-4827-88ba-5d1ff3f9a61e" providerId="AD"/>
      </p:ext>
    </p:extLst>
  </p:cmAuthor>
  <p:cmAuthor id="1" name="Eileen Chen" initials="EC" lastIdx="17" clrIdx="0">
    <p:extLst>
      <p:ext uri="{19B8F6BF-5375-455C-9EA6-DF929625EA0E}">
        <p15:presenceInfo xmlns:p15="http://schemas.microsoft.com/office/powerpoint/2012/main" userId="S::EileenChen@radleyyeldar.com::ce8554fe-13a4-49ec-a60f-dec2af28fb9a" providerId="AD"/>
      </p:ext>
    </p:extLst>
  </p:cmAuthor>
  <p:cmAuthor id="8" name="Craig Stephens" initials="CS" lastIdx="1" clrIdx="7">
    <p:extLst>
      <p:ext uri="{19B8F6BF-5375-455C-9EA6-DF929625EA0E}">
        <p15:presenceInfo xmlns:p15="http://schemas.microsoft.com/office/powerpoint/2012/main" userId="S::craig.stephens@wrap.org.uk::1bc9bac1-8a2f-4cc1-b4ea-1ca9bfca63d8" providerId="AD"/>
      </p:ext>
    </p:extLst>
  </p:cmAuthor>
  <p:cmAuthor id="2" name="Jackie Bailey" initials="JB" lastIdx="11" clrIdx="1">
    <p:extLst>
      <p:ext uri="{19B8F6BF-5375-455C-9EA6-DF929625EA0E}">
        <p15:presenceInfo xmlns:p15="http://schemas.microsoft.com/office/powerpoint/2012/main" userId="S::Jackie.Bailey@wrap.org.uk::b7616ce3-6398-4120-9a32-c5f56b8a9446" providerId="AD"/>
      </p:ext>
    </p:extLst>
  </p:cmAuthor>
  <p:cmAuthor id="3" name="Anna Scott" initials="AS" lastIdx="8" clrIdx="2">
    <p:extLst>
      <p:ext uri="{19B8F6BF-5375-455C-9EA6-DF929625EA0E}">
        <p15:presenceInfo xmlns:p15="http://schemas.microsoft.com/office/powerpoint/2012/main" userId="S::anna.scott@wrap.org.uk::5ef08843-04bf-4498-8ee2-6a5adf9d9206" providerId="AD"/>
      </p:ext>
    </p:extLst>
  </p:cmAuthor>
  <p:cmAuthor id="4" name="Katharina Besenbruch" initials="KB" lastIdx="2" clrIdx="3">
    <p:extLst>
      <p:ext uri="{19B8F6BF-5375-455C-9EA6-DF929625EA0E}">
        <p15:presenceInfo xmlns:p15="http://schemas.microsoft.com/office/powerpoint/2012/main" userId="S::katharinabesenbruch@radleyyeldar.com::db5d1bce-62db-43ff-97a3-cda7ae0288ae" providerId="AD"/>
      </p:ext>
    </p:extLst>
  </p:cmAuthor>
  <p:cmAuthor id="5" name="Jonathan Shanahan" initials="JS" lastIdx="1" clrIdx="4">
    <p:extLst>
      <p:ext uri="{19B8F6BF-5375-455C-9EA6-DF929625EA0E}">
        <p15:presenceInfo xmlns:p15="http://schemas.microsoft.com/office/powerpoint/2012/main" userId="S::jonathanshanahan@radleyyeldar.com::b8bca16c-5348-4c20-837b-02f6fa4665ca" providerId="AD"/>
      </p:ext>
    </p:extLst>
  </p:cmAuthor>
  <p:cmAuthor id="6" name="Emma Hutley" initials="EH" lastIdx="12" clrIdx="5">
    <p:extLst>
      <p:ext uri="{19B8F6BF-5375-455C-9EA6-DF929625EA0E}">
        <p15:presenceInfo xmlns:p15="http://schemas.microsoft.com/office/powerpoint/2012/main" userId="S::emmahutley@radleyyeldar.com::71d29c83-275c-4d95-8c46-dae280ee02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2D9"/>
    <a:srgbClr val="FF3399"/>
    <a:srgbClr val="9BC454"/>
    <a:srgbClr val="E0752D"/>
    <a:srgbClr val="0C0701"/>
    <a:srgbClr val="000000"/>
    <a:srgbClr val="BAC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C444F8-B88B-DA41-AA3B-D433B59C9A06}" v="5" dt="2024-02-20T16:21:26.459"/>
    <p1510:client id="{171BABD0-CD17-720F-4027-3DA8817475D8}" v="1" dt="2024-02-20T12:49:45.904"/>
    <p1510:client id="{7D7F5004-BB09-ADDF-D251-A1663FF6EB63}" v="100" dt="2024-02-20T17:08:53.7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97"/>
    <p:restoredTop sz="84194" autoAdjust="0"/>
  </p:normalViewPr>
  <p:slideViewPr>
    <p:cSldViewPr snapToGrid="0">
      <p:cViewPr varScale="1">
        <p:scale>
          <a:sx n="87" d="100"/>
          <a:sy n="87" d="100"/>
        </p:scale>
        <p:origin x="1080" y="200"/>
      </p:cViewPr>
      <p:guideLst>
        <p:guide pos="1958"/>
        <p:guide pos="2139"/>
        <p:guide pos="5564"/>
        <p:guide pos="5722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7" d="100"/>
          <a:sy n="117" d="100"/>
        </p:scale>
        <p:origin x="3800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mma Best" userId="S::jemma.best@blackbaud.me::ac6b0631-789b-4f29-ba8f-c892e26e4599" providerId="AD" clId="Web-{FB8E8B34-AEE7-AE66-6B70-A39520CC66B4}"/>
    <pc:docChg chg="mod">
      <pc:chgData name="Jemma Best" userId="S::jemma.best@blackbaud.me::ac6b0631-789b-4f29-ba8f-c892e26e4599" providerId="AD" clId="Web-{FB8E8B34-AEE7-AE66-6B70-A39520CC66B4}" dt="2024-02-02T11:54:31.792" v="3"/>
      <pc:docMkLst>
        <pc:docMk/>
      </pc:docMkLst>
      <pc:sldChg chg="addCm">
        <pc:chgData name="Jemma Best" userId="S::jemma.best@blackbaud.me::ac6b0631-789b-4f29-ba8f-c892e26e4599" providerId="AD" clId="Web-{FB8E8B34-AEE7-AE66-6B70-A39520CC66B4}" dt="2024-02-02T11:54:31.792" v="3"/>
        <pc:sldMkLst>
          <pc:docMk/>
          <pc:sldMk cId="197553757" sldId="204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emma Best" userId="S::jemma.best@blackbaud.me::ac6b0631-789b-4f29-ba8f-c892e26e4599" providerId="AD" clId="Web-{FB8E8B34-AEE7-AE66-6B70-A39520CC66B4}" dt="2024-02-02T11:54:31.792" v="3"/>
              <pc2:cmMkLst xmlns:pc2="http://schemas.microsoft.com/office/powerpoint/2019/9/main/command">
                <pc:docMk/>
                <pc:sldMk cId="197553757" sldId="2045"/>
                <pc2:cmMk id="{6BADA747-4064-445C-AD92-8AB402DBD6DC}"/>
              </pc2:cmMkLst>
            </pc226:cmChg>
          </p:ext>
        </pc:extLst>
      </pc:sldChg>
      <pc:sldChg chg="addCm delCm">
        <pc:chgData name="Jemma Best" userId="S::jemma.best@blackbaud.me::ac6b0631-789b-4f29-ba8f-c892e26e4599" providerId="AD" clId="Web-{FB8E8B34-AEE7-AE66-6B70-A39520CC66B4}" dt="2024-02-02T11:54:13.307" v="2"/>
        <pc:sldMkLst>
          <pc:docMk/>
          <pc:sldMk cId="3336205109" sldId="204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mma Best" userId="S::jemma.best@blackbaud.me::ac6b0631-789b-4f29-ba8f-c892e26e4599" providerId="AD" clId="Web-{FB8E8B34-AEE7-AE66-6B70-A39520CC66B4}" dt="2024-02-02T11:54:07.525" v="0"/>
              <pc2:cmMkLst xmlns:pc2="http://schemas.microsoft.com/office/powerpoint/2019/9/main/command">
                <pc:docMk/>
                <pc:sldMk cId="3336205109" sldId="2046"/>
                <pc2:cmMk id="{AD57B1A6-492A-4805-A3BF-08110907E049}"/>
              </pc2:cmMkLst>
            </pc226:cmChg>
            <pc226:cmChg xmlns:pc226="http://schemas.microsoft.com/office/powerpoint/2022/06/main/command" chg="add">
              <pc226:chgData name="Jemma Best" userId="S::jemma.best@blackbaud.me::ac6b0631-789b-4f29-ba8f-c892e26e4599" providerId="AD" clId="Web-{FB8E8B34-AEE7-AE66-6B70-A39520CC66B4}" dt="2024-02-02T11:54:13.307" v="2"/>
              <pc2:cmMkLst xmlns:pc2="http://schemas.microsoft.com/office/powerpoint/2019/9/main/command">
                <pc:docMk/>
                <pc:sldMk cId="3336205109" sldId="2046"/>
                <pc2:cmMk id="{3B51EFD8-CFF3-4F25-918F-5E869F4EC312}"/>
              </pc2:cmMkLst>
            </pc226:cmChg>
          </p:ext>
        </pc:extLst>
      </pc:sldChg>
    </pc:docChg>
  </pc:docChgLst>
  <pc:docChgLst>
    <pc:chgData name="Katrina MacKay" userId="S::katrina.mackay@blackbaud.me::0670298b-56f1-463c-8ea8-46d6ec08d2b8" providerId="AD" clId="Web-{7D7F5004-BB09-ADDF-D251-A1663FF6EB63}"/>
    <pc:docChg chg="addSld delSld modSld">
      <pc:chgData name="Katrina MacKay" userId="S::katrina.mackay@blackbaud.me::0670298b-56f1-463c-8ea8-46d6ec08d2b8" providerId="AD" clId="Web-{7D7F5004-BB09-ADDF-D251-A1663FF6EB63}" dt="2024-02-20T17:08:53.791" v="95" actId="1076"/>
      <pc:docMkLst>
        <pc:docMk/>
      </pc:docMkLst>
      <pc:sldChg chg="delSp modSp del">
        <pc:chgData name="Katrina MacKay" userId="S::katrina.mackay@blackbaud.me::0670298b-56f1-463c-8ea8-46d6ec08d2b8" providerId="AD" clId="Web-{7D7F5004-BB09-ADDF-D251-A1663FF6EB63}" dt="2024-02-20T17:05:07.113" v="67"/>
        <pc:sldMkLst>
          <pc:docMk/>
          <pc:sldMk cId="810166856" sldId="261"/>
        </pc:sldMkLst>
        <pc:grpChg chg="mod">
          <ac:chgData name="Katrina MacKay" userId="S::katrina.mackay@blackbaud.me::0670298b-56f1-463c-8ea8-46d6ec08d2b8" providerId="AD" clId="Web-{7D7F5004-BB09-ADDF-D251-A1663FF6EB63}" dt="2024-02-20T16:59:16.042" v="4" actId="14100"/>
          <ac:grpSpMkLst>
            <pc:docMk/>
            <pc:sldMk cId="810166856" sldId="261"/>
            <ac:grpSpMk id="16" creationId="{E3F29496-A62F-9AAE-243F-0AE160E81A24}"/>
          </ac:grpSpMkLst>
        </pc:grpChg>
        <pc:grpChg chg="del">
          <ac:chgData name="Katrina MacKay" userId="S::katrina.mackay@blackbaud.me::0670298b-56f1-463c-8ea8-46d6ec08d2b8" providerId="AD" clId="Web-{7D7F5004-BB09-ADDF-D251-A1663FF6EB63}" dt="2024-02-20T17:00:51.403" v="20"/>
          <ac:grpSpMkLst>
            <pc:docMk/>
            <pc:sldMk cId="810166856" sldId="261"/>
            <ac:grpSpMk id="33" creationId="{F8C52581-98AE-7993-3678-79EE928762DB}"/>
          </ac:grpSpMkLst>
        </pc:grpChg>
        <pc:grpChg chg="del">
          <ac:chgData name="Katrina MacKay" userId="S::katrina.mackay@blackbaud.me::0670298b-56f1-463c-8ea8-46d6ec08d2b8" providerId="AD" clId="Web-{7D7F5004-BB09-ADDF-D251-A1663FF6EB63}" dt="2024-02-20T17:00:52.700" v="21"/>
          <ac:grpSpMkLst>
            <pc:docMk/>
            <pc:sldMk cId="810166856" sldId="261"/>
            <ac:grpSpMk id="34" creationId="{D88EE830-52C6-9870-5788-FF39904342AC}"/>
          </ac:grpSpMkLst>
        </pc:grpChg>
        <pc:grpChg chg="del">
          <ac:chgData name="Katrina MacKay" userId="S::katrina.mackay@blackbaud.me::0670298b-56f1-463c-8ea8-46d6ec08d2b8" providerId="AD" clId="Web-{7D7F5004-BB09-ADDF-D251-A1663FF6EB63}" dt="2024-02-20T17:00:53.966" v="22"/>
          <ac:grpSpMkLst>
            <pc:docMk/>
            <pc:sldMk cId="810166856" sldId="261"/>
            <ac:grpSpMk id="53" creationId="{8F9E89BD-3FEB-1AF3-14B8-C415D70F0FE5}"/>
          </ac:grpSpMkLst>
        </pc:grpChg>
        <pc:grpChg chg="del">
          <ac:chgData name="Katrina MacKay" userId="S::katrina.mackay@blackbaud.me::0670298b-56f1-463c-8ea8-46d6ec08d2b8" providerId="AD" clId="Web-{7D7F5004-BB09-ADDF-D251-A1663FF6EB63}" dt="2024-02-20T17:00:50.185" v="19"/>
          <ac:grpSpMkLst>
            <pc:docMk/>
            <pc:sldMk cId="810166856" sldId="261"/>
            <ac:grpSpMk id="71" creationId="{0E00E251-0149-A148-7D62-BC4FE8088E76}"/>
          </ac:grpSpMkLst>
        </pc:grpChg>
        <pc:graphicFrameChg chg="mod modGraphic">
          <ac:chgData name="Katrina MacKay" userId="S::katrina.mackay@blackbaud.me::0670298b-56f1-463c-8ea8-46d6ec08d2b8" providerId="AD" clId="Web-{7D7F5004-BB09-ADDF-D251-A1663FF6EB63}" dt="2024-02-20T17:03:43.486" v="65" actId="1076"/>
          <ac:graphicFrameMkLst>
            <pc:docMk/>
            <pc:sldMk cId="810166856" sldId="261"/>
            <ac:graphicFrameMk id="14" creationId="{953B6456-F874-750E-B136-C6610ED4CDD7}"/>
          </ac:graphicFrameMkLst>
        </pc:graphicFrameChg>
        <pc:picChg chg="mod">
          <ac:chgData name="Katrina MacKay" userId="S::katrina.mackay@blackbaud.me::0670298b-56f1-463c-8ea8-46d6ec08d2b8" providerId="AD" clId="Web-{7D7F5004-BB09-ADDF-D251-A1663FF6EB63}" dt="2024-02-20T17:00:32.466" v="16" actId="14100"/>
          <ac:picMkLst>
            <pc:docMk/>
            <pc:sldMk cId="810166856" sldId="261"/>
            <ac:picMk id="19" creationId="{81083C17-7D42-37F3-2708-63940A355334}"/>
          </ac:picMkLst>
        </pc:picChg>
        <pc:picChg chg="mod">
          <ac:chgData name="Katrina MacKay" userId="S::katrina.mackay@blackbaud.me::0670298b-56f1-463c-8ea8-46d6ec08d2b8" providerId="AD" clId="Web-{7D7F5004-BB09-ADDF-D251-A1663FF6EB63}" dt="2024-02-20T16:59:42.808" v="7" actId="14100"/>
          <ac:picMkLst>
            <pc:docMk/>
            <pc:sldMk cId="810166856" sldId="261"/>
            <ac:picMk id="20" creationId="{CD0B7005-9A91-CF67-3968-A1ABCBC2CAEA}"/>
          </ac:picMkLst>
        </pc:picChg>
        <pc:picChg chg="mod">
          <ac:chgData name="Katrina MacKay" userId="S::katrina.mackay@blackbaud.me::0670298b-56f1-463c-8ea8-46d6ec08d2b8" providerId="AD" clId="Web-{7D7F5004-BB09-ADDF-D251-A1663FF6EB63}" dt="2024-02-20T17:03:23.173" v="61" actId="14100"/>
          <ac:picMkLst>
            <pc:docMk/>
            <pc:sldMk cId="810166856" sldId="261"/>
            <ac:picMk id="21" creationId="{80093271-F66A-218A-4FB1-29CE781A6E3A}"/>
          </ac:picMkLst>
        </pc:picChg>
        <pc:picChg chg="del">
          <ac:chgData name="Katrina MacKay" userId="S::katrina.mackay@blackbaud.me::0670298b-56f1-463c-8ea8-46d6ec08d2b8" providerId="AD" clId="Web-{7D7F5004-BB09-ADDF-D251-A1663FF6EB63}" dt="2024-02-20T17:03:28.908" v="62"/>
          <ac:picMkLst>
            <pc:docMk/>
            <pc:sldMk cId="810166856" sldId="261"/>
            <ac:picMk id="22" creationId="{A686E7D5-72DC-CCA3-EE51-EBB1E9E639B9}"/>
          </ac:picMkLst>
        </pc:picChg>
        <pc:picChg chg="del">
          <ac:chgData name="Katrina MacKay" userId="S::katrina.mackay@blackbaud.me::0670298b-56f1-463c-8ea8-46d6ec08d2b8" providerId="AD" clId="Web-{7D7F5004-BB09-ADDF-D251-A1663FF6EB63}" dt="2024-02-20T17:00:49.357" v="18"/>
          <ac:picMkLst>
            <pc:docMk/>
            <pc:sldMk cId="810166856" sldId="261"/>
            <ac:picMk id="27" creationId="{8C657C10-C7B2-82E9-33AA-B033FCF09B5B}"/>
          </ac:picMkLst>
        </pc:picChg>
        <pc:picChg chg="del">
          <ac:chgData name="Katrina MacKay" userId="S::katrina.mackay@blackbaud.me::0670298b-56f1-463c-8ea8-46d6ec08d2b8" providerId="AD" clId="Web-{7D7F5004-BB09-ADDF-D251-A1663FF6EB63}" dt="2024-02-20T17:01:07.232" v="26"/>
          <ac:picMkLst>
            <pc:docMk/>
            <pc:sldMk cId="810166856" sldId="261"/>
            <ac:picMk id="43" creationId="{7CDABE28-E182-E4A6-441E-57E7FA9282B6}"/>
          </ac:picMkLst>
        </pc:picChg>
        <pc:picChg chg="del">
          <ac:chgData name="Katrina MacKay" userId="S::katrina.mackay@blackbaud.me::0670298b-56f1-463c-8ea8-46d6ec08d2b8" providerId="AD" clId="Web-{7D7F5004-BB09-ADDF-D251-A1663FF6EB63}" dt="2024-02-20T17:01:07.404" v="27"/>
          <ac:picMkLst>
            <pc:docMk/>
            <pc:sldMk cId="810166856" sldId="261"/>
            <ac:picMk id="47" creationId="{24762E6E-2C98-1FBB-998B-79ACA268CE43}"/>
          </ac:picMkLst>
        </pc:picChg>
      </pc:sldChg>
      <pc:sldChg chg="modSp">
        <pc:chgData name="Katrina MacKay" userId="S::katrina.mackay@blackbaud.me::0670298b-56f1-463c-8ea8-46d6ec08d2b8" providerId="AD" clId="Web-{7D7F5004-BB09-ADDF-D251-A1663FF6EB63}" dt="2024-02-20T16:58:37.822" v="2" actId="20577"/>
        <pc:sldMkLst>
          <pc:docMk/>
          <pc:sldMk cId="2735986635" sldId="2014"/>
        </pc:sldMkLst>
        <pc:spChg chg="mod">
          <ac:chgData name="Katrina MacKay" userId="S::katrina.mackay@blackbaud.me::0670298b-56f1-463c-8ea8-46d6ec08d2b8" providerId="AD" clId="Web-{7D7F5004-BB09-ADDF-D251-A1663FF6EB63}" dt="2024-02-20T16:58:37.822" v="2" actId="20577"/>
          <ac:spMkLst>
            <pc:docMk/>
            <pc:sldMk cId="2735986635" sldId="2014"/>
            <ac:spMk id="63" creationId="{A30834ED-2F05-3AAB-D41B-4EAF02BE1EDC}"/>
          </ac:spMkLst>
        </pc:spChg>
      </pc:sldChg>
      <pc:sldChg chg="delSp modSp add">
        <pc:chgData name="Katrina MacKay" userId="S::katrina.mackay@blackbaud.me::0670298b-56f1-463c-8ea8-46d6ec08d2b8" providerId="AD" clId="Web-{7D7F5004-BB09-ADDF-D251-A1663FF6EB63}" dt="2024-02-20T17:08:53.791" v="95" actId="1076"/>
        <pc:sldMkLst>
          <pc:docMk/>
          <pc:sldMk cId="4155176383" sldId="2052"/>
        </pc:sldMkLst>
        <pc:grpChg chg="mod">
          <ac:chgData name="Katrina MacKay" userId="S::katrina.mackay@blackbaud.me::0670298b-56f1-463c-8ea8-46d6ec08d2b8" providerId="AD" clId="Web-{7D7F5004-BB09-ADDF-D251-A1663FF6EB63}" dt="2024-02-20T17:08:31.790" v="93" actId="14100"/>
          <ac:grpSpMkLst>
            <pc:docMk/>
            <pc:sldMk cId="4155176383" sldId="2052"/>
            <ac:grpSpMk id="16" creationId="{E3F29496-A62F-9AAE-243F-0AE160E81A24}"/>
          </ac:grpSpMkLst>
        </pc:grpChg>
        <pc:grpChg chg="mod">
          <ac:chgData name="Katrina MacKay" userId="S::katrina.mackay@blackbaud.me::0670298b-56f1-463c-8ea8-46d6ec08d2b8" providerId="AD" clId="Web-{7D7F5004-BB09-ADDF-D251-A1663FF6EB63}" dt="2024-02-20T17:07:09.570" v="83" actId="14100"/>
          <ac:grpSpMkLst>
            <pc:docMk/>
            <pc:sldMk cId="4155176383" sldId="2052"/>
            <ac:grpSpMk id="71" creationId="{0E00E251-0149-A148-7D62-BC4FE8088E76}"/>
          </ac:grpSpMkLst>
        </pc:grpChg>
        <pc:graphicFrameChg chg="mod modGraphic">
          <ac:chgData name="Katrina MacKay" userId="S::katrina.mackay@blackbaud.me::0670298b-56f1-463c-8ea8-46d6ec08d2b8" providerId="AD" clId="Web-{7D7F5004-BB09-ADDF-D251-A1663FF6EB63}" dt="2024-02-20T17:08:53.791" v="95" actId="1076"/>
          <ac:graphicFrameMkLst>
            <pc:docMk/>
            <pc:sldMk cId="4155176383" sldId="2052"/>
            <ac:graphicFrameMk id="14" creationId="{953B6456-F874-750E-B136-C6610ED4CDD7}"/>
          </ac:graphicFrameMkLst>
        </pc:graphicFrameChg>
        <pc:picChg chg="mod">
          <ac:chgData name="Katrina MacKay" userId="S::katrina.mackay@blackbaud.me::0670298b-56f1-463c-8ea8-46d6ec08d2b8" providerId="AD" clId="Web-{7D7F5004-BB09-ADDF-D251-A1663FF6EB63}" dt="2024-02-20T17:06:36.912" v="76" actId="14100"/>
          <ac:picMkLst>
            <pc:docMk/>
            <pc:sldMk cId="4155176383" sldId="2052"/>
            <ac:picMk id="19" creationId="{81083C17-7D42-37F3-2708-63940A355334}"/>
          </ac:picMkLst>
        </pc:picChg>
        <pc:picChg chg="mod">
          <ac:chgData name="Katrina MacKay" userId="S::katrina.mackay@blackbaud.me::0670298b-56f1-463c-8ea8-46d6ec08d2b8" providerId="AD" clId="Web-{7D7F5004-BB09-ADDF-D251-A1663FF6EB63}" dt="2024-02-20T17:06:09.396" v="70" actId="14100"/>
          <ac:picMkLst>
            <pc:docMk/>
            <pc:sldMk cId="4155176383" sldId="2052"/>
            <ac:picMk id="20" creationId="{CD0B7005-9A91-CF67-3968-A1ABCBC2CAEA}"/>
          </ac:picMkLst>
        </pc:picChg>
        <pc:picChg chg="mod">
          <ac:chgData name="Katrina MacKay" userId="S::katrina.mackay@blackbaud.me::0670298b-56f1-463c-8ea8-46d6ec08d2b8" providerId="AD" clId="Web-{7D7F5004-BB09-ADDF-D251-A1663FF6EB63}" dt="2024-02-20T17:06:52.210" v="78" actId="1076"/>
          <ac:picMkLst>
            <pc:docMk/>
            <pc:sldMk cId="4155176383" sldId="2052"/>
            <ac:picMk id="21" creationId="{80093271-F66A-218A-4FB1-29CE781A6E3A}"/>
          </ac:picMkLst>
        </pc:picChg>
        <pc:picChg chg="mod">
          <ac:chgData name="Katrina MacKay" userId="S::katrina.mackay@blackbaud.me::0670298b-56f1-463c-8ea8-46d6ec08d2b8" providerId="AD" clId="Web-{7D7F5004-BB09-ADDF-D251-A1663FF6EB63}" dt="2024-02-20T17:06:57.507" v="79" actId="14100"/>
          <ac:picMkLst>
            <pc:docMk/>
            <pc:sldMk cId="4155176383" sldId="2052"/>
            <ac:picMk id="22" creationId="{A686E7D5-72DC-CCA3-EE51-EBB1E9E639B9}"/>
          </ac:picMkLst>
        </pc:picChg>
        <pc:picChg chg="del">
          <ac:chgData name="Katrina MacKay" userId="S::katrina.mackay@blackbaud.me::0670298b-56f1-463c-8ea8-46d6ec08d2b8" providerId="AD" clId="Web-{7D7F5004-BB09-ADDF-D251-A1663FF6EB63}" dt="2024-02-20T17:07:29.336" v="85"/>
          <ac:picMkLst>
            <pc:docMk/>
            <pc:sldMk cId="4155176383" sldId="2052"/>
            <ac:picMk id="27" creationId="{8C657C10-C7B2-82E9-33AA-B033FCF09B5B}"/>
          </ac:picMkLst>
        </pc:picChg>
        <pc:picChg chg="del">
          <ac:chgData name="Katrina MacKay" userId="S::katrina.mackay@blackbaud.me::0670298b-56f1-463c-8ea8-46d6ec08d2b8" providerId="AD" clId="Web-{7D7F5004-BB09-ADDF-D251-A1663FF6EB63}" dt="2024-02-20T17:07:50.461" v="88"/>
          <ac:picMkLst>
            <pc:docMk/>
            <pc:sldMk cId="4155176383" sldId="2052"/>
            <ac:picMk id="28" creationId="{37E18E07-03F2-1F2B-2C82-0D2DD84A83A1}"/>
          </ac:picMkLst>
        </pc:picChg>
        <pc:picChg chg="del">
          <ac:chgData name="Katrina MacKay" userId="S::katrina.mackay@blackbaud.me::0670298b-56f1-463c-8ea8-46d6ec08d2b8" providerId="AD" clId="Web-{7D7F5004-BB09-ADDF-D251-A1663FF6EB63}" dt="2024-02-20T17:07:38.742" v="86"/>
          <ac:picMkLst>
            <pc:docMk/>
            <pc:sldMk cId="4155176383" sldId="2052"/>
            <ac:picMk id="40" creationId="{EC29DF50-F3EF-BE34-893F-F05902DD0BF7}"/>
          </ac:picMkLst>
        </pc:picChg>
        <pc:picChg chg="del">
          <ac:chgData name="Katrina MacKay" userId="S::katrina.mackay@blackbaud.me::0670298b-56f1-463c-8ea8-46d6ec08d2b8" providerId="AD" clId="Web-{7D7F5004-BB09-ADDF-D251-A1663FF6EB63}" dt="2024-02-20T17:07:55.118" v="90"/>
          <ac:picMkLst>
            <pc:docMk/>
            <pc:sldMk cId="4155176383" sldId="2052"/>
            <ac:picMk id="43" creationId="{7CDABE28-E182-E4A6-441E-57E7FA9282B6}"/>
          </ac:picMkLst>
        </pc:picChg>
        <pc:picChg chg="del">
          <ac:chgData name="Katrina MacKay" userId="S::katrina.mackay@blackbaud.me::0670298b-56f1-463c-8ea8-46d6ec08d2b8" providerId="AD" clId="Web-{7D7F5004-BB09-ADDF-D251-A1663FF6EB63}" dt="2024-02-20T17:07:54.118" v="89"/>
          <ac:picMkLst>
            <pc:docMk/>
            <pc:sldMk cId="4155176383" sldId="2052"/>
            <ac:picMk id="47" creationId="{24762E6E-2C98-1FBB-998B-79ACA268CE43}"/>
          </ac:picMkLst>
        </pc:picChg>
        <pc:picChg chg="del">
          <ac:chgData name="Katrina MacKay" userId="S::katrina.mackay@blackbaud.me::0670298b-56f1-463c-8ea8-46d6ec08d2b8" providerId="AD" clId="Web-{7D7F5004-BB09-ADDF-D251-A1663FF6EB63}" dt="2024-02-20T17:07:44.477" v="87"/>
          <ac:picMkLst>
            <pc:docMk/>
            <pc:sldMk cId="4155176383" sldId="2052"/>
            <ac:picMk id="56" creationId="{F3CB6A0F-B911-C9F8-C83C-EFCF2EBA85CE}"/>
          </ac:picMkLst>
        </pc:picChg>
        <pc:picChg chg="del">
          <ac:chgData name="Katrina MacKay" userId="S::katrina.mackay@blackbaud.me::0670298b-56f1-463c-8ea8-46d6ec08d2b8" providerId="AD" clId="Web-{7D7F5004-BB09-ADDF-D251-A1663FF6EB63}" dt="2024-02-20T17:07:25.523" v="84"/>
          <ac:picMkLst>
            <pc:docMk/>
            <pc:sldMk cId="4155176383" sldId="2052"/>
            <ac:picMk id="70" creationId="{69E29D98-CF37-4E4B-2AEF-E8DB4A79C6D9}"/>
          </ac:picMkLst>
        </pc:picChg>
      </pc:sldChg>
    </pc:docChg>
  </pc:docChgLst>
  <pc:docChgLst>
    <pc:chgData name="Katrina MacKay" userId="S::katrina.mackay@blackbaud.me::0670298b-56f1-463c-8ea8-46d6ec08d2b8" providerId="AD" clId="Web-{171BABD0-CD17-720F-4027-3DA8817475D8}"/>
    <pc:docChg chg="">
      <pc:chgData name="Katrina MacKay" userId="S::katrina.mackay@blackbaud.me::0670298b-56f1-463c-8ea8-46d6ec08d2b8" providerId="AD" clId="Web-{171BABD0-CD17-720F-4027-3DA8817475D8}" dt="2024-02-20T12:49:45.904" v="0"/>
      <pc:docMkLst>
        <pc:docMk/>
      </pc:docMkLst>
      <pc:sldChg chg="delCm">
        <pc:chgData name="Katrina MacKay" userId="S::katrina.mackay@blackbaud.me::0670298b-56f1-463c-8ea8-46d6ec08d2b8" providerId="AD" clId="Web-{171BABD0-CD17-720F-4027-3DA8817475D8}" dt="2024-02-20T12:49:45.904" v="0"/>
        <pc:sldMkLst>
          <pc:docMk/>
          <pc:sldMk cId="2439930149" sldId="20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Katrina MacKay" userId="S::katrina.mackay@blackbaud.me::0670298b-56f1-463c-8ea8-46d6ec08d2b8" providerId="AD" clId="Web-{171BABD0-CD17-720F-4027-3DA8817475D8}" dt="2024-02-20T12:49:45.904" v="0"/>
              <pc2:cmMkLst xmlns:pc2="http://schemas.microsoft.com/office/powerpoint/2019/9/main/command">
                <pc:docMk/>
                <pc:sldMk cId="2439930149" sldId="2003"/>
                <pc2:cmMk id="{3D47DE3C-AC71-4D6E-8C70-8B8D389F96C8}"/>
              </pc2:cmMkLst>
            </pc226:cmChg>
          </p:ext>
        </pc:extLst>
      </pc:sldChg>
    </pc:docChg>
  </pc:docChgLst>
  <pc:docChgLst>
    <pc:chgData name="Katrina MacKay" userId="0670298b-56f1-463c-8ea8-46d6ec08d2b8" providerId="ADAL" clId="{13C444F8-B88B-DA41-AA3B-D433B59C9A06}"/>
    <pc:docChg chg="custSel addSld delSld modSld modMainMaster">
      <pc:chgData name="Katrina MacKay" userId="0670298b-56f1-463c-8ea8-46d6ec08d2b8" providerId="ADAL" clId="{13C444F8-B88B-DA41-AA3B-D433B59C9A06}" dt="2024-02-20T16:21:43.616" v="6" actId="729"/>
      <pc:docMkLst>
        <pc:docMk/>
      </pc:docMkLst>
      <pc:sldChg chg="add">
        <pc:chgData name="Katrina MacKay" userId="0670298b-56f1-463c-8ea8-46d6ec08d2b8" providerId="ADAL" clId="{13C444F8-B88B-DA41-AA3B-D433B59C9A06}" dt="2024-02-20T16:21:26.455" v="4"/>
        <pc:sldMkLst>
          <pc:docMk/>
          <pc:sldMk cId="810166856" sldId="261"/>
        </pc:sldMkLst>
      </pc:sldChg>
      <pc:sldChg chg="mod modShow">
        <pc:chgData name="Katrina MacKay" userId="0670298b-56f1-463c-8ea8-46d6ec08d2b8" providerId="ADAL" clId="{13C444F8-B88B-DA41-AA3B-D433B59C9A06}" dt="2024-02-20T16:21:43.616" v="6" actId="729"/>
        <pc:sldMkLst>
          <pc:docMk/>
          <pc:sldMk cId="2439930149" sldId="2003"/>
        </pc:sldMkLst>
      </pc:sldChg>
      <pc:sldChg chg="add mod setBg modShow">
        <pc:chgData name="Katrina MacKay" userId="0670298b-56f1-463c-8ea8-46d6ec08d2b8" providerId="ADAL" clId="{13C444F8-B88B-DA41-AA3B-D433B59C9A06}" dt="2024-02-20T16:21:43.616" v="6" actId="729"/>
        <pc:sldMkLst>
          <pc:docMk/>
          <pc:sldMk cId="2735986635" sldId="2014"/>
        </pc:sldMkLst>
      </pc:sldChg>
      <pc:sldChg chg="del">
        <pc:chgData name="Katrina MacKay" userId="0670298b-56f1-463c-8ea8-46d6ec08d2b8" providerId="ADAL" clId="{13C444F8-B88B-DA41-AA3B-D433B59C9A06}" dt="2024-02-20T16:21:18.669" v="3" actId="2696"/>
        <pc:sldMkLst>
          <pc:docMk/>
          <pc:sldMk cId="197553757" sldId="2045"/>
        </pc:sldMkLst>
      </pc:sldChg>
      <pc:sldChg chg="del">
        <pc:chgData name="Katrina MacKay" userId="0670298b-56f1-463c-8ea8-46d6ec08d2b8" providerId="ADAL" clId="{13C444F8-B88B-DA41-AA3B-D433B59C9A06}" dt="2024-02-20T16:21:37.894" v="5" actId="2696"/>
        <pc:sldMkLst>
          <pc:docMk/>
          <pc:sldMk cId="3336205109" sldId="2046"/>
        </pc:sldMkLst>
      </pc:sldChg>
      <pc:sldMasterChg chg="delSp mod">
        <pc:chgData name="Katrina MacKay" userId="0670298b-56f1-463c-8ea8-46d6ec08d2b8" providerId="ADAL" clId="{13C444F8-B88B-DA41-AA3B-D433B59C9A06}" dt="2024-02-20T12:48:30.794" v="0" actId="478"/>
        <pc:sldMasterMkLst>
          <pc:docMk/>
          <pc:sldMasterMk cId="2011239258" sldId="2147483648"/>
        </pc:sldMasterMkLst>
        <pc:spChg chg="del">
          <ac:chgData name="Katrina MacKay" userId="0670298b-56f1-463c-8ea8-46d6ec08d2b8" providerId="ADAL" clId="{13C444F8-B88B-DA41-AA3B-D433B59C9A06}" dt="2024-02-20T12:48:30.794" v="0" actId="478"/>
          <ac:spMkLst>
            <pc:docMk/>
            <pc:sldMasterMk cId="2011239258" sldId="2147483648"/>
            <ac:spMk id="11" creationId="{0257731A-D96B-30F5-1E8A-8EAFB1FD89F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60226CE-EAAA-ACDC-6852-77A0DD3AFF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79129E-B9ED-1468-A0F8-31A9E9F865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5223E-3A87-5F4B-8DE0-C80481F83376}" type="datetimeFigureOut">
              <a:rPr lang="en-US" smtClean="0">
                <a:latin typeface="Arial" panose="020B0604020202020204" pitchFamily="34" charset="0"/>
              </a:rPr>
              <a:t>2/20/2024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FD9A3C-CD1D-6419-D35D-F351298C7D5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01535-68E6-A2C4-8CA4-7A49BD8EFB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BC221-1741-7845-AA58-452458AFB178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280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3A235DF9-8A33-4792-B28F-9D877384D07A}" type="datetimeFigureOut">
              <a:rPr lang="en-GB" smtClean="0"/>
              <a:pPr/>
              <a:t>20/02/2024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14E421FF-747C-4CCB-ADD2-03BB700017E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745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845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0635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2414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ONT_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004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DBD52-C4E1-4825-A80C-C37DFEE92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5" y="1693029"/>
            <a:ext cx="47196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F028F50-7B99-FB16-B6B2-17135018CC7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0723" y="1693030"/>
            <a:ext cx="4719600" cy="473040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44000" indent="-1440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A3E742-323C-7975-630A-5F31952600FD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8472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6" y="1693032"/>
            <a:ext cx="4718049" cy="4731520"/>
          </a:xfrm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4718049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87240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2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9118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3533763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FE126-BD16-97E6-5E8D-B4270747FA0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047512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50284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-FW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92A935D-B39A-70F5-D227-E491CBFE426E}"/>
              </a:ext>
            </a:extLst>
          </p:cNvPr>
          <p:cNvSpPr/>
          <p:nvPr userDrawn="1"/>
        </p:nvSpPr>
        <p:spPr>
          <a:xfrm>
            <a:off x="-1" y="0"/>
            <a:ext cx="10436088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A297EF-1C57-2CB6-336A-6F063746A5D9}"/>
              </a:ext>
            </a:extLst>
          </p:cNvPr>
          <p:cNvSpPr/>
          <p:nvPr userDrawn="1"/>
        </p:nvSpPr>
        <p:spPr>
          <a:xfrm>
            <a:off x="11701463" y="0"/>
            <a:ext cx="485774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5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lack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BFA3FF-DDC0-12A2-67B6-A0C5219DB3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55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1 col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</a:t>
            </a:r>
          </a:p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74674" y="1693029"/>
            <a:ext cx="6839812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043DC08-339A-243D-315B-EDC4A8872C4A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724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 userDrawn="1"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D38820C-B487-DF27-360C-CAC210C1C643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085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Activiti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3572783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429378" y="1693029"/>
            <a:ext cx="3311999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BD307D2-32BB-BAF1-600D-09FA25BADD4A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35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1 w/margi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C0655B1-DB6E-AA2B-6DA2-F1D236E8595B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7DCC4DA-AA87-D073-AF8B-AAC525F85838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76F9302-80E8-8E65-4025-43F62F05BC6D}"/>
              </a:ext>
            </a:extLst>
          </p:cNvPr>
          <p:cNvSpPr>
            <a:spLocks noGrp="1"/>
          </p:cNvSpPr>
          <p:nvPr userDrawn="1"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CA3A74A-F48B-20AB-DC75-836CF5DBFBBD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301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675" y="1692275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8727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7594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5EC05-98DB-4173-A006-6E1428FA55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4675" y="2120900"/>
            <a:ext cx="9144000" cy="2387600"/>
          </a:xfrm>
        </p:spPr>
        <p:txBody>
          <a:bodyPr anchor="t" anchorCtr="0">
            <a:noAutofit/>
          </a:bodyPr>
          <a:lstStyle>
            <a:lvl1pPr algn="l">
              <a:lnSpc>
                <a:spcPts val="7500"/>
              </a:lnSpc>
              <a:defRPr sz="80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DDEB5A-5440-4C45-AD75-5FE203EAB3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675" y="5691188"/>
            <a:ext cx="9144000" cy="671512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F282228-156C-8A92-490A-17C7E6A956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4675" y="1433512"/>
            <a:ext cx="6042025" cy="446088"/>
          </a:xfrm>
        </p:spPr>
        <p:txBody>
          <a:bodyPr>
            <a:noAutofit/>
          </a:bodyPr>
          <a:lstStyle>
            <a:lvl1pPr>
              <a:lnSpc>
                <a:spcPts val="3200"/>
              </a:lnSpc>
              <a:spcAft>
                <a:spcPts val="0"/>
              </a:spcAft>
              <a:defRPr sz="3200" b="1" i="0" cap="none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Sub title</a:t>
            </a:r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81753CA9-CFAE-88BD-C794-E9E8E02A16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0775" y="576705"/>
            <a:ext cx="1843800" cy="296419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D6A94B-AE8E-EF5D-B0CB-A42E596C38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674" y="495300"/>
            <a:ext cx="2068479" cy="4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668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 REV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11288" y="1702224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0221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9538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043251A-B8D1-DA7D-0698-946DFD2D1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64584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500"/>
              </a:spcAft>
              <a:defRPr sz="2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875F81C-7D06-737A-68FC-B6DDBBE01D6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62362" y="1963271"/>
            <a:ext cx="3247730" cy="4249271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56162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row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521326" cy="206155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4674" y="3976255"/>
            <a:ext cx="5521326" cy="244717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9065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ey Small Title and Content-FWM 2 text boxed 1 w/margi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4588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3305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 Revers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815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186D327-03BB-CFB6-6D96-4F3A3F1E5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872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1 pull 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9F0F56D-8E82-BF7A-285A-D0D6DB11DBB0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181599" y="3515360"/>
            <a:ext cx="6202687" cy="2772552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4228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4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6E7774-3CC1-0D43-9C93-9507F6AB33A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219101" y="3612684"/>
            <a:ext cx="2950051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6D0C1B-0AA5-242E-0C9A-6DCF58515DBB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402194" y="3612684"/>
            <a:ext cx="2982093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B8233A3-CEA5-0E26-7E0F-3990DAEE46E7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5219101" y="5024174"/>
            <a:ext cx="2950051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8E04457-4F89-E57C-442B-F02A2719ECFE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402193" y="5024174"/>
            <a:ext cx="2982093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48190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4" y="1104685"/>
            <a:ext cx="8569325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4B0F668-295F-28A6-F27C-9877BDB1A4A1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D8B33F5B-E0DE-F859-AECA-DC74C95FF6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3788DA-C168-FD9E-8316-8194E8ADC071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15CF582-FF7A-EF59-98AA-00E94FB61716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521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3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49348A-3CD9-1F15-1CE2-02F5EDA94325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176937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7CB2F00-9BC2-FD66-0D93-89822DBB7BE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7324826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6FDDDDE-1763-F465-CCA8-52FDF838EA4C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9458288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20571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3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59EEAC-A507-2DFB-A16F-015EF43CE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3943488" cy="4670784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CF6F15-0058-6F78-D8D7-8D91E2C4CD5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2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63160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lnSpc>
                <a:spcPct val="120000"/>
              </a:lnSpc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85329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3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10726" y="2291644"/>
            <a:ext cx="7088296" cy="4132908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3"/>
            <a:ext cx="10508831" cy="627892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288000" tIns="288000" rIns="288000" bIns="288000" anchor="b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918000" y="5486400"/>
            <a:ext cx="6453644" cy="712372"/>
          </a:xfrm>
          <a:solidFill>
            <a:srgbClr val="53A2D9"/>
          </a:solidFill>
        </p:spPr>
        <p:txBody>
          <a:bodyPr lIns="180000" tIns="144000" rIns="144000" bIns="144000" anchor="t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1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4303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2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614363" y="1752342"/>
            <a:ext cx="7966912" cy="4672210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2"/>
            <a:ext cx="2737159" cy="223475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340E78-73B4-7D2E-CA59-90159F751BE1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610725" y="4261673"/>
            <a:ext cx="2737159" cy="223475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37444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8x images +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 Placeholder 29">
            <a:extLst>
              <a:ext uri="{FF2B5EF4-FFF2-40B4-BE49-F238E27FC236}">
                <a16:creationId xmlns:a16="http://schemas.microsoft.com/office/drawing/2014/main" id="{D8FA8535-6A03-FD66-F704-9646AFFE393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67200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9" name="Picture Placeholder 29">
            <a:extLst>
              <a:ext uri="{FF2B5EF4-FFF2-40B4-BE49-F238E27FC236}">
                <a16:creationId xmlns:a16="http://schemas.microsoft.com/office/drawing/2014/main" id="{B52741F4-BBFC-F7AE-B84F-A26695560BC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585687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40" name="Picture Placeholder 29">
            <a:extLst>
              <a:ext uri="{FF2B5EF4-FFF2-40B4-BE49-F238E27FC236}">
                <a16:creationId xmlns:a16="http://schemas.microsoft.com/office/drawing/2014/main" id="{8470DEBE-6274-B35D-C637-01174D2F34F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46508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6720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4" name="Picture Placeholder 29">
            <a:extLst>
              <a:ext uri="{FF2B5EF4-FFF2-40B4-BE49-F238E27FC236}">
                <a16:creationId xmlns:a16="http://schemas.microsoft.com/office/drawing/2014/main" id="{ECE36DB7-20C5-C0BE-87D7-29FC872050E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67200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5" name="Picture Placeholder 29">
            <a:extLst>
              <a:ext uri="{FF2B5EF4-FFF2-40B4-BE49-F238E27FC236}">
                <a16:creationId xmlns:a16="http://schemas.microsoft.com/office/drawing/2014/main" id="{003436FE-61D6-4ECF-AD5A-ADD48F4F213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585687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6" name="Picture Placeholder 29">
            <a:extLst>
              <a:ext uri="{FF2B5EF4-FFF2-40B4-BE49-F238E27FC236}">
                <a16:creationId xmlns:a16="http://schemas.microsoft.com/office/drawing/2014/main" id="{7819F1AE-427B-6D65-1CC7-E66CDFFE93D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46508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7" name="Picture Placeholder 29">
            <a:extLst>
              <a:ext uri="{FF2B5EF4-FFF2-40B4-BE49-F238E27FC236}">
                <a16:creationId xmlns:a16="http://schemas.microsoft.com/office/drawing/2014/main" id="{3ECFB004-2654-AF3E-6BC3-6084DFAF721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964995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41" name="Picture Placeholder 29">
            <a:extLst>
              <a:ext uri="{FF2B5EF4-FFF2-40B4-BE49-F238E27FC236}">
                <a16:creationId xmlns:a16="http://schemas.microsoft.com/office/drawing/2014/main" id="{464148B6-944E-FFF2-185E-B00FD2C83B3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964995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6533D50-4E7A-6F9A-A22E-C4147AF43AD0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3590521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40AC411-DB5D-7A4C-CB0C-CE4855E9E9B6}"/>
              </a:ext>
            </a:extLst>
          </p:cNvPr>
          <p:cNvSpPr>
            <a:spLocks noGrp="1"/>
          </p:cNvSpPr>
          <p:nvPr>
            <p:ph idx="30" hasCustomPrompt="1"/>
          </p:nvPr>
        </p:nvSpPr>
        <p:spPr>
          <a:xfrm>
            <a:off x="6254208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E84F46-0412-A815-AA69-B0DED8C2F2B1}"/>
              </a:ext>
            </a:extLst>
          </p:cNvPr>
          <p:cNvSpPr>
            <a:spLocks noGrp="1"/>
          </p:cNvSpPr>
          <p:nvPr>
            <p:ph idx="31" hasCustomPrompt="1"/>
          </p:nvPr>
        </p:nvSpPr>
        <p:spPr>
          <a:xfrm>
            <a:off x="896759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0E130D6-2E31-9D2A-3E75-8FE775C34C32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6720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00B9219-6898-F992-431C-99EE39D94420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590521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BBF8737-2B08-96D0-E845-B63C65F14498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54208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87090AB-C892-FA11-405F-1CA7CB1941DE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96759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499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Workshe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669866" y="4108412"/>
            <a:ext cx="2911407" cy="2316140"/>
          </a:xfrm>
          <a:solidFill>
            <a:schemeClr val="accent2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669866" y="1752341"/>
            <a:ext cx="2911407" cy="215478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150E83-0255-7879-47C8-0B5E9839AA8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0740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AEF56-D7EC-299C-7F3D-DC460AD05DD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BE5765-E458-61EE-4C73-2CAD389C4371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32000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4BFBD48-8FEA-8A5F-2929-1965A79109D5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8053274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9186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ey Small Title and Content-FWM sml 2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59EEAC-A507-2DFB-A16F-015EF43CE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2015999" cy="4784582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CF6F15-0058-6F78-D8D7-8D91E2C4CD5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46722" y="1753768"/>
            <a:ext cx="2912401" cy="4784582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2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8087520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3653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4" y="1104685"/>
            <a:ext cx="8569325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4B0F668-295F-28A6-F27C-9877BDB1A4A1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D8B33F5B-E0DE-F859-AECA-DC74C95FF6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3788DA-C168-FD9E-8316-8194E8ADC071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E896A45-4F55-1C47-3D2D-AB51C3D3F3C8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67884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RED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4" y="1104685"/>
            <a:ext cx="8569325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4B0F668-295F-28A6-F27C-9877BDB1A4A1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AA8F9AC3-1901-7327-B51E-485F5F1E0D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1564BB4-9E3C-2E69-F270-4ECF14F14861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714AC4D-E91A-0CF1-C2A3-A5A98750BEF9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102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ACK_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ED63A-CF18-7A6C-7BBC-10466FF870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104685"/>
            <a:ext cx="7185026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376CE3-4FCC-CFAA-8786-71E0BACF2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131824D-1C78-CF73-755E-056BCDE4E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87D91E-3321-3A7D-DEB1-F15B79524D68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4A91E1CD-3F19-B7EA-240E-70471530C0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B211DC8-4EFA-628E-B959-1DD13DFC0F17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33402C-822F-CA85-2DC0-4E0DC6EF2D49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783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RED_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35570-650B-86F9-7B22-A636BBA144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104685"/>
            <a:ext cx="6346826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78F293C-77E5-17D0-DFDF-4EDBF075A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1A69116-451D-76E2-BA40-6EA0A39CC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74FFF30-8321-03FF-3B1E-FBEB1AC6D6BA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531976EA-5237-0571-4F8B-72698C0E5C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ECA3BF-30E7-D676-F520-487D34EF4F0A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794A2C-FBEE-539A-A24D-0CDC63224CE5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2356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ACK_IMAGE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F6688-A9B9-0E45-CD91-2D99DA017F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104686"/>
            <a:ext cx="6981825" cy="2845014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3B82038-D758-BF82-4622-4167C834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B7BD752-4A35-D303-ABB6-60E6B420F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AEFF707-E6C8-BA92-F22A-258C56B321CD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5F7BB92E-457A-8300-D64A-3067DA5186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188EB7-EB80-131C-8B1B-4658F4DC3BFA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88DF783-4F61-A8F8-B75B-ED98F390DEAD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2741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_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501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5E4DA1-EB4F-4F9C-8BD5-D1B2114FD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1057316"/>
            <a:ext cx="11041200" cy="96032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E495D-19F1-48E6-9231-AB08BAF44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4676" y="2339788"/>
            <a:ext cx="7272338" cy="396725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F6208-E89A-4F5C-95D5-378B02D6B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 spc="-1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Be Mighty. Recycle.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4D608C-52CD-40BA-AE03-D3A098D2B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6000" y="273600"/>
            <a:ext cx="342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4DEBBE1-D6AA-1AFF-FB51-4587C8281BD2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B2C47AEB-46C8-F133-EF40-4DCA1DFAB0DE}"/>
              </a:ext>
            </a:extLst>
          </p:cNvPr>
          <p:cNvPicPr>
            <a:picLocks noChangeAspect="1"/>
          </p:cNvPicPr>
          <p:nvPr userDrawn="1"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305697-C129-4A35-BE8B-6C3423EB59C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B434261-29C1-C6BE-C228-512F46684FA4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23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49" r:id="rId2"/>
    <p:sldLayoutId id="2147483656" r:id="rId3"/>
    <p:sldLayoutId id="2147483673" r:id="rId4"/>
    <p:sldLayoutId id="2147483661" r:id="rId5"/>
    <p:sldLayoutId id="2147483663" r:id="rId6"/>
    <p:sldLayoutId id="2147483662" r:id="rId7"/>
    <p:sldLayoutId id="2147483665" r:id="rId8"/>
    <p:sldLayoutId id="2147483667" r:id="rId9"/>
    <p:sldLayoutId id="2147483670" r:id="rId10"/>
    <p:sldLayoutId id="2147483671" r:id="rId11"/>
    <p:sldLayoutId id="2147483672" r:id="rId12"/>
    <p:sldLayoutId id="2147483674" r:id="rId13"/>
    <p:sldLayoutId id="2147483698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96" r:id="rId20"/>
    <p:sldLayoutId id="2147483680" r:id="rId21"/>
    <p:sldLayoutId id="2147483697" r:id="rId22"/>
    <p:sldLayoutId id="2147483681" r:id="rId23"/>
    <p:sldLayoutId id="2147483682" r:id="rId24"/>
    <p:sldLayoutId id="2147483683" r:id="rId25"/>
    <p:sldLayoutId id="2147483687" r:id="rId26"/>
    <p:sldLayoutId id="2147483684" r:id="rId27"/>
    <p:sldLayoutId id="2147483694" r:id="rId28"/>
    <p:sldLayoutId id="2147483686" r:id="rId29"/>
    <p:sldLayoutId id="2147483695" r:id="rId30"/>
    <p:sldLayoutId id="2147483685" r:id="rId31"/>
    <p:sldLayoutId id="2147483688" r:id="rId32"/>
    <p:sldLayoutId id="2147483690" r:id="rId33"/>
    <p:sldLayoutId id="2147483693" r:id="rId34"/>
    <p:sldLayoutId id="2147483692" r:id="rId35"/>
    <p:sldLayoutId id="2147483691" r:id="rId36"/>
    <p:sldLayoutId id="2147483689" r:id="rId37"/>
    <p:sldLayoutId id="2147483699" r:id="rId38"/>
    <p:sldLayoutId id="2147483700" r:id="rId3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spc="-1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Tx/>
        <a:buNone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180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2000" b="1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62" userDrawn="1">
          <p15:clr>
            <a:srgbClr val="F26B43"/>
          </p15:clr>
        </p15:guide>
        <p15:guide id="2" orient="horz" pos="662" userDrawn="1">
          <p15:clr>
            <a:srgbClr val="F26B43"/>
          </p15:clr>
        </p15:guide>
        <p15:guide id="3" pos="7322" userDrawn="1">
          <p15:clr>
            <a:srgbClr val="F26B43"/>
          </p15:clr>
        </p15:guide>
        <p15:guide id="4" pos="2564" userDrawn="1">
          <p15:clr>
            <a:srgbClr val="F26B43"/>
          </p15:clr>
        </p15:guide>
        <p15:guide id="5" pos="2729" userDrawn="1">
          <p15:clr>
            <a:srgbClr val="F26B43"/>
          </p15:clr>
        </p15:guide>
        <p15:guide id="6" pos="4943" userDrawn="1">
          <p15:clr>
            <a:srgbClr val="F26B43"/>
          </p15:clr>
        </p15:guide>
        <p15:guide id="7" pos="5116" userDrawn="1">
          <p15:clr>
            <a:srgbClr val="F26B43"/>
          </p15:clr>
        </p15:guide>
        <p15:guide id="8" orient="horz" pos="3956" userDrawn="1">
          <p15:clr>
            <a:srgbClr val="F26B43"/>
          </p15:clr>
        </p15:guide>
        <p15:guide id="9" orient="horz" pos="1521" userDrawn="1">
          <p15:clr>
            <a:srgbClr val="F26B43"/>
          </p15:clr>
        </p15:guide>
        <p15:guide id="10" pos="3752" userDrawn="1">
          <p15:clr>
            <a:srgbClr val="F26B43"/>
          </p15:clr>
        </p15:guide>
        <p15:guide id="11" pos="39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5.png"/><Relationship Id="rId7" Type="http://schemas.openxmlformats.org/officeDocument/2006/relationships/image" Target="../media/image16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svg"/><Relationship Id="rId18" Type="http://schemas.openxmlformats.org/officeDocument/2006/relationships/image" Target="../media/image43.png"/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12" Type="http://schemas.openxmlformats.org/officeDocument/2006/relationships/image" Target="../media/image37.png"/><Relationship Id="rId17" Type="http://schemas.openxmlformats.org/officeDocument/2006/relationships/image" Target="../media/image42.sv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svg"/><Relationship Id="rId15" Type="http://schemas.openxmlformats.org/officeDocument/2006/relationships/image" Target="../media/image40.svg"/><Relationship Id="rId10" Type="http://schemas.openxmlformats.org/officeDocument/2006/relationships/image" Target="../media/image35.png"/><Relationship Id="rId19" Type="http://schemas.openxmlformats.org/officeDocument/2006/relationships/image" Target="../media/image44.svg"/><Relationship Id="rId4" Type="http://schemas.openxmlformats.org/officeDocument/2006/relationships/image" Target="../media/image29.png"/><Relationship Id="rId9" Type="http://schemas.openxmlformats.org/officeDocument/2006/relationships/image" Target="../media/image34.svg"/><Relationship Id="rId1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13" Type="http://schemas.openxmlformats.org/officeDocument/2006/relationships/image" Target="../media/image53.png"/><Relationship Id="rId3" Type="http://schemas.openxmlformats.org/officeDocument/2006/relationships/image" Target="../media/image19.png"/><Relationship Id="rId7" Type="http://schemas.openxmlformats.org/officeDocument/2006/relationships/image" Target="../media/image47.png"/><Relationship Id="rId12" Type="http://schemas.openxmlformats.org/officeDocument/2006/relationships/image" Target="../media/image5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46.sv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svg"/><Relationship Id="rId4" Type="http://schemas.openxmlformats.org/officeDocument/2006/relationships/image" Target="../media/image20.svg"/><Relationship Id="rId9" Type="http://schemas.openxmlformats.org/officeDocument/2006/relationships/image" Target="../media/image49.png"/><Relationship Id="rId14" Type="http://schemas.openxmlformats.org/officeDocument/2006/relationships/image" Target="../media/image5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39.png"/><Relationship Id="rId3" Type="http://schemas.openxmlformats.org/officeDocument/2006/relationships/image" Target="../media/image27.png"/><Relationship Id="rId7" Type="http://schemas.openxmlformats.org/officeDocument/2006/relationships/image" Target="../media/image61.png"/><Relationship Id="rId12" Type="http://schemas.openxmlformats.org/officeDocument/2006/relationships/image" Target="../media/image38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6.sv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0.svg"/><Relationship Id="rId11" Type="http://schemas.openxmlformats.org/officeDocument/2006/relationships/image" Target="../media/image37.png"/><Relationship Id="rId5" Type="http://schemas.openxmlformats.org/officeDocument/2006/relationships/image" Target="../media/image59.png"/><Relationship Id="rId15" Type="http://schemas.openxmlformats.org/officeDocument/2006/relationships/image" Target="../media/image65.png"/><Relationship Id="rId10" Type="http://schemas.openxmlformats.org/officeDocument/2006/relationships/image" Target="../media/image64.svg"/><Relationship Id="rId4" Type="http://schemas.openxmlformats.org/officeDocument/2006/relationships/image" Target="../media/image28.svg"/><Relationship Id="rId9" Type="http://schemas.openxmlformats.org/officeDocument/2006/relationships/image" Target="../media/image63.png"/><Relationship Id="rId14" Type="http://schemas.openxmlformats.org/officeDocument/2006/relationships/image" Target="../media/image4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F9DCFE63-B559-B25F-84A9-EA56C8D55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089"/>
            <a:ext cx="12192000" cy="68690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F236D5C-2F3D-D91A-8D4C-4F4A6823B5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9123" y="478853"/>
            <a:ext cx="1405015" cy="3008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FD3EBE-E030-8C45-93F6-833386D9E956}"/>
              </a:ext>
            </a:extLst>
          </p:cNvPr>
          <p:cNvSpPr txBox="1"/>
          <p:nvPr/>
        </p:nvSpPr>
        <p:spPr>
          <a:xfrm>
            <a:off x="258174" y="216783"/>
            <a:ext cx="6373854" cy="1565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GB" sz="1400" b="1" dirty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Languages and Literacy Mission</a:t>
            </a:r>
            <a:endParaRPr lang="en-GB" sz="1400" dirty="0"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Poetry in Motion</a:t>
            </a:r>
          </a:p>
          <a:p>
            <a:pPr>
              <a:lnSpc>
                <a:spcPct val="140000"/>
              </a:lnSpc>
            </a:pP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Age: 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</a:rPr>
              <a:t>7</a:t>
            </a: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to 11</a:t>
            </a:r>
          </a:p>
          <a:p>
            <a:pPr>
              <a:lnSpc>
                <a:spcPct val="140000"/>
              </a:lnSpc>
            </a:pP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Time: </a:t>
            </a: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20-30-minutes</a:t>
            </a:r>
          </a:p>
          <a:p>
            <a:pPr>
              <a:lnSpc>
                <a:spcPct val="140000"/>
              </a:lnSpc>
            </a:pP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Subject: </a:t>
            </a: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Humanities, Languages and Literacy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E52BC8D-5C35-6C4E-06A0-55699C9E83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8853" y="5994399"/>
            <a:ext cx="1354200" cy="50782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3F271DF-3AB2-550C-10CC-42FFEB2E5F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8853" y="2496332"/>
            <a:ext cx="6933736" cy="25119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5E4749-3D18-97DA-D503-C0FC580D7F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638" y="226563"/>
            <a:ext cx="1253425" cy="791637"/>
          </a:xfrm>
          <a:prstGeom prst="rect">
            <a:avLst/>
          </a:prstGeom>
        </p:spPr>
      </p:pic>
      <p:pic>
        <p:nvPicPr>
          <p:cNvPr id="3" name="Picture 2" descr="A logo of a person with flowers and open book&#10;&#10;Description automatically generated">
            <a:extLst>
              <a:ext uri="{FF2B5EF4-FFF2-40B4-BE49-F238E27FC236}">
                <a16:creationId xmlns:a16="http://schemas.microsoft.com/office/drawing/2014/main" id="{9CA6E6F2-BA69-CFD2-B884-E2AD1E39C2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026" y="201915"/>
            <a:ext cx="603968" cy="85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60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FE7ECE5-FF85-981B-BC2E-BC1914A85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4676" y="598421"/>
            <a:ext cx="1556341" cy="275523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348DBE6C-9FB3-4816-8855-296E81612E28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087" y="1692000"/>
            <a:ext cx="6854400" cy="4277876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E9141618-12EC-5FBD-D22C-EB285901B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/>
              <a:t>Teacher’s notes</a:t>
            </a:r>
            <a:endParaRPr lang="en-US" dirty="0"/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6054B16E-2B2B-798F-E73D-F979B0997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692275"/>
            <a:ext cx="6979676" cy="4056884"/>
          </a:xfrm>
        </p:spPr>
        <p:txBody>
          <a:bodyPr lIns="288000" tIns="288000" rIns="288000" bIns="288000"/>
          <a:lstStyle/>
          <a:p>
            <a:pPr lvl="2"/>
            <a:r>
              <a:rPr lang="en-US" b="1" dirty="0"/>
              <a:t>Wales Recycles is calling on children aged 8 to 11 to help create </a:t>
            </a:r>
            <a:br>
              <a:rPr lang="en-US" b="1" dirty="0"/>
            </a:br>
            <a:r>
              <a:rPr lang="en-US" b="1" dirty="0"/>
              <a:t>a more sustainable future where we waste less and recycle more!</a:t>
            </a:r>
          </a:p>
          <a:p>
            <a:pPr lvl="2"/>
            <a:r>
              <a:rPr lang="en-US" dirty="0"/>
              <a:t>The </a:t>
            </a:r>
            <a:r>
              <a:rPr lang="en-US" b="1" dirty="0"/>
              <a:t>Mighty Food Waste Mission</a:t>
            </a:r>
            <a:r>
              <a:rPr lang="en-US" dirty="0"/>
              <a:t> offers a choice of fun activities </a:t>
            </a:r>
            <a:br>
              <a:rPr lang="en-US" dirty="0"/>
            </a:br>
            <a:r>
              <a:rPr lang="en-US" dirty="0"/>
              <a:t>linked to the Curriculum for Wales (Progression Step 3) and can </a:t>
            </a:r>
            <a:br>
              <a:rPr lang="en-US" dirty="0"/>
            </a:br>
            <a:r>
              <a:rPr lang="en-US" dirty="0"/>
              <a:t>also be used as part of your Eco-Schools evidence.</a:t>
            </a:r>
          </a:p>
          <a:p>
            <a:pPr lvl="2"/>
            <a:r>
              <a:rPr lang="en-US" dirty="0"/>
              <a:t>The </a:t>
            </a:r>
            <a:r>
              <a:rPr lang="en-US" dirty="0" err="1"/>
              <a:t>programme</a:t>
            </a:r>
            <a:r>
              <a:rPr lang="en-US" dirty="0"/>
              <a:t> is part of Wales Recycles’ national</a:t>
            </a:r>
            <a:r>
              <a:rPr lang="en-US" b="1" dirty="0"/>
              <a:t> Be Mighty. Recycle.</a:t>
            </a:r>
            <a:r>
              <a:rPr lang="en-US" dirty="0"/>
              <a:t> campaign.</a:t>
            </a:r>
          </a:p>
          <a:p>
            <a:pPr lvl="2"/>
            <a:r>
              <a:rPr lang="en-US" dirty="0"/>
              <a:t>Delivered by WRAP Cymru, funded by Welsh Government and championed by Welsh partners, the campaign aims to help achieve </a:t>
            </a:r>
            <a:br>
              <a:rPr lang="en-US" dirty="0"/>
            </a:br>
            <a:r>
              <a:rPr lang="en-US" dirty="0" err="1"/>
              <a:t>Wales’</a:t>
            </a:r>
            <a:r>
              <a:rPr lang="en-US" dirty="0"/>
              <a:t> ambitious waste reduction and recycling goals. 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C40E79B-BD2C-CEF0-5C29-515F7A5AA9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4676" y="1009946"/>
            <a:ext cx="5507368" cy="339961"/>
          </a:xfrm>
          <a:prstGeom prst="rect">
            <a:avLst/>
          </a:prstGeom>
        </p:spPr>
      </p:pic>
      <p:pic>
        <p:nvPicPr>
          <p:cNvPr id="15" name="Content Placeholder 15">
            <a:extLst>
              <a:ext uri="{FF2B5EF4-FFF2-40B4-BE49-F238E27FC236}">
                <a16:creationId xmlns:a16="http://schemas.microsoft.com/office/drawing/2014/main" id="{7D1872C7-BF14-A81C-765C-7CDDABA7B74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63508" t="15324" r="4662" b="18494"/>
          <a:stretch/>
        </p:blipFill>
        <p:spPr>
          <a:xfrm>
            <a:off x="7913331" y="1596242"/>
            <a:ext cx="3880764" cy="453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30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9C033B33-7592-51D1-8DF7-76AFF3B2B6B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 flipH="1" flipV="1">
            <a:off x="3726925" y="1752343"/>
            <a:ext cx="2015999" cy="4786009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108B7BD-817F-5665-28B5-6D5A893BFA8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5921484" y="1752342"/>
            <a:ext cx="2912400" cy="4786008"/>
          </a:xfrm>
          <a:prstGeom prst="rect">
            <a:avLst/>
          </a:prstGeom>
        </p:spPr>
      </p:pic>
      <p:sp>
        <p:nvSpPr>
          <p:cNvPr id="60" name="Content Placeholder 59">
            <a:extLst>
              <a:ext uri="{FF2B5EF4-FFF2-40B4-BE49-F238E27FC236}">
                <a16:creationId xmlns:a16="http://schemas.microsoft.com/office/drawing/2014/main" id="{E3FE6728-AC17-7E66-6611-0164E05FEC0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693032"/>
            <a:ext cx="2912400" cy="4731520"/>
          </a:xfrm>
        </p:spPr>
        <p:txBody>
          <a:bodyPr tIns="0"/>
          <a:lstStyle/>
          <a:p>
            <a:r>
              <a:rPr lang="en-GB" sz="1800" dirty="0"/>
              <a:t>Summary </a:t>
            </a:r>
          </a:p>
          <a:p>
            <a:pPr lvl="2"/>
            <a:r>
              <a:rPr lang="en-GB" sz="1400" dirty="0"/>
              <a:t>Pupils use what they have learnt about turning food waste into power </a:t>
            </a:r>
            <a:br>
              <a:rPr lang="en-GB" sz="1400" dirty="0"/>
            </a:br>
            <a:r>
              <a:rPr lang="en-GB" sz="1400" dirty="0"/>
              <a:t>to create a poem, rap or song. Their work should share what they have learned about recycling unavoidable food waste with others and promote sustainable behaviour.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3" name="Content Placeholder 62">
            <a:extLst>
              <a:ext uri="{FF2B5EF4-FFF2-40B4-BE49-F238E27FC236}">
                <a16:creationId xmlns:a16="http://schemas.microsoft.com/office/drawing/2014/main" id="{A30834ED-2F05-3AAB-D41B-4EAF02BE1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100" y="1692275"/>
            <a:ext cx="2016125" cy="4846638"/>
          </a:xfrm>
          <a:noFill/>
        </p:spPr>
        <p:txBody>
          <a:bodyPr lIns="144000">
            <a:normAutofit/>
          </a:bodyPr>
          <a:lstStyle/>
          <a:p>
            <a:pPr lvl="1"/>
            <a:r>
              <a:rPr lang="en-GB" dirty="0"/>
              <a:t>Learning objective </a:t>
            </a:r>
          </a:p>
          <a:p>
            <a:pPr lvl="2"/>
            <a:r>
              <a:rPr lang="en-GB" dirty="0"/>
              <a:t>To create a poem, rap </a:t>
            </a:r>
            <a:br>
              <a:rPr lang="en-GB" dirty="0"/>
            </a:br>
            <a:r>
              <a:rPr lang="en-GB" dirty="0"/>
              <a:t>or song to persuade others to recycle their unavoidable food waste so it can generate </a:t>
            </a:r>
            <a:br>
              <a:rPr lang="en-GB" dirty="0"/>
            </a:br>
            <a:r>
              <a:rPr lang="en-GB" dirty="0"/>
              <a:t>green energy.</a:t>
            </a:r>
          </a:p>
          <a:p>
            <a:pPr lvl="1"/>
            <a:r>
              <a:rPr lang="en-GB" dirty="0"/>
              <a:t>Duration:</a:t>
            </a:r>
          </a:p>
          <a:p>
            <a:pPr lvl="2"/>
            <a:r>
              <a:rPr lang="en-GB" dirty="0">
                <a:latin typeface="Arial"/>
                <a:cs typeface="Arial"/>
              </a:rPr>
              <a:t>20-30 minutes</a:t>
            </a:r>
          </a:p>
          <a:p>
            <a:pPr lvl="2"/>
            <a:endParaRPr lang="en-GB" dirty="0">
              <a:solidFill>
                <a:srgbClr val="0D0802"/>
              </a:solidFill>
              <a:cs typeface="Arial" panose="020B0604020202020204" pitchFamily="34" charset="0"/>
            </a:endParaRPr>
          </a:p>
          <a:p>
            <a:pPr lvl="2"/>
            <a:endParaRPr lang="en-GB" dirty="0"/>
          </a:p>
        </p:txBody>
      </p:sp>
      <p:sp>
        <p:nvSpPr>
          <p:cNvPr id="61" name="Content Placeholder 60">
            <a:extLst>
              <a:ext uri="{FF2B5EF4-FFF2-40B4-BE49-F238E27FC236}">
                <a16:creationId xmlns:a16="http://schemas.microsoft.com/office/drawing/2014/main" id="{7BA699D2-7A73-1992-DF93-D198CB90708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46775" y="1692275"/>
            <a:ext cx="2913063" cy="4846638"/>
          </a:xfrm>
          <a:noFill/>
        </p:spPr>
        <p:txBody>
          <a:bodyPr lIns="144000" tIns="144000"/>
          <a:lstStyle/>
          <a:p>
            <a:r>
              <a:rPr lang="en-GB" dirty="0"/>
              <a:t>You will need</a:t>
            </a:r>
          </a:p>
          <a:p>
            <a:pPr lvl="2"/>
            <a:r>
              <a:rPr lang="en-GB" dirty="0"/>
              <a:t>For each pupil or pair: </a:t>
            </a:r>
          </a:p>
          <a:p>
            <a:pPr lvl="3"/>
            <a:r>
              <a:rPr lang="en-GB" dirty="0"/>
              <a:t>Paper and pens to create a mind map and write their poem, rap </a:t>
            </a:r>
            <a:br>
              <a:rPr lang="en-GB" dirty="0"/>
            </a:br>
            <a:r>
              <a:rPr lang="en-GB" dirty="0"/>
              <a:t>or song.)</a:t>
            </a:r>
          </a:p>
          <a:p>
            <a:pPr lvl="6"/>
            <a:endParaRPr lang="en-GB" dirty="0"/>
          </a:p>
          <a:p>
            <a:pPr lvl="2"/>
            <a:endParaRPr lang="en-GB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8220FF49-9354-FE6F-8E00-9B0EC571DF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>
            <a:off x="9010128" y="1752342"/>
            <a:ext cx="2654231" cy="2262129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871771E6-3C08-0326-CE57-61AD282893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95999" y="3445246"/>
            <a:ext cx="2603292" cy="185386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F684F1D-B73B-B410-3177-D985BEEFCDF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19940" y="2278572"/>
            <a:ext cx="804189" cy="11880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5783FF-E345-60BB-E02E-1C19A478A07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87911" y="2090967"/>
            <a:ext cx="1544108" cy="1581769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9DA2F1C-5FE9-4B00-E8CA-03B222BA4C8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flipV="1">
            <a:off x="0" y="719806"/>
            <a:ext cx="1146907" cy="774059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C6F38D2B-BD50-4BAC-83DC-52F7A8D05CB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73452" y="845753"/>
            <a:ext cx="437201" cy="50446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D9A34C35-50C7-1DA5-BBF1-A4FB38D2FB67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t="35003"/>
          <a:stretch/>
        </p:blipFill>
        <p:spPr>
          <a:xfrm>
            <a:off x="1328840" y="991401"/>
            <a:ext cx="4752000" cy="492201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AC18EF75-B3A3-27ED-7622-4C2C7E84D65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335372" y="719805"/>
            <a:ext cx="2542272" cy="19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986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B3EC4608-2FF7-E4D8-1761-98ABE0E54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4676" y="598421"/>
            <a:ext cx="1556341" cy="27552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3F29496-A62F-9AAE-243F-0AE160E81A24}"/>
              </a:ext>
            </a:extLst>
          </p:cNvPr>
          <p:cNvGrpSpPr/>
          <p:nvPr/>
        </p:nvGrpSpPr>
        <p:grpSpPr>
          <a:xfrm>
            <a:off x="572820" y="1407621"/>
            <a:ext cx="10298577" cy="5176692"/>
            <a:chOff x="572820" y="1495657"/>
            <a:chExt cx="11050680" cy="5254686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6AE0BDB5-A83E-AEAF-6ADA-943D7CA14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2820" y="1536410"/>
              <a:ext cx="11050680" cy="5213933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386EE062-21F6-53D7-4ACB-B8A8DB54AF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0800000">
              <a:off x="7165674" y="1495657"/>
              <a:ext cx="551439" cy="424581"/>
            </a:xfrm>
            <a:prstGeom prst="rect">
              <a:avLst/>
            </a:prstGeom>
          </p:spPr>
        </p:pic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8E111B-249C-4D2B-80C8-C9FFE2684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21127F-0CE4-9107-5E91-EC1A6E07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BBEDABFB-D1B4-F2F5-D408-06255AA50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Teacher’s notes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953B6456-F874-750E-B136-C6610ED4CDD7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83999360"/>
              </p:ext>
            </p:extLst>
          </p:nvPr>
        </p:nvGraphicFramePr>
        <p:xfrm>
          <a:off x="615584" y="1441943"/>
          <a:ext cx="10258774" cy="5075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91158">
                  <a:extLst>
                    <a:ext uri="{9D8B030D-6E8A-4147-A177-3AD203B41FA5}">
                      <a16:colId xmlns:a16="http://schemas.microsoft.com/office/drawing/2014/main" val="1918897512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616730302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598615426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95299336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3580805228"/>
                    </a:ext>
                  </a:extLst>
                </a:gridCol>
              </a:tblGrid>
              <a:tr h="39960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endParaRPr lang="en-US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R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50" b="1" kern="1200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Quiz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sz="95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Science activity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sz="950" dirty="0" err="1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Maths</a:t>
                      </a:r>
                      <a:r>
                        <a:rPr lang="en-US" sz="95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activity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sz="95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Languages activity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149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i="0" spc="-1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Humanities</a:t>
                      </a:r>
                    </a:p>
                  </a:txBody>
                  <a:tcPr marL="144000" marR="90000" marT="9000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8203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Enquiry, exploration and investigation inspire curiosity about the world, its past, present and future.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have actively engaged with a range of stimuli, and had opportunities to participate in enquiries, both collaboratively and independently.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6551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Our natural world is diverse and dynamic, influenced by processes and human actions.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describe and give simple explanations about the impact of human actions on the natural world in the past and present.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8142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Informed, self-aware citizens engage with the challenges and opportunities that face humanity, and are able to take </a:t>
                      </a:r>
                      <a:b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considered and ethical action.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understand the consequences of my actions and the actions of others, and how these affect my locality and Wales,</a:t>
                      </a:r>
                      <a:b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as well as the wider world.</a:t>
                      </a:r>
                    </a:p>
                  </a:txBody>
                  <a:tcPr marL="144000" marR="90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343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Science and Technology 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064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lnSpc>
                          <a:spcPct val="110000"/>
                        </a:lnSpc>
                        <a:buFontTx/>
                        <a:buNone/>
                      </a:pP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Being curious and searching for answers is essential to understanding and predicting phenomena.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identify questions that can be investigated scientifically and suggest suitable methods of inquiry.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suggest conclusions as a result of carrying out my inquiries.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evaluate methods to suggest improvements.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engage with scientific and technological evidence to inform my own opinions.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understand how my actions and the actions of others impact on the environment and living things.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describe the impacts of science and technology, past and present, in my everyday life.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471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Mathematics and Numeracy 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277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number system is used to represent and compare relationships between numbers and quantities.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use the four arithmetic operations confidently, efficiently and accurately with integers and decimals.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fluently recall multiplication facts up to at least 10 x 10 and use these to derive related facts.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38677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Languages, Literacy and Communication  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7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Expressing ourselves through languages is key to communication. </a:t>
                      </a:r>
                    </a:p>
                    <a:p>
                      <a:pPr marL="121920" lvl="1" indent="-12192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</a:t>
                      </a:r>
                      <a:r>
                        <a:rPr lang="en-US" sz="90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recognise</a:t>
                      </a: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the appropriate language for different audiences and purposes, varying my expression, vocabulary and tone </a:t>
                      </a:r>
                      <a:b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engage the audience. 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adapt and manipulate language and make appropriate choices about vocabulary, idiomatic language and syntax in order </a:t>
                      </a:r>
                      <a:b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express – myself with fluency and clarity.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74668"/>
                  </a:ext>
                </a:extLst>
              </a:tr>
            </a:tbl>
          </a:graphicData>
        </a:graphic>
      </p:graphicFrame>
      <p:pic>
        <p:nvPicPr>
          <p:cNvPr id="39" name="Graphic 38">
            <a:extLst>
              <a:ext uri="{FF2B5EF4-FFF2-40B4-BE49-F238E27FC236}">
                <a16:creationId xmlns:a16="http://schemas.microsoft.com/office/drawing/2014/main" id="{AF8DEA75-DECB-A090-3978-5F6AF7B55B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72266" y="2132115"/>
            <a:ext cx="220112" cy="240122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4AD6A818-212A-639D-97DD-6BCCBDC1A8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66804" y="2132114"/>
            <a:ext cx="220112" cy="240122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13C1AFDE-3C47-6A52-184C-262EF9B243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48703" y="2132114"/>
            <a:ext cx="220112" cy="240122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7E82F072-1060-2178-5B15-DE5F0B9839A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72266" y="2943792"/>
            <a:ext cx="220112" cy="240122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83033F84-6DD1-0D13-4E98-2784A5C0A8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56972" y="2943791"/>
            <a:ext cx="220112" cy="240122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F232A053-8637-21FB-346D-0997FE99D3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48703" y="2943791"/>
            <a:ext cx="220112" cy="240122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97E77B80-9F76-6F5B-5085-37A6B68DED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345118" y="2943791"/>
            <a:ext cx="214728" cy="240122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ADC7368-D777-8CD6-D408-5CB82008FC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56972" y="3977974"/>
            <a:ext cx="220112" cy="240122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72C753E9-963F-5C17-8DCF-5B50DB3591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72266" y="2513235"/>
            <a:ext cx="220112" cy="240122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334C6ADB-6E06-D9DB-CDAE-1A8F03CC5AD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48703" y="5034815"/>
            <a:ext cx="220112" cy="240122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8282A6B3-D993-DF8C-88FF-E661288CB5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345118" y="5925319"/>
            <a:ext cx="214728" cy="24012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BCC974F-53E7-6C76-93E2-557AE95C9A7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576000" y="1024232"/>
            <a:ext cx="3187137" cy="30515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1083C17-7D42-37F3-2708-63940A35533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66799" y="3410808"/>
            <a:ext cx="10147605" cy="325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CD0B7005-9A91-CF67-3968-A1ABCBC2CAEA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31122" y="1843415"/>
            <a:ext cx="3114582" cy="32501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80093271-F66A-218A-4FB1-29CE781A6E3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0800000">
            <a:off x="670361" y="4745991"/>
            <a:ext cx="10146022" cy="3250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686E7D5-72DC-CCA3-EE51-EBB1E9E639B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666799" y="5497302"/>
            <a:ext cx="10146022" cy="3250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AB6E417-2A13-C4DB-56FD-3761D150AD12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5400000">
            <a:off x="6942245" y="2639269"/>
            <a:ext cx="1512000" cy="32501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7CF2EE-17A3-8358-8447-51ADE5888999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6200000" flipH="1">
            <a:off x="7723642" y="2639270"/>
            <a:ext cx="1512000" cy="32501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AFFD298-4036-910F-FA1A-A4B6C7132376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6200000" flipV="1">
            <a:off x="8513351" y="2639270"/>
            <a:ext cx="1512000" cy="32501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71CB785-22BF-2459-2E46-CBE2A5EE048F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5400000">
            <a:off x="9286435" y="2639271"/>
            <a:ext cx="1512000" cy="3250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8C52581-98AE-7993-3678-79EE928762DB}"/>
              </a:ext>
            </a:extLst>
          </p:cNvPr>
          <p:cNvGrpSpPr/>
          <p:nvPr/>
        </p:nvGrpSpPr>
        <p:grpSpPr>
          <a:xfrm rot="10800000">
            <a:off x="7681993" y="3512191"/>
            <a:ext cx="2376023" cy="1208800"/>
            <a:chOff x="8463391" y="3600227"/>
            <a:chExt cx="2376691" cy="1512001"/>
          </a:xfrm>
        </p:grpSpPr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29600243-BCBC-AFFB-ABC5-F71F8D25ECCB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H="1">
              <a:off x="7723642" y="4339976"/>
              <a:ext cx="1512000" cy="32501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9E9C778D-4A04-7A46-8CD6-B8B07441B8AF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V="1">
              <a:off x="8513351" y="4339976"/>
              <a:ext cx="1512000" cy="32501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9DF8856-7562-DA94-8F65-88CF5E74BCFC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9286435" y="4339977"/>
              <a:ext cx="1512000" cy="32501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883E0379-3774-FE62-A8EC-1E10036E0B14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>
              <a:off x="10067832" y="4339976"/>
              <a:ext cx="1512000" cy="32501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88EE830-52C6-9870-5788-FF39904342AC}"/>
              </a:ext>
            </a:extLst>
          </p:cNvPr>
          <p:cNvGrpSpPr/>
          <p:nvPr/>
        </p:nvGrpSpPr>
        <p:grpSpPr>
          <a:xfrm rot="10800000" flipH="1">
            <a:off x="7681995" y="4858851"/>
            <a:ext cx="2376023" cy="637605"/>
            <a:chOff x="7681994" y="3600226"/>
            <a:chExt cx="2376691" cy="1512002"/>
          </a:xfrm>
        </p:grpSpPr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CA9C72D7-85C9-E526-BD57-168980C13A17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6942245" y="4339975"/>
              <a:ext cx="1512000" cy="32501"/>
            </a:xfrm>
            <a:prstGeom prst="rect">
              <a:avLst/>
            </a:prstGeom>
          </p:spPr>
        </p:pic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5B51D71F-235A-B4CC-9880-5327102976EF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H="1">
              <a:off x="7723642" y="4339976"/>
              <a:ext cx="1512000" cy="32501"/>
            </a:xfrm>
            <a:prstGeom prst="rect">
              <a:avLst/>
            </a:prstGeom>
          </p:spPr>
        </p:pic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472FA3D5-C7ED-5900-46E4-8B4E49090803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V="1">
              <a:off x="8513351" y="4339976"/>
              <a:ext cx="1512000" cy="32501"/>
            </a:xfrm>
            <a:prstGeom prst="rect">
              <a:avLst/>
            </a:prstGeom>
          </p:spPr>
        </p:pic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38DB42F4-AB63-A9FE-5BC8-4846B7A42D73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9286435" y="4339977"/>
              <a:ext cx="1512000" cy="32501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F9E89BD-3FEB-1AF3-14B8-C415D70F0FE5}"/>
              </a:ext>
            </a:extLst>
          </p:cNvPr>
          <p:cNvGrpSpPr/>
          <p:nvPr/>
        </p:nvGrpSpPr>
        <p:grpSpPr>
          <a:xfrm rot="10800000" flipV="1">
            <a:off x="7681993" y="5606995"/>
            <a:ext cx="2376023" cy="920592"/>
            <a:chOff x="8463391" y="3600227"/>
            <a:chExt cx="2376691" cy="1512001"/>
          </a:xfrm>
        </p:grpSpPr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27668D16-F1C8-14C0-D3FC-9532E93517BC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H="1">
              <a:off x="7723642" y="4339976"/>
              <a:ext cx="1512000" cy="32501"/>
            </a:xfrm>
            <a:prstGeom prst="rect">
              <a:avLst/>
            </a:prstGeom>
          </p:spPr>
        </p:pic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01354947-B1E9-9AF4-2A43-BAF072D0B412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V="1">
              <a:off x="8513351" y="4339976"/>
              <a:ext cx="1512000" cy="32501"/>
            </a:xfrm>
            <a:prstGeom prst="rect">
              <a:avLst/>
            </a:prstGeom>
          </p:spPr>
        </p:pic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3211DCF2-C55A-A9D6-712D-8B7B03A51706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9286435" y="4339977"/>
              <a:ext cx="1512000" cy="32501"/>
            </a:xfrm>
            <a:prstGeom prst="rect">
              <a:avLst/>
            </a:prstGeom>
          </p:spPr>
        </p:pic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EAA626CC-D95B-1CAE-A7C8-26D4F21FEE4C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>
              <a:off x="10067832" y="4339976"/>
              <a:ext cx="1512000" cy="32501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E00E251-0149-A148-7D62-BC4FE8088E76}"/>
              </a:ext>
            </a:extLst>
          </p:cNvPr>
          <p:cNvGrpSpPr/>
          <p:nvPr/>
        </p:nvGrpSpPr>
        <p:grpSpPr>
          <a:xfrm>
            <a:off x="8463392" y="1475572"/>
            <a:ext cx="1595294" cy="346755"/>
            <a:chOff x="8463392" y="1563608"/>
            <a:chExt cx="1595294" cy="1512001"/>
          </a:xfrm>
        </p:grpSpPr>
        <p:pic>
          <p:nvPicPr>
            <p:cNvPr id="67" name="Graphic 66">
              <a:extLst>
                <a:ext uri="{FF2B5EF4-FFF2-40B4-BE49-F238E27FC236}">
                  <a16:creationId xmlns:a16="http://schemas.microsoft.com/office/drawing/2014/main" id="{60876778-AFC5-E79C-6683-A8035C787B67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H="1">
              <a:off x="7723643" y="2303357"/>
              <a:ext cx="1512000" cy="32501"/>
            </a:xfrm>
            <a:prstGeom prst="rect">
              <a:avLst/>
            </a:prstGeom>
          </p:spPr>
        </p:pic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07962E3F-39A7-E553-1407-4823745EF27B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V="1">
              <a:off x="8513352" y="2303357"/>
              <a:ext cx="1512000" cy="32501"/>
            </a:xfrm>
            <a:prstGeom prst="rect">
              <a:avLst/>
            </a:prstGeom>
          </p:spPr>
        </p:pic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0ABC00A2-ACCF-82E7-E7E1-3AEBAFB91420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9286436" y="2303358"/>
              <a:ext cx="1512000" cy="325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5176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73C79450-0A7C-A3EF-4E4F-4E872A639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40019" y="4362916"/>
            <a:ext cx="4911959" cy="45418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7D1BE89-1D7C-583B-157D-43BD1F18BB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4985" y="2045294"/>
            <a:ext cx="10025779" cy="213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799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raphic 40">
            <a:extLst>
              <a:ext uri="{FF2B5EF4-FFF2-40B4-BE49-F238E27FC236}">
                <a16:creationId xmlns:a16="http://schemas.microsoft.com/office/drawing/2014/main" id="{E6795C71-C060-7A5F-B61D-6638061FB952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14363" y="1686831"/>
            <a:ext cx="8005245" cy="480960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92C571B4-6E71-83DA-E2F0-DE75DF81EC66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5005" y="4261674"/>
            <a:ext cx="2772879" cy="2234757"/>
          </a:xfrm>
          <a:prstGeom prst="rect">
            <a:avLst/>
          </a:prstGeom>
        </p:spPr>
      </p:pic>
      <p:sp>
        <p:nvSpPr>
          <p:cNvPr id="32" name="Content Placeholder 31">
            <a:extLst>
              <a:ext uri="{FF2B5EF4-FFF2-40B4-BE49-F238E27FC236}">
                <a16:creationId xmlns:a16="http://schemas.microsoft.com/office/drawing/2014/main" id="{C108F089-CD52-CF4C-DFC9-D60194D5B317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3614738" y="1686832"/>
            <a:ext cx="7966075" cy="4737782"/>
          </a:xfrm>
          <a:noFill/>
        </p:spPr>
        <p:txBody>
          <a:bodyPr>
            <a:noAutofit/>
          </a:bodyPr>
          <a:lstStyle/>
          <a:p>
            <a:pPr lvl="2"/>
            <a:r>
              <a:rPr lang="en-US" sz="1800" b="1" dirty="0"/>
              <a:t>Ideas and inspiration </a:t>
            </a:r>
          </a:p>
          <a:p>
            <a:pPr lvl="2"/>
            <a:r>
              <a:rPr lang="en-US" sz="1800" dirty="0"/>
              <a:t>Create a mind map to come up with </a:t>
            </a:r>
            <a:br>
              <a:rPr lang="en-US" sz="1800" dirty="0"/>
            </a:br>
            <a:r>
              <a:rPr lang="en-US" sz="1800" dirty="0"/>
              <a:t>lots of adjectives to describe food  </a:t>
            </a:r>
            <a:br>
              <a:rPr lang="en-US" sz="1800" dirty="0"/>
            </a:br>
            <a:r>
              <a:rPr lang="en-US" sz="1800" dirty="0"/>
              <a:t>waste recycling</a:t>
            </a:r>
          </a:p>
          <a:p>
            <a:pPr lvl="2"/>
            <a:r>
              <a:rPr lang="en-US" sz="1800" dirty="0"/>
              <a:t>Make your poem rhyme, e.g. ‘it’s not </a:t>
            </a:r>
            <a:br>
              <a:rPr lang="en-US" sz="1800" dirty="0"/>
            </a:br>
            <a:r>
              <a:rPr lang="en-US" sz="1800" dirty="0"/>
              <a:t>the rubbish bin that food waste goes in’.</a:t>
            </a:r>
          </a:p>
          <a:p>
            <a:pPr lvl="2"/>
            <a:r>
              <a:rPr lang="en-US" sz="1800" dirty="0"/>
              <a:t>Use the tune of a song you know, and </a:t>
            </a:r>
            <a:br>
              <a:rPr lang="en-US" sz="1800" dirty="0"/>
            </a:br>
            <a:r>
              <a:rPr lang="en-US" sz="1800" dirty="0"/>
              <a:t>change the words </a:t>
            </a:r>
          </a:p>
          <a:p>
            <a:pPr lvl="2"/>
            <a:r>
              <a:rPr lang="en-US" sz="1800" dirty="0"/>
              <a:t>Write the poem from the point of view </a:t>
            </a:r>
            <a:br>
              <a:rPr lang="en-US" sz="1800" dirty="0"/>
            </a:br>
            <a:r>
              <a:rPr lang="en-US" sz="1800" dirty="0"/>
              <a:t>of food waste turning into power</a:t>
            </a:r>
          </a:p>
          <a:p>
            <a:pPr lvl="2"/>
            <a:endParaRPr lang="en-US" sz="1800" dirty="0"/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DBC0AECA-10F9-2D8B-6C95-95E98EC2A3F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1188" y="1686831"/>
            <a:ext cx="2736850" cy="2300969"/>
          </a:xfrm>
        </p:spPr>
        <p:txBody>
          <a:bodyPr/>
          <a:lstStyle/>
          <a:p>
            <a:r>
              <a:rPr lang="en-US" sz="1800" dirty="0"/>
              <a:t>Let’s tell everyone about </a:t>
            </a:r>
            <a:br>
              <a:rPr lang="en-US" sz="1800" dirty="0"/>
            </a:br>
            <a:r>
              <a:rPr lang="en-US" sz="1800" dirty="0"/>
              <a:t>food waste recycling!</a:t>
            </a:r>
          </a:p>
          <a:p>
            <a:r>
              <a:rPr lang="en-US" sz="1800" b="0" dirty="0"/>
              <a:t>Write a poem, song or rap </a:t>
            </a:r>
            <a:br>
              <a:rPr lang="en-US" sz="1800" b="0" dirty="0"/>
            </a:br>
            <a:r>
              <a:rPr lang="en-US" sz="1800" b="0" dirty="0"/>
              <a:t>that tells people that </a:t>
            </a:r>
            <a:br>
              <a:rPr lang="en-US" sz="1800" b="0" dirty="0"/>
            </a:br>
            <a:r>
              <a:rPr lang="en-US" sz="1800" b="0" dirty="0"/>
              <a:t>food waste can be turned </a:t>
            </a:r>
            <a:br>
              <a:rPr lang="en-US" sz="1800" b="0" dirty="0"/>
            </a:br>
            <a:r>
              <a:rPr lang="en-US" sz="1800" b="0" dirty="0"/>
              <a:t>into power.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39" name="Content Placeholder 38">
            <a:extLst>
              <a:ext uri="{FF2B5EF4-FFF2-40B4-BE49-F238E27FC236}">
                <a16:creationId xmlns:a16="http://schemas.microsoft.com/office/drawing/2014/main" id="{05B45B9B-1D62-66DA-7B61-31198B1E0FA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610725" y="4261673"/>
            <a:ext cx="2737159" cy="2234757"/>
          </a:xfrm>
          <a:noFill/>
        </p:spPr>
        <p:txBody>
          <a:bodyPr/>
          <a:lstStyle/>
          <a:p>
            <a:r>
              <a:rPr lang="en-US" sz="1600" dirty="0"/>
              <a:t>Active citizen top tip:</a:t>
            </a:r>
          </a:p>
          <a:p>
            <a:pPr lvl="1"/>
            <a:r>
              <a:rPr lang="en-US" b="0" dirty="0"/>
              <a:t>Share your poem with people at home to teach them about food waste recycling!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F7B5206F-CFBD-6AAF-C2A1-B4399611BC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30292" y="889083"/>
            <a:ext cx="3662138" cy="481408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6A700D7-2013-6331-2C21-37326E692CB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119310" y="1991032"/>
            <a:ext cx="3188559" cy="2270641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89BBD91-B339-F5EC-41E3-EBDB8A367FB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V="1">
            <a:off x="0" y="590982"/>
            <a:ext cx="1146907" cy="77405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D9B6398-1D27-A715-5128-E646EE794A7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73452" y="716929"/>
            <a:ext cx="437201" cy="504463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017FD80-F8CC-C9DF-D5D3-33E2F40123A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327044" y="594283"/>
            <a:ext cx="6375155" cy="21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1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e Mighty">
      <a:dk1>
        <a:srgbClr val="0D0802"/>
      </a:dk1>
      <a:lt1>
        <a:srgbClr val="FFFFFF"/>
      </a:lt1>
      <a:dk2>
        <a:srgbClr val="0D0802"/>
      </a:dk2>
      <a:lt2>
        <a:srgbClr val="EAEAEA"/>
      </a:lt2>
      <a:accent1>
        <a:srgbClr val="000000"/>
      </a:accent1>
      <a:accent2>
        <a:srgbClr val="E83440"/>
      </a:accent2>
      <a:accent3>
        <a:srgbClr val="BFF2F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6E66CB5A31A44C828EF505EF1A4254" ma:contentTypeVersion="17" ma:contentTypeDescription="Create a new document." ma:contentTypeScope="" ma:versionID="b62450631de2b39fc5b0ee6deb58afdf">
  <xsd:schema xmlns:xsd="http://www.w3.org/2001/XMLSchema" xmlns:xs="http://www.w3.org/2001/XMLSchema" xmlns:p="http://schemas.microsoft.com/office/2006/metadata/properties" xmlns:ns1="http://schemas.microsoft.com/sharepoint/v3" xmlns:ns2="f97151d3-a763-4fee-95d1-c0b0132eac99" xmlns:ns3="0edf7d78-1330-49f6-bffc-7239953f04fe" targetNamespace="http://schemas.microsoft.com/office/2006/metadata/properties" ma:root="true" ma:fieldsID="f32429da41e6d48d9bf5b9e74893c956" ns1:_="" ns2:_="" ns3:_="">
    <xsd:import namespace="http://schemas.microsoft.com/sharepoint/v3"/>
    <xsd:import namespace="f97151d3-a763-4fee-95d1-c0b0132eac99"/>
    <xsd:import namespace="0edf7d78-1330-49f6-bffc-7239953f04f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7151d3-a763-4fee-95d1-c0b0132eac9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78a4875-fe2d-4755-9d74-b44ed4eef224}" ma:internalName="TaxCatchAll" ma:showField="CatchAllData" ma:web="f97151d3-a763-4fee-95d1-c0b0132eac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df7d78-1330-49f6-bffc-7239953f04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c61b4c75-b81e-43f4-b0d1-33d9836e2f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0edf7d78-1330-49f6-bffc-7239953f04fe">
      <Terms xmlns="http://schemas.microsoft.com/office/infopath/2007/PartnerControls"/>
    </lcf76f155ced4ddcb4097134ff3c332f>
    <TaxCatchAll xmlns="f97151d3-a763-4fee-95d1-c0b0132eac99" xsi:nil="true"/>
  </documentManagement>
</p:properties>
</file>

<file path=customXml/itemProps1.xml><?xml version="1.0" encoding="utf-8"?>
<ds:datastoreItem xmlns:ds="http://schemas.openxmlformats.org/officeDocument/2006/customXml" ds:itemID="{0EB1F033-8288-4F11-BC5B-F25F696C4BB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3AAF913-EFCC-43F0-BE50-7FE255A0CE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97151d3-a763-4fee-95d1-c0b0132eac99"/>
    <ds:schemaRef ds:uri="0edf7d78-1330-49f6-bffc-7239953f04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3BFEB8-914B-40A9-9659-BFF59874A8B0}">
  <ds:schemaRefs>
    <ds:schemaRef ds:uri="http://purl.org/dc/dcmitype/"/>
    <ds:schemaRef ds:uri="f97151d3-a763-4fee-95d1-c0b0132eac99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0edf7d78-1330-49f6-bffc-7239953f04fe"/>
    <ds:schemaRef ds:uri="http://schemas.microsoft.com/sharepoint/v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6645</TotalTime>
  <Words>773</Words>
  <Application>Microsoft Office PowerPoint</Application>
  <PresentationFormat>Widescreen</PresentationFormat>
  <Paragraphs>70</Paragraphs>
  <Slides>6</Slides>
  <Notes>3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Teacher’s notes</vt:lpstr>
      <vt:lpstr>PowerPoint Presentation</vt:lpstr>
      <vt:lpstr>Teacher’s notes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Eileen Chen</dc:creator>
  <cp:lastModifiedBy>Katrina MacKay</cp:lastModifiedBy>
  <cp:revision>593</cp:revision>
  <dcterms:created xsi:type="dcterms:W3CDTF">2021-10-12T12:16:11Z</dcterms:created>
  <dcterms:modified xsi:type="dcterms:W3CDTF">2024-02-20T17:08:57Z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0x010100FF6E66CB5A31A44C828EF505EF1A4254</vt:lpwstr>
  </property>
  <property fmtid="{D5CDD505-2E9C-101B-9397-08002B2CF9AE}" pid="3" name="MSIP_Label_693c8f36-6474-4d63-a7be-1ac5fae7b22e_Enabled">
    <vt:lpwstr>true</vt:lpwstr>
  </property>
  <property fmtid="{D5CDD505-2E9C-101B-9397-08002B2CF9AE}" pid="4" name="MSIP_Label_693c8f36-6474-4d63-a7be-1ac5fae7b22e_SetDate">
    <vt:lpwstr>2024-01-05T16:55:57Z</vt:lpwstr>
  </property>
  <property fmtid="{D5CDD505-2E9C-101B-9397-08002B2CF9AE}" pid="5" name="MSIP_Label_693c8f36-6474-4d63-a7be-1ac5fae7b22e_Method">
    <vt:lpwstr>Privileged</vt:lpwstr>
  </property>
  <property fmtid="{D5CDD505-2E9C-101B-9397-08002B2CF9AE}" pid="6" name="MSIP_Label_693c8f36-6474-4d63-a7be-1ac5fae7b22e_Name">
    <vt:lpwstr>Confidential</vt:lpwstr>
  </property>
  <property fmtid="{D5CDD505-2E9C-101B-9397-08002B2CF9AE}" pid="7" name="MSIP_Label_693c8f36-6474-4d63-a7be-1ac5fae7b22e_SiteId">
    <vt:lpwstr>31fa3fc8-0d67-4b00-8f5a-3a9a69c281b8</vt:lpwstr>
  </property>
  <property fmtid="{D5CDD505-2E9C-101B-9397-08002B2CF9AE}" pid="8" name="MSIP_Label_693c8f36-6474-4d63-a7be-1ac5fae7b22e_ActionId">
    <vt:lpwstr>fcf9676c-9bc4-44e6-a56b-72eaa1fd2176</vt:lpwstr>
  </property>
  <property fmtid="{D5CDD505-2E9C-101B-9397-08002B2CF9AE}" pid="9" name="MSIP_Label_693c8f36-6474-4d63-a7be-1ac5fae7b22e_ContentBits">
    <vt:lpwstr>2</vt:lpwstr>
  </property>
  <property fmtid="{D5CDD505-2E9C-101B-9397-08002B2CF9AE}" pid="10" name="ClassificationContentMarkingFooterLocations">
    <vt:lpwstr>Office Theme:11</vt:lpwstr>
  </property>
  <property fmtid="{D5CDD505-2E9C-101B-9397-08002B2CF9AE}" pid="11" name="ClassificationContentMarkingFooterText">
    <vt:lpwstr>Sensitivity: Confidential</vt:lpwstr>
  </property>
  <property fmtid="{D5CDD505-2E9C-101B-9397-08002B2CF9AE}" pid="12" name="MediaServiceImageTags">
    <vt:lpwstr/>
  </property>
</Properties>
</file>